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7"/>
  </p:notesMasterIdLst>
  <p:sldIdLst>
    <p:sldId id="291" r:id="rId2"/>
    <p:sldId id="293" r:id="rId3"/>
    <p:sldId id="292" r:id="rId4"/>
    <p:sldId id="296" r:id="rId5"/>
    <p:sldId id="256" r:id="rId6"/>
    <p:sldId id="297" r:id="rId7"/>
    <p:sldId id="299" r:id="rId8"/>
    <p:sldId id="263" r:id="rId9"/>
    <p:sldId id="301" r:id="rId10"/>
    <p:sldId id="257" r:id="rId11"/>
    <p:sldId id="302" r:id="rId12"/>
    <p:sldId id="303" r:id="rId13"/>
    <p:sldId id="304" r:id="rId14"/>
    <p:sldId id="305" r:id="rId15"/>
    <p:sldId id="306" r:id="rId16"/>
    <p:sldId id="279" r:id="rId17"/>
    <p:sldId id="307" r:id="rId18"/>
    <p:sldId id="308" r:id="rId19"/>
    <p:sldId id="309" r:id="rId20"/>
    <p:sldId id="310" r:id="rId21"/>
    <p:sldId id="311" r:id="rId22"/>
    <p:sldId id="312" r:id="rId23"/>
    <p:sldId id="313" r:id="rId24"/>
    <p:sldId id="314" r:id="rId25"/>
    <p:sldId id="317" r:id="rId26"/>
    <p:sldId id="318" r:id="rId27"/>
    <p:sldId id="320" r:id="rId28"/>
    <p:sldId id="258" r:id="rId29"/>
    <p:sldId id="322" r:id="rId30"/>
    <p:sldId id="323" r:id="rId31"/>
    <p:sldId id="324" r:id="rId32"/>
    <p:sldId id="325" r:id="rId33"/>
    <p:sldId id="326" r:id="rId34"/>
    <p:sldId id="327" r:id="rId35"/>
    <p:sldId id="328" r:id="rId36"/>
    <p:sldId id="335" r:id="rId37"/>
    <p:sldId id="334" r:id="rId38"/>
    <p:sldId id="336" r:id="rId39"/>
    <p:sldId id="342" r:id="rId40"/>
    <p:sldId id="341" r:id="rId41"/>
    <p:sldId id="343" r:id="rId42"/>
    <p:sldId id="344" r:id="rId43"/>
    <p:sldId id="345" r:id="rId44"/>
    <p:sldId id="346" r:id="rId45"/>
    <p:sldId id="347" r:id="rId46"/>
    <p:sldId id="348" r:id="rId47"/>
    <p:sldId id="349" r:id="rId48"/>
    <p:sldId id="355" r:id="rId49"/>
    <p:sldId id="356" r:id="rId50"/>
    <p:sldId id="357" r:id="rId51"/>
    <p:sldId id="358" r:id="rId52"/>
    <p:sldId id="359" r:id="rId53"/>
    <p:sldId id="354" r:id="rId54"/>
    <p:sldId id="352" r:id="rId55"/>
    <p:sldId id="353" r:id="rId56"/>
  </p:sldIdLst>
  <p:sldSz cx="9144000" cy="5143500" type="screen16x9"/>
  <p:notesSz cx="6858000" cy="9144000"/>
  <p:embeddedFontLst>
    <p:embeddedFont>
      <p:font typeface="Abadi" panose="020B0604020104020204" pitchFamily="34" charset="0"/>
      <p:regular r:id="rId58"/>
    </p:embeddedFont>
    <p:embeddedFont>
      <p:font typeface="ADLaM Display" panose="02010000000000000000" pitchFamily="2" charset="0"/>
      <p:regular r:id="rId59"/>
    </p:embeddedFont>
    <p:embeddedFont>
      <p:font typeface="Amasis MT Pro" panose="02040504050005020304" pitchFamily="18" charset="0"/>
      <p:regular r:id="rId60"/>
      <p:bold r:id="rId61"/>
      <p:italic r:id="rId62"/>
      <p:boldItalic r:id="rId63"/>
    </p:embeddedFont>
    <p:embeddedFont>
      <p:font typeface="Arabic Typesetting" panose="03020402040406030203" pitchFamily="66" charset="-78"/>
      <p:regular r:id="rId64"/>
    </p:embeddedFont>
    <p:embeddedFont>
      <p:font typeface="Arial Black" panose="020B0A04020102020204" pitchFamily="34" charset="0"/>
      <p:bold r:id="rId65"/>
    </p:embeddedFont>
    <p:embeddedFont>
      <p:font typeface="Cavolini" panose="03000502040302020204" pitchFamily="66" charset="0"/>
      <p:regular r:id="rId66"/>
      <p:bold r:id="rId67"/>
      <p:italic r:id="rId68"/>
      <p:boldItalic r:id="rId69"/>
    </p:embeddedFont>
    <p:embeddedFont>
      <p:font typeface="Fira Sans" panose="020B0503050000020004" pitchFamily="34" charset="0"/>
      <p:regular r:id="rId70"/>
      <p:bold r:id="rId71"/>
      <p:italic r:id="rId72"/>
      <p:boldItalic r:id="rId73"/>
    </p:embeddedFont>
    <p:embeddedFont>
      <p:font typeface="Fira Sans Extra Condensed" panose="020B0503050000020004" pitchFamily="34" charset="0"/>
      <p:regular r:id="rId74"/>
      <p:bold r:id="rId75"/>
      <p:italic r:id="rId76"/>
      <p:boldItalic r:id="rId77"/>
    </p:embeddedFont>
    <p:embeddedFont>
      <p:font typeface="Franklin Gothic Heavy" panose="020B0903020102020204" pitchFamily="34" charset="0"/>
      <p:regular r:id="rId78"/>
      <p:italic r:id="rId79"/>
    </p:embeddedFont>
    <p:embeddedFont>
      <p:font typeface="HGSMinchoE" panose="02020800000000000000" pitchFamily="18" charset="-128"/>
      <p:regular r:id="rId80"/>
    </p:embeddedFont>
    <p:embeddedFont>
      <p:font typeface="Roboto" panose="02000000000000000000" pitchFamily="2" charset="0"/>
      <p:regular r:id="rId81"/>
      <p:bold r:id="rId82"/>
      <p:italic r:id="rId83"/>
      <p:boldItalic r:id="rId84"/>
    </p:embeddedFont>
    <p:embeddedFont>
      <p:font typeface="Segoe UI Semibold" panose="020B0702040204020203" pitchFamily="34" charset="0"/>
      <p:bold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5CFE"/>
    <a:srgbClr val="7E9EFF"/>
    <a:srgbClr val="9BACB9"/>
    <a:srgbClr val="778C9B"/>
    <a:srgbClr val="F87374"/>
    <a:srgbClr val="A1DD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89174-36A3-4738-B252-B7A9D7C7E0EA}">
  <a:tblStyle styleId="{7B989174-36A3-4738-B252-B7A9D7C7E0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72"/>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font" Target="fonts/font27.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font" Target="fonts/font25.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DB8035-428F-4071-9D63-3AF9E512DC5B}" type="doc">
      <dgm:prSet loTypeId="urn:microsoft.com/office/officeart/2011/layout/TabList" loCatId="list" qsTypeId="urn:microsoft.com/office/officeart/2005/8/quickstyle/simple1" qsCatId="simple" csTypeId="urn:microsoft.com/office/officeart/2005/8/colors/accent1_2" csCatId="accent1" phldr="1"/>
      <dgm:spPr/>
      <dgm:t>
        <a:bodyPr/>
        <a:lstStyle/>
        <a:p>
          <a:pPr rtl="1"/>
          <a:endParaRPr lang="ar-EG"/>
        </a:p>
      </dgm:t>
    </dgm:pt>
    <dgm:pt modelId="{A0F076D5-FC53-4FB2-BC3D-7308822E07A7}">
      <dgm:prSet custT="1"/>
      <dgm:spPr/>
      <dgm:t>
        <a:bodyPr/>
        <a:lstStyle/>
        <a:p>
          <a:pPr rtl="1"/>
          <a:r>
            <a:rPr lang="en-US" sz="2400" b="1" i="0" dirty="0"/>
            <a:t>19K</a:t>
          </a:r>
          <a:endParaRPr lang="ar-EG" sz="1100" dirty="0"/>
        </a:p>
      </dgm:t>
    </dgm:pt>
    <dgm:pt modelId="{4C71A0A6-1255-4E2F-8321-FA00233929B4}" type="parTrans" cxnId="{717F5A90-16C1-4381-A8E5-89D811483240}">
      <dgm:prSet/>
      <dgm:spPr/>
      <dgm:t>
        <a:bodyPr/>
        <a:lstStyle/>
        <a:p>
          <a:pPr rtl="1"/>
          <a:endParaRPr lang="ar-EG"/>
        </a:p>
      </dgm:t>
    </dgm:pt>
    <dgm:pt modelId="{C626889E-010D-4203-8018-FB4839B001D2}" type="sibTrans" cxnId="{717F5A90-16C1-4381-A8E5-89D811483240}">
      <dgm:prSet/>
      <dgm:spPr/>
      <dgm:t>
        <a:bodyPr/>
        <a:lstStyle/>
        <a:p>
          <a:pPr rtl="1"/>
          <a:endParaRPr lang="ar-EG"/>
        </a:p>
      </dgm:t>
    </dgm:pt>
    <dgm:pt modelId="{48D0368F-507A-4671-B817-2D81045D7945}">
      <dgm:prSet custT="1"/>
      <dgm:spPr>
        <a:solidFill>
          <a:srgbClr val="A1DD56"/>
        </a:solidFill>
        <a:ln>
          <a:solidFill>
            <a:srgbClr val="A1DD56"/>
          </a:solidFill>
        </a:ln>
      </dgm:spPr>
      <dgm:t>
        <a:bodyPr/>
        <a:lstStyle/>
        <a:p>
          <a:pPr rtl="1"/>
          <a:r>
            <a:rPr lang="en-US" sz="2400" b="1" i="0" dirty="0"/>
            <a:t>35K</a:t>
          </a:r>
          <a:endParaRPr lang="ar-EG" sz="2400" dirty="0"/>
        </a:p>
      </dgm:t>
    </dgm:pt>
    <dgm:pt modelId="{5BC562DB-FD11-48D7-ABE4-BF2D4372C513}" type="parTrans" cxnId="{CCFE31B8-4C42-462D-84CF-79ADE059ACC9}">
      <dgm:prSet/>
      <dgm:spPr/>
      <dgm:t>
        <a:bodyPr/>
        <a:lstStyle/>
        <a:p>
          <a:pPr rtl="1"/>
          <a:endParaRPr lang="ar-EG"/>
        </a:p>
      </dgm:t>
    </dgm:pt>
    <dgm:pt modelId="{9D2821BE-34FE-455E-982F-1877C46892C2}" type="sibTrans" cxnId="{CCFE31B8-4C42-462D-84CF-79ADE059ACC9}">
      <dgm:prSet/>
      <dgm:spPr/>
      <dgm:t>
        <a:bodyPr/>
        <a:lstStyle/>
        <a:p>
          <a:pPr rtl="1"/>
          <a:endParaRPr lang="ar-EG"/>
        </a:p>
      </dgm:t>
    </dgm:pt>
    <dgm:pt modelId="{77CE3A5D-61FE-423C-8CB7-17F722CF6776}">
      <dgm:prSet custT="1"/>
      <dgm:spPr>
        <a:solidFill>
          <a:srgbClr val="AA5CFE"/>
        </a:solidFill>
        <a:ln>
          <a:solidFill>
            <a:srgbClr val="AA5CFE"/>
          </a:solidFill>
        </a:ln>
      </dgm:spPr>
      <dgm:t>
        <a:bodyPr/>
        <a:lstStyle/>
        <a:p>
          <a:pPr rtl="1"/>
          <a:r>
            <a:rPr lang="en-US" sz="2400" b="1" i="0" dirty="0"/>
            <a:t>15K</a:t>
          </a:r>
          <a:endParaRPr lang="ar-EG" sz="2400" dirty="0"/>
        </a:p>
      </dgm:t>
    </dgm:pt>
    <dgm:pt modelId="{6F0ABE6E-354E-423C-B1C8-6798E913101E}" type="parTrans" cxnId="{130219A9-9F86-4758-8D6D-4EF35DC82FDF}">
      <dgm:prSet/>
      <dgm:spPr/>
      <dgm:t>
        <a:bodyPr/>
        <a:lstStyle/>
        <a:p>
          <a:pPr rtl="1"/>
          <a:endParaRPr lang="ar-EG"/>
        </a:p>
      </dgm:t>
    </dgm:pt>
    <dgm:pt modelId="{198BC44D-10EE-48CC-9187-5DB973F8125D}" type="sibTrans" cxnId="{130219A9-9F86-4758-8D6D-4EF35DC82FDF}">
      <dgm:prSet/>
      <dgm:spPr/>
      <dgm:t>
        <a:bodyPr/>
        <a:lstStyle/>
        <a:p>
          <a:pPr rtl="1"/>
          <a:endParaRPr lang="ar-EG"/>
        </a:p>
      </dgm:t>
    </dgm:pt>
    <dgm:pt modelId="{7522D694-7B03-453B-AFFD-AD3F6EFD14E1}" type="pres">
      <dgm:prSet presAssocID="{25DB8035-428F-4071-9D63-3AF9E512DC5B}" presName="Name0" presStyleCnt="0">
        <dgm:presLayoutVars>
          <dgm:chMax/>
          <dgm:chPref val="3"/>
          <dgm:dir/>
          <dgm:animOne val="branch"/>
          <dgm:animLvl val="lvl"/>
        </dgm:presLayoutVars>
      </dgm:prSet>
      <dgm:spPr/>
    </dgm:pt>
    <dgm:pt modelId="{BC3A5CEB-A1F1-449B-843E-C473F1301904}" type="pres">
      <dgm:prSet presAssocID="{A0F076D5-FC53-4FB2-BC3D-7308822E07A7}" presName="composite" presStyleCnt="0"/>
      <dgm:spPr/>
    </dgm:pt>
    <dgm:pt modelId="{8B8EB802-0063-400F-A501-002D35C4F4E7}" type="pres">
      <dgm:prSet presAssocID="{A0F076D5-FC53-4FB2-BC3D-7308822E07A7}" presName="FirstChild" presStyleLbl="revTx" presStyleIdx="0" presStyleCnt="3">
        <dgm:presLayoutVars>
          <dgm:chMax val="0"/>
          <dgm:chPref val="0"/>
          <dgm:bulletEnabled val="1"/>
        </dgm:presLayoutVars>
      </dgm:prSet>
      <dgm:spPr/>
    </dgm:pt>
    <dgm:pt modelId="{9DDA6A41-5263-4A15-938C-2D45B1455AEA}" type="pres">
      <dgm:prSet presAssocID="{A0F076D5-FC53-4FB2-BC3D-7308822E07A7}" presName="Parent" presStyleLbl="alignNode1" presStyleIdx="0" presStyleCnt="3">
        <dgm:presLayoutVars>
          <dgm:chMax val="3"/>
          <dgm:chPref val="3"/>
          <dgm:bulletEnabled val="1"/>
        </dgm:presLayoutVars>
      </dgm:prSet>
      <dgm:spPr/>
    </dgm:pt>
    <dgm:pt modelId="{3DF7F150-D458-4BCD-B215-88DA4800D445}" type="pres">
      <dgm:prSet presAssocID="{A0F076D5-FC53-4FB2-BC3D-7308822E07A7}" presName="Accent" presStyleLbl="parChTrans1D1" presStyleIdx="0" presStyleCnt="3"/>
      <dgm:spPr/>
    </dgm:pt>
    <dgm:pt modelId="{4AD30D1C-5AE0-4999-8C54-8174100248B4}" type="pres">
      <dgm:prSet presAssocID="{C626889E-010D-4203-8018-FB4839B001D2}" presName="sibTrans" presStyleCnt="0"/>
      <dgm:spPr/>
    </dgm:pt>
    <dgm:pt modelId="{20E31B67-B107-4EFF-B24A-8333EE48F4F5}" type="pres">
      <dgm:prSet presAssocID="{48D0368F-507A-4671-B817-2D81045D7945}" presName="composite" presStyleCnt="0"/>
      <dgm:spPr/>
    </dgm:pt>
    <dgm:pt modelId="{AD186486-7E00-47D9-A581-11A18837AAA7}" type="pres">
      <dgm:prSet presAssocID="{48D0368F-507A-4671-B817-2D81045D7945}" presName="FirstChild" presStyleLbl="revTx" presStyleIdx="1" presStyleCnt="3">
        <dgm:presLayoutVars>
          <dgm:chMax val="0"/>
          <dgm:chPref val="0"/>
          <dgm:bulletEnabled val="1"/>
        </dgm:presLayoutVars>
      </dgm:prSet>
      <dgm:spPr/>
    </dgm:pt>
    <dgm:pt modelId="{B6BB2D30-C366-4D3D-9A8D-DFBB951C720B}" type="pres">
      <dgm:prSet presAssocID="{48D0368F-507A-4671-B817-2D81045D7945}" presName="Parent" presStyleLbl="alignNode1" presStyleIdx="1" presStyleCnt="3">
        <dgm:presLayoutVars>
          <dgm:chMax val="3"/>
          <dgm:chPref val="3"/>
          <dgm:bulletEnabled val="1"/>
        </dgm:presLayoutVars>
      </dgm:prSet>
      <dgm:spPr/>
    </dgm:pt>
    <dgm:pt modelId="{54FA2D10-443B-47FF-A1DF-3B2F3D2483A5}" type="pres">
      <dgm:prSet presAssocID="{48D0368F-507A-4671-B817-2D81045D7945}" presName="Accent" presStyleLbl="parChTrans1D1" presStyleIdx="1" presStyleCnt="3"/>
      <dgm:spPr>
        <a:ln>
          <a:solidFill>
            <a:srgbClr val="A1DD56"/>
          </a:solidFill>
        </a:ln>
      </dgm:spPr>
    </dgm:pt>
    <dgm:pt modelId="{84723E53-0278-4624-8B87-DDAE318E7343}" type="pres">
      <dgm:prSet presAssocID="{9D2821BE-34FE-455E-982F-1877C46892C2}" presName="sibTrans" presStyleCnt="0"/>
      <dgm:spPr/>
    </dgm:pt>
    <dgm:pt modelId="{74016C7C-732C-4E41-A49B-A24BBCCE2873}" type="pres">
      <dgm:prSet presAssocID="{77CE3A5D-61FE-423C-8CB7-17F722CF6776}" presName="composite" presStyleCnt="0"/>
      <dgm:spPr/>
    </dgm:pt>
    <dgm:pt modelId="{9E539746-7C75-465C-9E8B-81FB4C9CF9DF}" type="pres">
      <dgm:prSet presAssocID="{77CE3A5D-61FE-423C-8CB7-17F722CF6776}" presName="FirstChild" presStyleLbl="revTx" presStyleIdx="2" presStyleCnt="3">
        <dgm:presLayoutVars>
          <dgm:chMax val="0"/>
          <dgm:chPref val="0"/>
          <dgm:bulletEnabled val="1"/>
        </dgm:presLayoutVars>
      </dgm:prSet>
      <dgm:spPr/>
    </dgm:pt>
    <dgm:pt modelId="{F51505DB-F907-4841-A11A-7EDF16FD2D29}" type="pres">
      <dgm:prSet presAssocID="{77CE3A5D-61FE-423C-8CB7-17F722CF6776}" presName="Parent" presStyleLbl="alignNode1" presStyleIdx="2" presStyleCnt="3">
        <dgm:presLayoutVars>
          <dgm:chMax val="3"/>
          <dgm:chPref val="3"/>
          <dgm:bulletEnabled val="1"/>
        </dgm:presLayoutVars>
      </dgm:prSet>
      <dgm:spPr/>
    </dgm:pt>
    <dgm:pt modelId="{41C6EAA9-1FCC-4131-B4E2-4B7ED21AC22D}" type="pres">
      <dgm:prSet presAssocID="{77CE3A5D-61FE-423C-8CB7-17F722CF6776}" presName="Accent" presStyleLbl="parChTrans1D1" presStyleIdx="2" presStyleCnt="3"/>
      <dgm:spPr/>
    </dgm:pt>
  </dgm:ptLst>
  <dgm:cxnLst>
    <dgm:cxn modelId="{A72C4D01-F4B5-4C52-B416-44A861DF50F0}" type="presOf" srcId="{77CE3A5D-61FE-423C-8CB7-17F722CF6776}" destId="{F51505DB-F907-4841-A11A-7EDF16FD2D29}" srcOrd="0" destOrd="0" presId="urn:microsoft.com/office/officeart/2011/layout/TabList"/>
    <dgm:cxn modelId="{717F5A90-16C1-4381-A8E5-89D811483240}" srcId="{25DB8035-428F-4071-9D63-3AF9E512DC5B}" destId="{A0F076D5-FC53-4FB2-BC3D-7308822E07A7}" srcOrd="0" destOrd="0" parTransId="{4C71A0A6-1255-4E2F-8321-FA00233929B4}" sibTransId="{C626889E-010D-4203-8018-FB4839B001D2}"/>
    <dgm:cxn modelId="{90A84A99-26F5-4A89-9980-FE1197D8596D}" type="presOf" srcId="{A0F076D5-FC53-4FB2-BC3D-7308822E07A7}" destId="{9DDA6A41-5263-4A15-938C-2D45B1455AEA}" srcOrd="0" destOrd="0" presId="urn:microsoft.com/office/officeart/2011/layout/TabList"/>
    <dgm:cxn modelId="{DBE5119A-3CED-4F4C-89F9-19A593BFDC44}" type="presOf" srcId="{48D0368F-507A-4671-B817-2D81045D7945}" destId="{B6BB2D30-C366-4D3D-9A8D-DFBB951C720B}" srcOrd="0" destOrd="0" presId="urn:microsoft.com/office/officeart/2011/layout/TabList"/>
    <dgm:cxn modelId="{130219A9-9F86-4758-8D6D-4EF35DC82FDF}" srcId="{25DB8035-428F-4071-9D63-3AF9E512DC5B}" destId="{77CE3A5D-61FE-423C-8CB7-17F722CF6776}" srcOrd="2" destOrd="0" parTransId="{6F0ABE6E-354E-423C-B1C8-6798E913101E}" sibTransId="{198BC44D-10EE-48CC-9187-5DB973F8125D}"/>
    <dgm:cxn modelId="{CCFE31B8-4C42-462D-84CF-79ADE059ACC9}" srcId="{25DB8035-428F-4071-9D63-3AF9E512DC5B}" destId="{48D0368F-507A-4671-B817-2D81045D7945}" srcOrd="1" destOrd="0" parTransId="{5BC562DB-FD11-48D7-ABE4-BF2D4372C513}" sibTransId="{9D2821BE-34FE-455E-982F-1877C46892C2}"/>
    <dgm:cxn modelId="{26CB47BD-F095-44B5-ADF8-94BE0428B0CA}" type="presOf" srcId="{25DB8035-428F-4071-9D63-3AF9E512DC5B}" destId="{7522D694-7B03-453B-AFFD-AD3F6EFD14E1}" srcOrd="0" destOrd="0" presId="urn:microsoft.com/office/officeart/2011/layout/TabList"/>
    <dgm:cxn modelId="{2116D195-9BB2-43D3-9921-6A1BEBF31D3C}" type="presParOf" srcId="{7522D694-7B03-453B-AFFD-AD3F6EFD14E1}" destId="{BC3A5CEB-A1F1-449B-843E-C473F1301904}" srcOrd="0" destOrd="0" presId="urn:microsoft.com/office/officeart/2011/layout/TabList"/>
    <dgm:cxn modelId="{A0E27CF2-86FA-4314-8DB4-D3651EF738EA}" type="presParOf" srcId="{BC3A5CEB-A1F1-449B-843E-C473F1301904}" destId="{8B8EB802-0063-400F-A501-002D35C4F4E7}" srcOrd="0" destOrd="0" presId="urn:microsoft.com/office/officeart/2011/layout/TabList"/>
    <dgm:cxn modelId="{BFFD9886-CCE2-4203-9138-5A1FB2E0941E}" type="presParOf" srcId="{BC3A5CEB-A1F1-449B-843E-C473F1301904}" destId="{9DDA6A41-5263-4A15-938C-2D45B1455AEA}" srcOrd="1" destOrd="0" presId="urn:microsoft.com/office/officeart/2011/layout/TabList"/>
    <dgm:cxn modelId="{F41F63AB-454D-4895-A5EA-CC76D788860E}" type="presParOf" srcId="{BC3A5CEB-A1F1-449B-843E-C473F1301904}" destId="{3DF7F150-D458-4BCD-B215-88DA4800D445}" srcOrd="2" destOrd="0" presId="urn:microsoft.com/office/officeart/2011/layout/TabList"/>
    <dgm:cxn modelId="{8A7B8577-1089-4DEA-9DFD-08CB618FF4B1}" type="presParOf" srcId="{7522D694-7B03-453B-AFFD-AD3F6EFD14E1}" destId="{4AD30D1C-5AE0-4999-8C54-8174100248B4}" srcOrd="1" destOrd="0" presId="urn:microsoft.com/office/officeart/2011/layout/TabList"/>
    <dgm:cxn modelId="{6DADD6D3-06FB-4449-89C0-0DF79EEDB8E8}" type="presParOf" srcId="{7522D694-7B03-453B-AFFD-AD3F6EFD14E1}" destId="{20E31B67-B107-4EFF-B24A-8333EE48F4F5}" srcOrd="2" destOrd="0" presId="urn:microsoft.com/office/officeart/2011/layout/TabList"/>
    <dgm:cxn modelId="{A9E0379B-4801-45F9-8DAB-4A889FD84DCE}" type="presParOf" srcId="{20E31B67-B107-4EFF-B24A-8333EE48F4F5}" destId="{AD186486-7E00-47D9-A581-11A18837AAA7}" srcOrd="0" destOrd="0" presId="urn:microsoft.com/office/officeart/2011/layout/TabList"/>
    <dgm:cxn modelId="{7532EF9B-2621-43CB-8D99-6C6B1CD3442F}" type="presParOf" srcId="{20E31B67-B107-4EFF-B24A-8333EE48F4F5}" destId="{B6BB2D30-C366-4D3D-9A8D-DFBB951C720B}" srcOrd="1" destOrd="0" presId="urn:microsoft.com/office/officeart/2011/layout/TabList"/>
    <dgm:cxn modelId="{CFECD524-E714-4F95-804E-855E21411B8A}" type="presParOf" srcId="{20E31B67-B107-4EFF-B24A-8333EE48F4F5}" destId="{54FA2D10-443B-47FF-A1DF-3B2F3D2483A5}" srcOrd="2" destOrd="0" presId="urn:microsoft.com/office/officeart/2011/layout/TabList"/>
    <dgm:cxn modelId="{3D6B3114-6BB0-4CC0-8F33-37E678CE6877}" type="presParOf" srcId="{7522D694-7B03-453B-AFFD-AD3F6EFD14E1}" destId="{84723E53-0278-4624-8B87-DDAE318E7343}" srcOrd="3" destOrd="0" presId="urn:microsoft.com/office/officeart/2011/layout/TabList"/>
    <dgm:cxn modelId="{4F61DB83-09C9-4ABF-B5B4-EC889DCA1E2C}" type="presParOf" srcId="{7522D694-7B03-453B-AFFD-AD3F6EFD14E1}" destId="{74016C7C-732C-4E41-A49B-A24BBCCE2873}" srcOrd="4" destOrd="0" presId="urn:microsoft.com/office/officeart/2011/layout/TabList"/>
    <dgm:cxn modelId="{BA172E5C-9887-4D50-BFBF-D5D6A9B16E81}" type="presParOf" srcId="{74016C7C-732C-4E41-A49B-A24BBCCE2873}" destId="{9E539746-7C75-465C-9E8B-81FB4C9CF9DF}" srcOrd="0" destOrd="0" presId="urn:microsoft.com/office/officeart/2011/layout/TabList"/>
    <dgm:cxn modelId="{FC8C0382-CC91-4F1D-8DDC-D812C55E1B47}" type="presParOf" srcId="{74016C7C-732C-4E41-A49B-A24BBCCE2873}" destId="{F51505DB-F907-4841-A11A-7EDF16FD2D29}" srcOrd="1" destOrd="0" presId="urn:microsoft.com/office/officeart/2011/layout/TabList"/>
    <dgm:cxn modelId="{CF97AB70-3870-435E-A572-FB588697DE51}" type="presParOf" srcId="{74016C7C-732C-4E41-A49B-A24BBCCE2873}" destId="{41C6EAA9-1FCC-4131-B4E2-4B7ED21AC22D}" srcOrd="2" destOrd="0" presId="urn:microsoft.com/office/officeart/2011/layout/Tab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B8035-428F-4071-9D63-3AF9E512DC5B}" type="doc">
      <dgm:prSet loTypeId="urn:microsoft.com/office/officeart/2011/layout/TabList" loCatId="list" qsTypeId="urn:microsoft.com/office/officeart/2005/8/quickstyle/simple1" qsCatId="simple" csTypeId="urn:microsoft.com/office/officeart/2005/8/colors/accent1_2" csCatId="accent1" phldr="1"/>
      <dgm:spPr/>
      <dgm:t>
        <a:bodyPr/>
        <a:lstStyle/>
        <a:p>
          <a:pPr rtl="1"/>
          <a:endParaRPr lang="ar-EG"/>
        </a:p>
      </dgm:t>
    </dgm:pt>
    <dgm:pt modelId="{A0F076D5-FC53-4FB2-BC3D-7308822E07A7}">
      <dgm:prSet custT="1"/>
      <dgm:spPr/>
      <dgm:t>
        <a:bodyPr/>
        <a:lstStyle/>
        <a:p>
          <a:pPr rtl="1"/>
          <a:r>
            <a:rPr lang="en-US" sz="2400" b="1" i="0" dirty="0"/>
            <a:t>19K</a:t>
          </a:r>
          <a:endParaRPr lang="ar-EG" sz="1100" dirty="0"/>
        </a:p>
      </dgm:t>
    </dgm:pt>
    <dgm:pt modelId="{4C71A0A6-1255-4E2F-8321-FA00233929B4}" type="parTrans" cxnId="{717F5A90-16C1-4381-A8E5-89D811483240}">
      <dgm:prSet/>
      <dgm:spPr/>
      <dgm:t>
        <a:bodyPr/>
        <a:lstStyle/>
        <a:p>
          <a:pPr rtl="1"/>
          <a:endParaRPr lang="ar-EG"/>
        </a:p>
      </dgm:t>
    </dgm:pt>
    <dgm:pt modelId="{C626889E-010D-4203-8018-FB4839B001D2}" type="sibTrans" cxnId="{717F5A90-16C1-4381-A8E5-89D811483240}">
      <dgm:prSet/>
      <dgm:spPr/>
      <dgm:t>
        <a:bodyPr/>
        <a:lstStyle/>
        <a:p>
          <a:pPr rtl="1"/>
          <a:endParaRPr lang="ar-EG"/>
        </a:p>
      </dgm:t>
    </dgm:pt>
    <dgm:pt modelId="{48D0368F-507A-4671-B817-2D81045D7945}">
      <dgm:prSet custT="1"/>
      <dgm:spPr>
        <a:solidFill>
          <a:srgbClr val="A1DD56"/>
        </a:solidFill>
        <a:ln>
          <a:solidFill>
            <a:srgbClr val="A1DD56"/>
          </a:solidFill>
        </a:ln>
      </dgm:spPr>
      <dgm:t>
        <a:bodyPr/>
        <a:lstStyle/>
        <a:p>
          <a:pPr rtl="1"/>
          <a:r>
            <a:rPr lang="en-US" sz="2400" b="1" i="0" dirty="0"/>
            <a:t>35K</a:t>
          </a:r>
          <a:endParaRPr lang="ar-EG" sz="2400" dirty="0"/>
        </a:p>
      </dgm:t>
    </dgm:pt>
    <dgm:pt modelId="{5BC562DB-FD11-48D7-ABE4-BF2D4372C513}" type="parTrans" cxnId="{CCFE31B8-4C42-462D-84CF-79ADE059ACC9}">
      <dgm:prSet/>
      <dgm:spPr/>
      <dgm:t>
        <a:bodyPr/>
        <a:lstStyle/>
        <a:p>
          <a:pPr rtl="1"/>
          <a:endParaRPr lang="ar-EG"/>
        </a:p>
      </dgm:t>
    </dgm:pt>
    <dgm:pt modelId="{9D2821BE-34FE-455E-982F-1877C46892C2}" type="sibTrans" cxnId="{CCFE31B8-4C42-462D-84CF-79ADE059ACC9}">
      <dgm:prSet/>
      <dgm:spPr/>
      <dgm:t>
        <a:bodyPr/>
        <a:lstStyle/>
        <a:p>
          <a:pPr rtl="1"/>
          <a:endParaRPr lang="ar-EG"/>
        </a:p>
      </dgm:t>
    </dgm:pt>
    <dgm:pt modelId="{77CE3A5D-61FE-423C-8CB7-17F722CF6776}">
      <dgm:prSet custT="1"/>
      <dgm:spPr>
        <a:solidFill>
          <a:srgbClr val="AA5CFE"/>
        </a:solidFill>
        <a:ln>
          <a:solidFill>
            <a:srgbClr val="AA5CFE"/>
          </a:solidFill>
        </a:ln>
      </dgm:spPr>
      <dgm:t>
        <a:bodyPr/>
        <a:lstStyle/>
        <a:p>
          <a:pPr rtl="1"/>
          <a:r>
            <a:rPr lang="en-US" sz="2400" b="1" i="0" dirty="0"/>
            <a:t>15K</a:t>
          </a:r>
          <a:endParaRPr lang="ar-EG" sz="2400" dirty="0"/>
        </a:p>
      </dgm:t>
    </dgm:pt>
    <dgm:pt modelId="{6F0ABE6E-354E-423C-B1C8-6798E913101E}" type="parTrans" cxnId="{130219A9-9F86-4758-8D6D-4EF35DC82FDF}">
      <dgm:prSet/>
      <dgm:spPr/>
      <dgm:t>
        <a:bodyPr/>
        <a:lstStyle/>
        <a:p>
          <a:pPr rtl="1"/>
          <a:endParaRPr lang="ar-EG"/>
        </a:p>
      </dgm:t>
    </dgm:pt>
    <dgm:pt modelId="{198BC44D-10EE-48CC-9187-5DB973F8125D}" type="sibTrans" cxnId="{130219A9-9F86-4758-8D6D-4EF35DC82FDF}">
      <dgm:prSet/>
      <dgm:spPr/>
      <dgm:t>
        <a:bodyPr/>
        <a:lstStyle/>
        <a:p>
          <a:pPr rtl="1"/>
          <a:endParaRPr lang="ar-EG"/>
        </a:p>
      </dgm:t>
    </dgm:pt>
    <dgm:pt modelId="{7522D694-7B03-453B-AFFD-AD3F6EFD14E1}" type="pres">
      <dgm:prSet presAssocID="{25DB8035-428F-4071-9D63-3AF9E512DC5B}" presName="Name0" presStyleCnt="0">
        <dgm:presLayoutVars>
          <dgm:chMax/>
          <dgm:chPref val="3"/>
          <dgm:dir/>
          <dgm:animOne val="branch"/>
          <dgm:animLvl val="lvl"/>
        </dgm:presLayoutVars>
      </dgm:prSet>
      <dgm:spPr/>
    </dgm:pt>
    <dgm:pt modelId="{BC3A5CEB-A1F1-449B-843E-C473F1301904}" type="pres">
      <dgm:prSet presAssocID="{A0F076D5-FC53-4FB2-BC3D-7308822E07A7}" presName="composite" presStyleCnt="0"/>
      <dgm:spPr/>
    </dgm:pt>
    <dgm:pt modelId="{8B8EB802-0063-400F-A501-002D35C4F4E7}" type="pres">
      <dgm:prSet presAssocID="{A0F076D5-FC53-4FB2-BC3D-7308822E07A7}" presName="FirstChild" presStyleLbl="revTx" presStyleIdx="0" presStyleCnt="3">
        <dgm:presLayoutVars>
          <dgm:chMax val="0"/>
          <dgm:chPref val="0"/>
          <dgm:bulletEnabled val="1"/>
        </dgm:presLayoutVars>
      </dgm:prSet>
      <dgm:spPr/>
    </dgm:pt>
    <dgm:pt modelId="{9DDA6A41-5263-4A15-938C-2D45B1455AEA}" type="pres">
      <dgm:prSet presAssocID="{A0F076D5-FC53-4FB2-BC3D-7308822E07A7}" presName="Parent" presStyleLbl="alignNode1" presStyleIdx="0" presStyleCnt="3">
        <dgm:presLayoutVars>
          <dgm:chMax val="3"/>
          <dgm:chPref val="3"/>
          <dgm:bulletEnabled val="1"/>
        </dgm:presLayoutVars>
      </dgm:prSet>
      <dgm:spPr/>
    </dgm:pt>
    <dgm:pt modelId="{3DF7F150-D458-4BCD-B215-88DA4800D445}" type="pres">
      <dgm:prSet presAssocID="{A0F076D5-FC53-4FB2-BC3D-7308822E07A7}" presName="Accent" presStyleLbl="parChTrans1D1" presStyleIdx="0" presStyleCnt="3"/>
      <dgm:spPr/>
    </dgm:pt>
    <dgm:pt modelId="{4AD30D1C-5AE0-4999-8C54-8174100248B4}" type="pres">
      <dgm:prSet presAssocID="{C626889E-010D-4203-8018-FB4839B001D2}" presName="sibTrans" presStyleCnt="0"/>
      <dgm:spPr/>
    </dgm:pt>
    <dgm:pt modelId="{20E31B67-B107-4EFF-B24A-8333EE48F4F5}" type="pres">
      <dgm:prSet presAssocID="{48D0368F-507A-4671-B817-2D81045D7945}" presName="composite" presStyleCnt="0"/>
      <dgm:spPr/>
    </dgm:pt>
    <dgm:pt modelId="{AD186486-7E00-47D9-A581-11A18837AAA7}" type="pres">
      <dgm:prSet presAssocID="{48D0368F-507A-4671-B817-2D81045D7945}" presName="FirstChild" presStyleLbl="revTx" presStyleIdx="1" presStyleCnt="3">
        <dgm:presLayoutVars>
          <dgm:chMax val="0"/>
          <dgm:chPref val="0"/>
          <dgm:bulletEnabled val="1"/>
        </dgm:presLayoutVars>
      </dgm:prSet>
      <dgm:spPr/>
    </dgm:pt>
    <dgm:pt modelId="{B6BB2D30-C366-4D3D-9A8D-DFBB951C720B}" type="pres">
      <dgm:prSet presAssocID="{48D0368F-507A-4671-B817-2D81045D7945}" presName="Parent" presStyleLbl="alignNode1" presStyleIdx="1" presStyleCnt="3">
        <dgm:presLayoutVars>
          <dgm:chMax val="3"/>
          <dgm:chPref val="3"/>
          <dgm:bulletEnabled val="1"/>
        </dgm:presLayoutVars>
      </dgm:prSet>
      <dgm:spPr/>
    </dgm:pt>
    <dgm:pt modelId="{54FA2D10-443B-47FF-A1DF-3B2F3D2483A5}" type="pres">
      <dgm:prSet presAssocID="{48D0368F-507A-4671-B817-2D81045D7945}" presName="Accent" presStyleLbl="parChTrans1D1" presStyleIdx="1" presStyleCnt="3"/>
      <dgm:spPr>
        <a:ln>
          <a:solidFill>
            <a:srgbClr val="A1DD56"/>
          </a:solidFill>
        </a:ln>
      </dgm:spPr>
    </dgm:pt>
    <dgm:pt modelId="{84723E53-0278-4624-8B87-DDAE318E7343}" type="pres">
      <dgm:prSet presAssocID="{9D2821BE-34FE-455E-982F-1877C46892C2}" presName="sibTrans" presStyleCnt="0"/>
      <dgm:spPr/>
    </dgm:pt>
    <dgm:pt modelId="{74016C7C-732C-4E41-A49B-A24BBCCE2873}" type="pres">
      <dgm:prSet presAssocID="{77CE3A5D-61FE-423C-8CB7-17F722CF6776}" presName="composite" presStyleCnt="0"/>
      <dgm:spPr/>
    </dgm:pt>
    <dgm:pt modelId="{9E539746-7C75-465C-9E8B-81FB4C9CF9DF}" type="pres">
      <dgm:prSet presAssocID="{77CE3A5D-61FE-423C-8CB7-17F722CF6776}" presName="FirstChild" presStyleLbl="revTx" presStyleIdx="2" presStyleCnt="3">
        <dgm:presLayoutVars>
          <dgm:chMax val="0"/>
          <dgm:chPref val="0"/>
          <dgm:bulletEnabled val="1"/>
        </dgm:presLayoutVars>
      </dgm:prSet>
      <dgm:spPr/>
    </dgm:pt>
    <dgm:pt modelId="{F51505DB-F907-4841-A11A-7EDF16FD2D29}" type="pres">
      <dgm:prSet presAssocID="{77CE3A5D-61FE-423C-8CB7-17F722CF6776}" presName="Parent" presStyleLbl="alignNode1" presStyleIdx="2" presStyleCnt="3">
        <dgm:presLayoutVars>
          <dgm:chMax val="3"/>
          <dgm:chPref val="3"/>
          <dgm:bulletEnabled val="1"/>
        </dgm:presLayoutVars>
      </dgm:prSet>
      <dgm:spPr/>
    </dgm:pt>
    <dgm:pt modelId="{41C6EAA9-1FCC-4131-B4E2-4B7ED21AC22D}" type="pres">
      <dgm:prSet presAssocID="{77CE3A5D-61FE-423C-8CB7-17F722CF6776}" presName="Accent" presStyleLbl="parChTrans1D1" presStyleIdx="2" presStyleCnt="3"/>
      <dgm:spPr/>
    </dgm:pt>
  </dgm:ptLst>
  <dgm:cxnLst>
    <dgm:cxn modelId="{A72C4D01-F4B5-4C52-B416-44A861DF50F0}" type="presOf" srcId="{77CE3A5D-61FE-423C-8CB7-17F722CF6776}" destId="{F51505DB-F907-4841-A11A-7EDF16FD2D29}" srcOrd="0" destOrd="0" presId="urn:microsoft.com/office/officeart/2011/layout/TabList"/>
    <dgm:cxn modelId="{717F5A90-16C1-4381-A8E5-89D811483240}" srcId="{25DB8035-428F-4071-9D63-3AF9E512DC5B}" destId="{A0F076D5-FC53-4FB2-BC3D-7308822E07A7}" srcOrd="0" destOrd="0" parTransId="{4C71A0A6-1255-4E2F-8321-FA00233929B4}" sibTransId="{C626889E-010D-4203-8018-FB4839B001D2}"/>
    <dgm:cxn modelId="{90A84A99-26F5-4A89-9980-FE1197D8596D}" type="presOf" srcId="{A0F076D5-FC53-4FB2-BC3D-7308822E07A7}" destId="{9DDA6A41-5263-4A15-938C-2D45B1455AEA}" srcOrd="0" destOrd="0" presId="urn:microsoft.com/office/officeart/2011/layout/TabList"/>
    <dgm:cxn modelId="{DBE5119A-3CED-4F4C-89F9-19A593BFDC44}" type="presOf" srcId="{48D0368F-507A-4671-B817-2D81045D7945}" destId="{B6BB2D30-C366-4D3D-9A8D-DFBB951C720B}" srcOrd="0" destOrd="0" presId="urn:microsoft.com/office/officeart/2011/layout/TabList"/>
    <dgm:cxn modelId="{130219A9-9F86-4758-8D6D-4EF35DC82FDF}" srcId="{25DB8035-428F-4071-9D63-3AF9E512DC5B}" destId="{77CE3A5D-61FE-423C-8CB7-17F722CF6776}" srcOrd="2" destOrd="0" parTransId="{6F0ABE6E-354E-423C-B1C8-6798E913101E}" sibTransId="{198BC44D-10EE-48CC-9187-5DB973F8125D}"/>
    <dgm:cxn modelId="{CCFE31B8-4C42-462D-84CF-79ADE059ACC9}" srcId="{25DB8035-428F-4071-9D63-3AF9E512DC5B}" destId="{48D0368F-507A-4671-B817-2D81045D7945}" srcOrd="1" destOrd="0" parTransId="{5BC562DB-FD11-48D7-ABE4-BF2D4372C513}" sibTransId="{9D2821BE-34FE-455E-982F-1877C46892C2}"/>
    <dgm:cxn modelId="{26CB47BD-F095-44B5-ADF8-94BE0428B0CA}" type="presOf" srcId="{25DB8035-428F-4071-9D63-3AF9E512DC5B}" destId="{7522D694-7B03-453B-AFFD-AD3F6EFD14E1}" srcOrd="0" destOrd="0" presId="urn:microsoft.com/office/officeart/2011/layout/TabList"/>
    <dgm:cxn modelId="{2116D195-9BB2-43D3-9921-6A1BEBF31D3C}" type="presParOf" srcId="{7522D694-7B03-453B-AFFD-AD3F6EFD14E1}" destId="{BC3A5CEB-A1F1-449B-843E-C473F1301904}" srcOrd="0" destOrd="0" presId="urn:microsoft.com/office/officeart/2011/layout/TabList"/>
    <dgm:cxn modelId="{A0E27CF2-86FA-4314-8DB4-D3651EF738EA}" type="presParOf" srcId="{BC3A5CEB-A1F1-449B-843E-C473F1301904}" destId="{8B8EB802-0063-400F-A501-002D35C4F4E7}" srcOrd="0" destOrd="0" presId="urn:microsoft.com/office/officeart/2011/layout/TabList"/>
    <dgm:cxn modelId="{BFFD9886-CCE2-4203-9138-5A1FB2E0941E}" type="presParOf" srcId="{BC3A5CEB-A1F1-449B-843E-C473F1301904}" destId="{9DDA6A41-5263-4A15-938C-2D45B1455AEA}" srcOrd="1" destOrd="0" presId="urn:microsoft.com/office/officeart/2011/layout/TabList"/>
    <dgm:cxn modelId="{F41F63AB-454D-4895-A5EA-CC76D788860E}" type="presParOf" srcId="{BC3A5CEB-A1F1-449B-843E-C473F1301904}" destId="{3DF7F150-D458-4BCD-B215-88DA4800D445}" srcOrd="2" destOrd="0" presId="urn:microsoft.com/office/officeart/2011/layout/TabList"/>
    <dgm:cxn modelId="{8A7B8577-1089-4DEA-9DFD-08CB618FF4B1}" type="presParOf" srcId="{7522D694-7B03-453B-AFFD-AD3F6EFD14E1}" destId="{4AD30D1C-5AE0-4999-8C54-8174100248B4}" srcOrd="1" destOrd="0" presId="urn:microsoft.com/office/officeart/2011/layout/TabList"/>
    <dgm:cxn modelId="{6DADD6D3-06FB-4449-89C0-0DF79EEDB8E8}" type="presParOf" srcId="{7522D694-7B03-453B-AFFD-AD3F6EFD14E1}" destId="{20E31B67-B107-4EFF-B24A-8333EE48F4F5}" srcOrd="2" destOrd="0" presId="urn:microsoft.com/office/officeart/2011/layout/TabList"/>
    <dgm:cxn modelId="{A9E0379B-4801-45F9-8DAB-4A889FD84DCE}" type="presParOf" srcId="{20E31B67-B107-4EFF-B24A-8333EE48F4F5}" destId="{AD186486-7E00-47D9-A581-11A18837AAA7}" srcOrd="0" destOrd="0" presId="urn:microsoft.com/office/officeart/2011/layout/TabList"/>
    <dgm:cxn modelId="{7532EF9B-2621-43CB-8D99-6C6B1CD3442F}" type="presParOf" srcId="{20E31B67-B107-4EFF-B24A-8333EE48F4F5}" destId="{B6BB2D30-C366-4D3D-9A8D-DFBB951C720B}" srcOrd="1" destOrd="0" presId="urn:microsoft.com/office/officeart/2011/layout/TabList"/>
    <dgm:cxn modelId="{CFECD524-E714-4F95-804E-855E21411B8A}" type="presParOf" srcId="{20E31B67-B107-4EFF-B24A-8333EE48F4F5}" destId="{54FA2D10-443B-47FF-A1DF-3B2F3D2483A5}" srcOrd="2" destOrd="0" presId="urn:microsoft.com/office/officeart/2011/layout/TabList"/>
    <dgm:cxn modelId="{3D6B3114-6BB0-4CC0-8F33-37E678CE6877}" type="presParOf" srcId="{7522D694-7B03-453B-AFFD-AD3F6EFD14E1}" destId="{84723E53-0278-4624-8B87-DDAE318E7343}" srcOrd="3" destOrd="0" presId="urn:microsoft.com/office/officeart/2011/layout/TabList"/>
    <dgm:cxn modelId="{4F61DB83-09C9-4ABF-B5B4-EC889DCA1E2C}" type="presParOf" srcId="{7522D694-7B03-453B-AFFD-AD3F6EFD14E1}" destId="{74016C7C-732C-4E41-A49B-A24BBCCE2873}" srcOrd="4" destOrd="0" presId="urn:microsoft.com/office/officeart/2011/layout/TabList"/>
    <dgm:cxn modelId="{BA172E5C-9887-4D50-BFBF-D5D6A9B16E81}" type="presParOf" srcId="{74016C7C-732C-4E41-A49B-A24BBCCE2873}" destId="{9E539746-7C75-465C-9E8B-81FB4C9CF9DF}" srcOrd="0" destOrd="0" presId="urn:microsoft.com/office/officeart/2011/layout/TabList"/>
    <dgm:cxn modelId="{FC8C0382-CC91-4F1D-8DDC-D812C55E1B47}" type="presParOf" srcId="{74016C7C-732C-4E41-A49B-A24BBCCE2873}" destId="{F51505DB-F907-4841-A11A-7EDF16FD2D29}" srcOrd="1" destOrd="0" presId="urn:microsoft.com/office/officeart/2011/layout/TabList"/>
    <dgm:cxn modelId="{CF97AB70-3870-435E-A572-FB588697DE51}" type="presParOf" srcId="{74016C7C-732C-4E41-A49B-A24BBCCE2873}" destId="{41C6EAA9-1FCC-4131-B4E2-4B7ED21AC22D}" srcOrd="2" destOrd="0" presId="urn:microsoft.com/office/officeart/2011/layout/Tab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DB8035-428F-4071-9D63-3AF9E512DC5B}" type="doc">
      <dgm:prSet loTypeId="urn:microsoft.com/office/officeart/2011/layout/TabList" loCatId="list" qsTypeId="urn:microsoft.com/office/officeart/2005/8/quickstyle/simple1" qsCatId="simple" csTypeId="urn:microsoft.com/office/officeart/2005/8/colors/accent1_2" csCatId="accent1" phldr="1"/>
      <dgm:spPr/>
      <dgm:t>
        <a:bodyPr/>
        <a:lstStyle/>
        <a:p>
          <a:pPr rtl="1"/>
          <a:endParaRPr lang="ar-EG"/>
        </a:p>
      </dgm:t>
    </dgm:pt>
    <dgm:pt modelId="{A0F076D5-FC53-4FB2-BC3D-7308822E07A7}">
      <dgm:prSet custT="1"/>
      <dgm:spPr/>
      <dgm:t>
        <a:bodyPr/>
        <a:lstStyle/>
        <a:p>
          <a:pPr rtl="1"/>
          <a:r>
            <a:rPr lang="en-US" sz="2400" b="1" i="0" dirty="0"/>
            <a:t>19K</a:t>
          </a:r>
          <a:endParaRPr lang="ar-EG" sz="1100" dirty="0"/>
        </a:p>
      </dgm:t>
    </dgm:pt>
    <dgm:pt modelId="{4C71A0A6-1255-4E2F-8321-FA00233929B4}" type="parTrans" cxnId="{717F5A90-16C1-4381-A8E5-89D811483240}">
      <dgm:prSet/>
      <dgm:spPr/>
      <dgm:t>
        <a:bodyPr/>
        <a:lstStyle/>
        <a:p>
          <a:pPr rtl="1"/>
          <a:endParaRPr lang="ar-EG"/>
        </a:p>
      </dgm:t>
    </dgm:pt>
    <dgm:pt modelId="{C626889E-010D-4203-8018-FB4839B001D2}" type="sibTrans" cxnId="{717F5A90-16C1-4381-A8E5-89D811483240}">
      <dgm:prSet/>
      <dgm:spPr/>
      <dgm:t>
        <a:bodyPr/>
        <a:lstStyle/>
        <a:p>
          <a:pPr rtl="1"/>
          <a:endParaRPr lang="ar-EG"/>
        </a:p>
      </dgm:t>
    </dgm:pt>
    <dgm:pt modelId="{48D0368F-507A-4671-B817-2D81045D7945}">
      <dgm:prSet custT="1"/>
      <dgm:spPr>
        <a:solidFill>
          <a:srgbClr val="A1DD56"/>
        </a:solidFill>
        <a:ln>
          <a:solidFill>
            <a:srgbClr val="A1DD56"/>
          </a:solidFill>
        </a:ln>
      </dgm:spPr>
      <dgm:t>
        <a:bodyPr/>
        <a:lstStyle/>
        <a:p>
          <a:pPr rtl="1"/>
          <a:r>
            <a:rPr lang="en-US" sz="2400" b="1" i="0" dirty="0"/>
            <a:t>35K</a:t>
          </a:r>
          <a:endParaRPr lang="ar-EG" sz="2400" dirty="0"/>
        </a:p>
      </dgm:t>
    </dgm:pt>
    <dgm:pt modelId="{5BC562DB-FD11-48D7-ABE4-BF2D4372C513}" type="parTrans" cxnId="{CCFE31B8-4C42-462D-84CF-79ADE059ACC9}">
      <dgm:prSet/>
      <dgm:spPr/>
      <dgm:t>
        <a:bodyPr/>
        <a:lstStyle/>
        <a:p>
          <a:pPr rtl="1"/>
          <a:endParaRPr lang="ar-EG"/>
        </a:p>
      </dgm:t>
    </dgm:pt>
    <dgm:pt modelId="{9D2821BE-34FE-455E-982F-1877C46892C2}" type="sibTrans" cxnId="{CCFE31B8-4C42-462D-84CF-79ADE059ACC9}">
      <dgm:prSet/>
      <dgm:spPr/>
      <dgm:t>
        <a:bodyPr/>
        <a:lstStyle/>
        <a:p>
          <a:pPr rtl="1"/>
          <a:endParaRPr lang="ar-EG"/>
        </a:p>
      </dgm:t>
    </dgm:pt>
    <dgm:pt modelId="{77CE3A5D-61FE-423C-8CB7-17F722CF6776}">
      <dgm:prSet custT="1"/>
      <dgm:spPr>
        <a:solidFill>
          <a:srgbClr val="AA5CFE"/>
        </a:solidFill>
        <a:ln>
          <a:solidFill>
            <a:srgbClr val="AA5CFE"/>
          </a:solidFill>
        </a:ln>
      </dgm:spPr>
      <dgm:t>
        <a:bodyPr/>
        <a:lstStyle/>
        <a:p>
          <a:pPr rtl="1"/>
          <a:r>
            <a:rPr lang="en-US" sz="2400" b="1" i="0" dirty="0"/>
            <a:t>15K</a:t>
          </a:r>
          <a:endParaRPr lang="ar-EG" sz="2400" dirty="0"/>
        </a:p>
      </dgm:t>
    </dgm:pt>
    <dgm:pt modelId="{6F0ABE6E-354E-423C-B1C8-6798E913101E}" type="parTrans" cxnId="{130219A9-9F86-4758-8D6D-4EF35DC82FDF}">
      <dgm:prSet/>
      <dgm:spPr/>
      <dgm:t>
        <a:bodyPr/>
        <a:lstStyle/>
        <a:p>
          <a:pPr rtl="1"/>
          <a:endParaRPr lang="ar-EG"/>
        </a:p>
      </dgm:t>
    </dgm:pt>
    <dgm:pt modelId="{198BC44D-10EE-48CC-9187-5DB973F8125D}" type="sibTrans" cxnId="{130219A9-9F86-4758-8D6D-4EF35DC82FDF}">
      <dgm:prSet/>
      <dgm:spPr/>
      <dgm:t>
        <a:bodyPr/>
        <a:lstStyle/>
        <a:p>
          <a:pPr rtl="1"/>
          <a:endParaRPr lang="ar-EG"/>
        </a:p>
      </dgm:t>
    </dgm:pt>
    <dgm:pt modelId="{7522D694-7B03-453B-AFFD-AD3F6EFD14E1}" type="pres">
      <dgm:prSet presAssocID="{25DB8035-428F-4071-9D63-3AF9E512DC5B}" presName="Name0" presStyleCnt="0">
        <dgm:presLayoutVars>
          <dgm:chMax/>
          <dgm:chPref val="3"/>
          <dgm:dir/>
          <dgm:animOne val="branch"/>
          <dgm:animLvl val="lvl"/>
        </dgm:presLayoutVars>
      </dgm:prSet>
      <dgm:spPr/>
    </dgm:pt>
    <dgm:pt modelId="{BC3A5CEB-A1F1-449B-843E-C473F1301904}" type="pres">
      <dgm:prSet presAssocID="{A0F076D5-FC53-4FB2-BC3D-7308822E07A7}" presName="composite" presStyleCnt="0"/>
      <dgm:spPr/>
    </dgm:pt>
    <dgm:pt modelId="{8B8EB802-0063-400F-A501-002D35C4F4E7}" type="pres">
      <dgm:prSet presAssocID="{A0F076D5-FC53-4FB2-BC3D-7308822E07A7}" presName="FirstChild" presStyleLbl="revTx" presStyleIdx="0" presStyleCnt="3">
        <dgm:presLayoutVars>
          <dgm:chMax val="0"/>
          <dgm:chPref val="0"/>
          <dgm:bulletEnabled val="1"/>
        </dgm:presLayoutVars>
      </dgm:prSet>
      <dgm:spPr/>
    </dgm:pt>
    <dgm:pt modelId="{9DDA6A41-5263-4A15-938C-2D45B1455AEA}" type="pres">
      <dgm:prSet presAssocID="{A0F076D5-FC53-4FB2-BC3D-7308822E07A7}" presName="Parent" presStyleLbl="alignNode1" presStyleIdx="0" presStyleCnt="3">
        <dgm:presLayoutVars>
          <dgm:chMax val="3"/>
          <dgm:chPref val="3"/>
          <dgm:bulletEnabled val="1"/>
        </dgm:presLayoutVars>
      </dgm:prSet>
      <dgm:spPr/>
    </dgm:pt>
    <dgm:pt modelId="{3DF7F150-D458-4BCD-B215-88DA4800D445}" type="pres">
      <dgm:prSet presAssocID="{A0F076D5-FC53-4FB2-BC3D-7308822E07A7}" presName="Accent" presStyleLbl="parChTrans1D1" presStyleIdx="0" presStyleCnt="3"/>
      <dgm:spPr/>
    </dgm:pt>
    <dgm:pt modelId="{4AD30D1C-5AE0-4999-8C54-8174100248B4}" type="pres">
      <dgm:prSet presAssocID="{C626889E-010D-4203-8018-FB4839B001D2}" presName="sibTrans" presStyleCnt="0"/>
      <dgm:spPr/>
    </dgm:pt>
    <dgm:pt modelId="{20E31B67-B107-4EFF-B24A-8333EE48F4F5}" type="pres">
      <dgm:prSet presAssocID="{48D0368F-507A-4671-B817-2D81045D7945}" presName="composite" presStyleCnt="0"/>
      <dgm:spPr/>
    </dgm:pt>
    <dgm:pt modelId="{AD186486-7E00-47D9-A581-11A18837AAA7}" type="pres">
      <dgm:prSet presAssocID="{48D0368F-507A-4671-B817-2D81045D7945}" presName="FirstChild" presStyleLbl="revTx" presStyleIdx="1" presStyleCnt="3">
        <dgm:presLayoutVars>
          <dgm:chMax val="0"/>
          <dgm:chPref val="0"/>
          <dgm:bulletEnabled val="1"/>
        </dgm:presLayoutVars>
      </dgm:prSet>
      <dgm:spPr/>
    </dgm:pt>
    <dgm:pt modelId="{B6BB2D30-C366-4D3D-9A8D-DFBB951C720B}" type="pres">
      <dgm:prSet presAssocID="{48D0368F-507A-4671-B817-2D81045D7945}" presName="Parent" presStyleLbl="alignNode1" presStyleIdx="1" presStyleCnt="3">
        <dgm:presLayoutVars>
          <dgm:chMax val="3"/>
          <dgm:chPref val="3"/>
          <dgm:bulletEnabled val="1"/>
        </dgm:presLayoutVars>
      </dgm:prSet>
      <dgm:spPr/>
    </dgm:pt>
    <dgm:pt modelId="{54FA2D10-443B-47FF-A1DF-3B2F3D2483A5}" type="pres">
      <dgm:prSet presAssocID="{48D0368F-507A-4671-B817-2D81045D7945}" presName="Accent" presStyleLbl="parChTrans1D1" presStyleIdx="1" presStyleCnt="3"/>
      <dgm:spPr>
        <a:ln>
          <a:solidFill>
            <a:srgbClr val="A1DD56"/>
          </a:solidFill>
        </a:ln>
      </dgm:spPr>
    </dgm:pt>
    <dgm:pt modelId="{84723E53-0278-4624-8B87-DDAE318E7343}" type="pres">
      <dgm:prSet presAssocID="{9D2821BE-34FE-455E-982F-1877C46892C2}" presName="sibTrans" presStyleCnt="0"/>
      <dgm:spPr/>
    </dgm:pt>
    <dgm:pt modelId="{74016C7C-732C-4E41-A49B-A24BBCCE2873}" type="pres">
      <dgm:prSet presAssocID="{77CE3A5D-61FE-423C-8CB7-17F722CF6776}" presName="composite" presStyleCnt="0"/>
      <dgm:spPr/>
    </dgm:pt>
    <dgm:pt modelId="{9E539746-7C75-465C-9E8B-81FB4C9CF9DF}" type="pres">
      <dgm:prSet presAssocID="{77CE3A5D-61FE-423C-8CB7-17F722CF6776}" presName="FirstChild" presStyleLbl="revTx" presStyleIdx="2" presStyleCnt="3">
        <dgm:presLayoutVars>
          <dgm:chMax val="0"/>
          <dgm:chPref val="0"/>
          <dgm:bulletEnabled val="1"/>
        </dgm:presLayoutVars>
      </dgm:prSet>
      <dgm:spPr/>
    </dgm:pt>
    <dgm:pt modelId="{F51505DB-F907-4841-A11A-7EDF16FD2D29}" type="pres">
      <dgm:prSet presAssocID="{77CE3A5D-61FE-423C-8CB7-17F722CF6776}" presName="Parent" presStyleLbl="alignNode1" presStyleIdx="2" presStyleCnt="3">
        <dgm:presLayoutVars>
          <dgm:chMax val="3"/>
          <dgm:chPref val="3"/>
          <dgm:bulletEnabled val="1"/>
        </dgm:presLayoutVars>
      </dgm:prSet>
      <dgm:spPr/>
    </dgm:pt>
    <dgm:pt modelId="{41C6EAA9-1FCC-4131-B4E2-4B7ED21AC22D}" type="pres">
      <dgm:prSet presAssocID="{77CE3A5D-61FE-423C-8CB7-17F722CF6776}" presName="Accent" presStyleLbl="parChTrans1D1" presStyleIdx="2" presStyleCnt="3"/>
      <dgm:spPr/>
    </dgm:pt>
  </dgm:ptLst>
  <dgm:cxnLst>
    <dgm:cxn modelId="{A72C4D01-F4B5-4C52-B416-44A861DF50F0}" type="presOf" srcId="{77CE3A5D-61FE-423C-8CB7-17F722CF6776}" destId="{F51505DB-F907-4841-A11A-7EDF16FD2D29}" srcOrd="0" destOrd="0" presId="urn:microsoft.com/office/officeart/2011/layout/TabList"/>
    <dgm:cxn modelId="{717F5A90-16C1-4381-A8E5-89D811483240}" srcId="{25DB8035-428F-4071-9D63-3AF9E512DC5B}" destId="{A0F076D5-FC53-4FB2-BC3D-7308822E07A7}" srcOrd="0" destOrd="0" parTransId="{4C71A0A6-1255-4E2F-8321-FA00233929B4}" sibTransId="{C626889E-010D-4203-8018-FB4839B001D2}"/>
    <dgm:cxn modelId="{90A84A99-26F5-4A89-9980-FE1197D8596D}" type="presOf" srcId="{A0F076D5-FC53-4FB2-BC3D-7308822E07A7}" destId="{9DDA6A41-5263-4A15-938C-2D45B1455AEA}" srcOrd="0" destOrd="0" presId="urn:microsoft.com/office/officeart/2011/layout/TabList"/>
    <dgm:cxn modelId="{DBE5119A-3CED-4F4C-89F9-19A593BFDC44}" type="presOf" srcId="{48D0368F-507A-4671-B817-2D81045D7945}" destId="{B6BB2D30-C366-4D3D-9A8D-DFBB951C720B}" srcOrd="0" destOrd="0" presId="urn:microsoft.com/office/officeart/2011/layout/TabList"/>
    <dgm:cxn modelId="{130219A9-9F86-4758-8D6D-4EF35DC82FDF}" srcId="{25DB8035-428F-4071-9D63-3AF9E512DC5B}" destId="{77CE3A5D-61FE-423C-8CB7-17F722CF6776}" srcOrd="2" destOrd="0" parTransId="{6F0ABE6E-354E-423C-B1C8-6798E913101E}" sibTransId="{198BC44D-10EE-48CC-9187-5DB973F8125D}"/>
    <dgm:cxn modelId="{CCFE31B8-4C42-462D-84CF-79ADE059ACC9}" srcId="{25DB8035-428F-4071-9D63-3AF9E512DC5B}" destId="{48D0368F-507A-4671-B817-2D81045D7945}" srcOrd="1" destOrd="0" parTransId="{5BC562DB-FD11-48D7-ABE4-BF2D4372C513}" sibTransId="{9D2821BE-34FE-455E-982F-1877C46892C2}"/>
    <dgm:cxn modelId="{26CB47BD-F095-44B5-ADF8-94BE0428B0CA}" type="presOf" srcId="{25DB8035-428F-4071-9D63-3AF9E512DC5B}" destId="{7522D694-7B03-453B-AFFD-AD3F6EFD14E1}" srcOrd="0" destOrd="0" presId="urn:microsoft.com/office/officeart/2011/layout/TabList"/>
    <dgm:cxn modelId="{2116D195-9BB2-43D3-9921-6A1BEBF31D3C}" type="presParOf" srcId="{7522D694-7B03-453B-AFFD-AD3F6EFD14E1}" destId="{BC3A5CEB-A1F1-449B-843E-C473F1301904}" srcOrd="0" destOrd="0" presId="urn:microsoft.com/office/officeart/2011/layout/TabList"/>
    <dgm:cxn modelId="{A0E27CF2-86FA-4314-8DB4-D3651EF738EA}" type="presParOf" srcId="{BC3A5CEB-A1F1-449B-843E-C473F1301904}" destId="{8B8EB802-0063-400F-A501-002D35C4F4E7}" srcOrd="0" destOrd="0" presId="urn:microsoft.com/office/officeart/2011/layout/TabList"/>
    <dgm:cxn modelId="{BFFD9886-CCE2-4203-9138-5A1FB2E0941E}" type="presParOf" srcId="{BC3A5CEB-A1F1-449B-843E-C473F1301904}" destId="{9DDA6A41-5263-4A15-938C-2D45B1455AEA}" srcOrd="1" destOrd="0" presId="urn:microsoft.com/office/officeart/2011/layout/TabList"/>
    <dgm:cxn modelId="{F41F63AB-454D-4895-A5EA-CC76D788860E}" type="presParOf" srcId="{BC3A5CEB-A1F1-449B-843E-C473F1301904}" destId="{3DF7F150-D458-4BCD-B215-88DA4800D445}" srcOrd="2" destOrd="0" presId="urn:microsoft.com/office/officeart/2011/layout/TabList"/>
    <dgm:cxn modelId="{8A7B8577-1089-4DEA-9DFD-08CB618FF4B1}" type="presParOf" srcId="{7522D694-7B03-453B-AFFD-AD3F6EFD14E1}" destId="{4AD30D1C-5AE0-4999-8C54-8174100248B4}" srcOrd="1" destOrd="0" presId="urn:microsoft.com/office/officeart/2011/layout/TabList"/>
    <dgm:cxn modelId="{6DADD6D3-06FB-4449-89C0-0DF79EEDB8E8}" type="presParOf" srcId="{7522D694-7B03-453B-AFFD-AD3F6EFD14E1}" destId="{20E31B67-B107-4EFF-B24A-8333EE48F4F5}" srcOrd="2" destOrd="0" presId="urn:microsoft.com/office/officeart/2011/layout/TabList"/>
    <dgm:cxn modelId="{A9E0379B-4801-45F9-8DAB-4A889FD84DCE}" type="presParOf" srcId="{20E31B67-B107-4EFF-B24A-8333EE48F4F5}" destId="{AD186486-7E00-47D9-A581-11A18837AAA7}" srcOrd="0" destOrd="0" presId="urn:microsoft.com/office/officeart/2011/layout/TabList"/>
    <dgm:cxn modelId="{7532EF9B-2621-43CB-8D99-6C6B1CD3442F}" type="presParOf" srcId="{20E31B67-B107-4EFF-B24A-8333EE48F4F5}" destId="{B6BB2D30-C366-4D3D-9A8D-DFBB951C720B}" srcOrd="1" destOrd="0" presId="urn:microsoft.com/office/officeart/2011/layout/TabList"/>
    <dgm:cxn modelId="{CFECD524-E714-4F95-804E-855E21411B8A}" type="presParOf" srcId="{20E31B67-B107-4EFF-B24A-8333EE48F4F5}" destId="{54FA2D10-443B-47FF-A1DF-3B2F3D2483A5}" srcOrd="2" destOrd="0" presId="urn:microsoft.com/office/officeart/2011/layout/TabList"/>
    <dgm:cxn modelId="{3D6B3114-6BB0-4CC0-8F33-37E678CE6877}" type="presParOf" srcId="{7522D694-7B03-453B-AFFD-AD3F6EFD14E1}" destId="{84723E53-0278-4624-8B87-DDAE318E7343}" srcOrd="3" destOrd="0" presId="urn:microsoft.com/office/officeart/2011/layout/TabList"/>
    <dgm:cxn modelId="{4F61DB83-09C9-4ABF-B5B4-EC889DCA1E2C}" type="presParOf" srcId="{7522D694-7B03-453B-AFFD-AD3F6EFD14E1}" destId="{74016C7C-732C-4E41-A49B-A24BBCCE2873}" srcOrd="4" destOrd="0" presId="urn:microsoft.com/office/officeart/2011/layout/TabList"/>
    <dgm:cxn modelId="{BA172E5C-9887-4D50-BFBF-D5D6A9B16E81}" type="presParOf" srcId="{74016C7C-732C-4E41-A49B-A24BBCCE2873}" destId="{9E539746-7C75-465C-9E8B-81FB4C9CF9DF}" srcOrd="0" destOrd="0" presId="urn:microsoft.com/office/officeart/2011/layout/TabList"/>
    <dgm:cxn modelId="{FC8C0382-CC91-4F1D-8DDC-D812C55E1B47}" type="presParOf" srcId="{74016C7C-732C-4E41-A49B-A24BBCCE2873}" destId="{F51505DB-F907-4841-A11A-7EDF16FD2D29}" srcOrd="1" destOrd="0" presId="urn:microsoft.com/office/officeart/2011/layout/TabList"/>
    <dgm:cxn modelId="{CF97AB70-3870-435E-A572-FB588697DE51}" type="presParOf" srcId="{74016C7C-732C-4E41-A49B-A24BBCCE2873}" destId="{41C6EAA9-1FCC-4131-B4E2-4B7ED21AC22D}" srcOrd="2" destOrd="0" presId="urn:microsoft.com/office/officeart/2011/layout/Tab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6EAA9-1FCC-4131-B4E2-4B7ED21AC22D}">
      <dsp:nvSpPr>
        <dsp:cNvPr id="0" name=""/>
        <dsp:cNvSpPr/>
      </dsp:nvSpPr>
      <dsp:spPr>
        <a:xfrm>
          <a:off x="0" y="2172266"/>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A2D10-443B-47FF-A1DF-3B2F3D2483A5}">
      <dsp:nvSpPr>
        <dsp:cNvPr id="0" name=""/>
        <dsp:cNvSpPr/>
      </dsp:nvSpPr>
      <dsp:spPr>
        <a:xfrm>
          <a:off x="0" y="1436523"/>
          <a:ext cx="3325268" cy="0"/>
        </a:xfrm>
        <a:prstGeom prst="line">
          <a:avLst/>
        </a:prstGeom>
        <a:noFill/>
        <a:ln w="25400" cap="flat" cmpd="sng" algn="ctr">
          <a:solidFill>
            <a:srgbClr val="A1DD56"/>
          </a:solidFill>
          <a:prstDash val="solid"/>
        </a:ln>
        <a:effectLst/>
      </dsp:spPr>
      <dsp:style>
        <a:lnRef idx="2">
          <a:scrgbClr r="0" g="0" b="0"/>
        </a:lnRef>
        <a:fillRef idx="0">
          <a:scrgbClr r="0" g="0" b="0"/>
        </a:fillRef>
        <a:effectRef idx="0">
          <a:scrgbClr r="0" g="0" b="0"/>
        </a:effectRef>
        <a:fontRef idx="minor"/>
      </dsp:style>
    </dsp:sp>
    <dsp:sp modelId="{3DF7F150-D458-4BCD-B215-88DA4800D445}">
      <dsp:nvSpPr>
        <dsp:cNvPr id="0" name=""/>
        <dsp:cNvSpPr/>
      </dsp:nvSpPr>
      <dsp:spPr>
        <a:xfrm>
          <a:off x="0" y="700780"/>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EB802-0063-400F-A501-002D35C4F4E7}">
      <dsp:nvSpPr>
        <dsp:cNvPr id="0" name=""/>
        <dsp:cNvSpPr/>
      </dsp:nvSpPr>
      <dsp:spPr>
        <a:xfrm>
          <a:off x="864569" y="73"/>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9DDA6A41-5263-4A15-938C-2D45B1455AEA}">
      <dsp:nvSpPr>
        <dsp:cNvPr id="0" name=""/>
        <dsp:cNvSpPr/>
      </dsp:nvSpPr>
      <dsp:spPr>
        <a:xfrm>
          <a:off x="0" y="73"/>
          <a:ext cx="864569" cy="70070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19K</a:t>
          </a:r>
          <a:endParaRPr lang="ar-EG" sz="1100" kern="1200" dirty="0"/>
        </a:p>
      </dsp:txBody>
      <dsp:txXfrm>
        <a:off x="34212" y="34285"/>
        <a:ext cx="796145" cy="666495"/>
      </dsp:txXfrm>
    </dsp:sp>
    <dsp:sp modelId="{AD186486-7E00-47D9-A581-11A18837AAA7}">
      <dsp:nvSpPr>
        <dsp:cNvPr id="0" name=""/>
        <dsp:cNvSpPr/>
      </dsp:nvSpPr>
      <dsp:spPr>
        <a:xfrm>
          <a:off x="864569" y="735816"/>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B6BB2D30-C366-4D3D-9A8D-DFBB951C720B}">
      <dsp:nvSpPr>
        <dsp:cNvPr id="0" name=""/>
        <dsp:cNvSpPr/>
      </dsp:nvSpPr>
      <dsp:spPr>
        <a:xfrm>
          <a:off x="0" y="735816"/>
          <a:ext cx="864569" cy="700707"/>
        </a:xfrm>
        <a:prstGeom prst="round2SameRect">
          <a:avLst>
            <a:gd name="adj1" fmla="val 16670"/>
            <a:gd name="adj2" fmla="val 0"/>
          </a:avLst>
        </a:prstGeom>
        <a:solidFill>
          <a:srgbClr val="A1DD56"/>
        </a:solidFill>
        <a:ln w="25400" cap="flat" cmpd="sng" algn="ctr">
          <a:solidFill>
            <a:srgbClr val="A1DD5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35K</a:t>
          </a:r>
          <a:endParaRPr lang="ar-EG" sz="2400" kern="1200" dirty="0"/>
        </a:p>
      </dsp:txBody>
      <dsp:txXfrm>
        <a:off x="34212" y="770028"/>
        <a:ext cx="796145" cy="666495"/>
      </dsp:txXfrm>
    </dsp:sp>
    <dsp:sp modelId="{9E539746-7C75-465C-9E8B-81FB4C9CF9DF}">
      <dsp:nvSpPr>
        <dsp:cNvPr id="0" name=""/>
        <dsp:cNvSpPr/>
      </dsp:nvSpPr>
      <dsp:spPr>
        <a:xfrm>
          <a:off x="864569" y="1471559"/>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F51505DB-F907-4841-A11A-7EDF16FD2D29}">
      <dsp:nvSpPr>
        <dsp:cNvPr id="0" name=""/>
        <dsp:cNvSpPr/>
      </dsp:nvSpPr>
      <dsp:spPr>
        <a:xfrm>
          <a:off x="0" y="1471559"/>
          <a:ext cx="864569" cy="700707"/>
        </a:xfrm>
        <a:prstGeom prst="round2SameRect">
          <a:avLst>
            <a:gd name="adj1" fmla="val 16670"/>
            <a:gd name="adj2" fmla="val 0"/>
          </a:avLst>
        </a:prstGeom>
        <a:solidFill>
          <a:srgbClr val="AA5CFE"/>
        </a:solidFill>
        <a:ln w="25400" cap="flat" cmpd="sng" algn="ctr">
          <a:solidFill>
            <a:srgbClr val="AA5CF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15K</a:t>
          </a:r>
          <a:endParaRPr lang="ar-EG" sz="2400" kern="1200" dirty="0"/>
        </a:p>
      </dsp:txBody>
      <dsp:txXfrm>
        <a:off x="34212" y="1505771"/>
        <a:ext cx="796145" cy="666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6EAA9-1FCC-4131-B4E2-4B7ED21AC22D}">
      <dsp:nvSpPr>
        <dsp:cNvPr id="0" name=""/>
        <dsp:cNvSpPr/>
      </dsp:nvSpPr>
      <dsp:spPr>
        <a:xfrm>
          <a:off x="0" y="2172266"/>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A2D10-443B-47FF-A1DF-3B2F3D2483A5}">
      <dsp:nvSpPr>
        <dsp:cNvPr id="0" name=""/>
        <dsp:cNvSpPr/>
      </dsp:nvSpPr>
      <dsp:spPr>
        <a:xfrm>
          <a:off x="0" y="1436523"/>
          <a:ext cx="3325268" cy="0"/>
        </a:xfrm>
        <a:prstGeom prst="line">
          <a:avLst/>
        </a:prstGeom>
        <a:noFill/>
        <a:ln w="25400" cap="flat" cmpd="sng" algn="ctr">
          <a:solidFill>
            <a:srgbClr val="A1DD56"/>
          </a:solidFill>
          <a:prstDash val="solid"/>
        </a:ln>
        <a:effectLst/>
      </dsp:spPr>
      <dsp:style>
        <a:lnRef idx="2">
          <a:scrgbClr r="0" g="0" b="0"/>
        </a:lnRef>
        <a:fillRef idx="0">
          <a:scrgbClr r="0" g="0" b="0"/>
        </a:fillRef>
        <a:effectRef idx="0">
          <a:scrgbClr r="0" g="0" b="0"/>
        </a:effectRef>
        <a:fontRef idx="minor"/>
      </dsp:style>
    </dsp:sp>
    <dsp:sp modelId="{3DF7F150-D458-4BCD-B215-88DA4800D445}">
      <dsp:nvSpPr>
        <dsp:cNvPr id="0" name=""/>
        <dsp:cNvSpPr/>
      </dsp:nvSpPr>
      <dsp:spPr>
        <a:xfrm>
          <a:off x="0" y="700780"/>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EB802-0063-400F-A501-002D35C4F4E7}">
      <dsp:nvSpPr>
        <dsp:cNvPr id="0" name=""/>
        <dsp:cNvSpPr/>
      </dsp:nvSpPr>
      <dsp:spPr>
        <a:xfrm>
          <a:off x="864569" y="73"/>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9DDA6A41-5263-4A15-938C-2D45B1455AEA}">
      <dsp:nvSpPr>
        <dsp:cNvPr id="0" name=""/>
        <dsp:cNvSpPr/>
      </dsp:nvSpPr>
      <dsp:spPr>
        <a:xfrm>
          <a:off x="0" y="73"/>
          <a:ext cx="864569" cy="70070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19K</a:t>
          </a:r>
          <a:endParaRPr lang="ar-EG" sz="1100" kern="1200" dirty="0"/>
        </a:p>
      </dsp:txBody>
      <dsp:txXfrm>
        <a:off x="34212" y="34285"/>
        <a:ext cx="796145" cy="666495"/>
      </dsp:txXfrm>
    </dsp:sp>
    <dsp:sp modelId="{AD186486-7E00-47D9-A581-11A18837AAA7}">
      <dsp:nvSpPr>
        <dsp:cNvPr id="0" name=""/>
        <dsp:cNvSpPr/>
      </dsp:nvSpPr>
      <dsp:spPr>
        <a:xfrm>
          <a:off x="864569" y="735816"/>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B6BB2D30-C366-4D3D-9A8D-DFBB951C720B}">
      <dsp:nvSpPr>
        <dsp:cNvPr id="0" name=""/>
        <dsp:cNvSpPr/>
      </dsp:nvSpPr>
      <dsp:spPr>
        <a:xfrm>
          <a:off x="0" y="735816"/>
          <a:ext cx="864569" cy="700707"/>
        </a:xfrm>
        <a:prstGeom prst="round2SameRect">
          <a:avLst>
            <a:gd name="adj1" fmla="val 16670"/>
            <a:gd name="adj2" fmla="val 0"/>
          </a:avLst>
        </a:prstGeom>
        <a:solidFill>
          <a:srgbClr val="A1DD56"/>
        </a:solidFill>
        <a:ln w="25400" cap="flat" cmpd="sng" algn="ctr">
          <a:solidFill>
            <a:srgbClr val="A1DD5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35K</a:t>
          </a:r>
          <a:endParaRPr lang="ar-EG" sz="2400" kern="1200" dirty="0"/>
        </a:p>
      </dsp:txBody>
      <dsp:txXfrm>
        <a:off x="34212" y="770028"/>
        <a:ext cx="796145" cy="666495"/>
      </dsp:txXfrm>
    </dsp:sp>
    <dsp:sp modelId="{9E539746-7C75-465C-9E8B-81FB4C9CF9DF}">
      <dsp:nvSpPr>
        <dsp:cNvPr id="0" name=""/>
        <dsp:cNvSpPr/>
      </dsp:nvSpPr>
      <dsp:spPr>
        <a:xfrm>
          <a:off x="864569" y="1471559"/>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F51505DB-F907-4841-A11A-7EDF16FD2D29}">
      <dsp:nvSpPr>
        <dsp:cNvPr id="0" name=""/>
        <dsp:cNvSpPr/>
      </dsp:nvSpPr>
      <dsp:spPr>
        <a:xfrm>
          <a:off x="0" y="1471559"/>
          <a:ext cx="864569" cy="700707"/>
        </a:xfrm>
        <a:prstGeom prst="round2SameRect">
          <a:avLst>
            <a:gd name="adj1" fmla="val 16670"/>
            <a:gd name="adj2" fmla="val 0"/>
          </a:avLst>
        </a:prstGeom>
        <a:solidFill>
          <a:srgbClr val="AA5CFE"/>
        </a:solidFill>
        <a:ln w="25400" cap="flat" cmpd="sng" algn="ctr">
          <a:solidFill>
            <a:srgbClr val="AA5CF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15K</a:t>
          </a:r>
          <a:endParaRPr lang="ar-EG" sz="2400" kern="1200" dirty="0"/>
        </a:p>
      </dsp:txBody>
      <dsp:txXfrm>
        <a:off x="34212" y="1505771"/>
        <a:ext cx="796145" cy="666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6EAA9-1FCC-4131-B4E2-4B7ED21AC22D}">
      <dsp:nvSpPr>
        <dsp:cNvPr id="0" name=""/>
        <dsp:cNvSpPr/>
      </dsp:nvSpPr>
      <dsp:spPr>
        <a:xfrm>
          <a:off x="0" y="2172266"/>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A2D10-443B-47FF-A1DF-3B2F3D2483A5}">
      <dsp:nvSpPr>
        <dsp:cNvPr id="0" name=""/>
        <dsp:cNvSpPr/>
      </dsp:nvSpPr>
      <dsp:spPr>
        <a:xfrm>
          <a:off x="0" y="1436523"/>
          <a:ext cx="3325268" cy="0"/>
        </a:xfrm>
        <a:prstGeom prst="line">
          <a:avLst/>
        </a:prstGeom>
        <a:noFill/>
        <a:ln w="25400" cap="flat" cmpd="sng" algn="ctr">
          <a:solidFill>
            <a:srgbClr val="A1DD56"/>
          </a:solidFill>
          <a:prstDash val="solid"/>
        </a:ln>
        <a:effectLst/>
      </dsp:spPr>
      <dsp:style>
        <a:lnRef idx="2">
          <a:scrgbClr r="0" g="0" b="0"/>
        </a:lnRef>
        <a:fillRef idx="0">
          <a:scrgbClr r="0" g="0" b="0"/>
        </a:fillRef>
        <a:effectRef idx="0">
          <a:scrgbClr r="0" g="0" b="0"/>
        </a:effectRef>
        <a:fontRef idx="minor"/>
      </dsp:style>
    </dsp:sp>
    <dsp:sp modelId="{3DF7F150-D458-4BCD-B215-88DA4800D445}">
      <dsp:nvSpPr>
        <dsp:cNvPr id="0" name=""/>
        <dsp:cNvSpPr/>
      </dsp:nvSpPr>
      <dsp:spPr>
        <a:xfrm>
          <a:off x="0" y="700780"/>
          <a:ext cx="332526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EB802-0063-400F-A501-002D35C4F4E7}">
      <dsp:nvSpPr>
        <dsp:cNvPr id="0" name=""/>
        <dsp:cNvSpPr/>
      </dsp:nvSpPr>
      <dsp:spPr>
        <a:xfrm>
          <a:off x="864569" y="73"/>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9DDA6A41-5263-4A15-938C-2D45B1455AEA}">
      <dsp:nvSpPr>
        <dsp:cNvPr id="0" name=""/>
        <dsp:cNvSpPr/>
      </dsp:nvSpPr>
      <dsp:spPr>
        <a:xfrm>
          <a:off x="0" y="73"/>
          <a:ext cx="864569" cy="70070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19K</a:t>
          </a:r>
          <a:endParaRPr lang="ar-EG" sz="1100" kern="1200" dirty="0"/>
        </a:p>
      </dsp:txBody>
      <dsp:txXfrm>
        <a:off x="34212" y="34285"/>
        <a:ext cx="796145" cy="666495"/>
      </dsp:txXfrm>
    </dsp:sp>
    <dsp:sp modelId="{AD186486-7E00-47D9-A581-11A18837AAA7}">
      <dsp:nvSpPr>
        <dsp:cNvPr id="0" name=""/>
        <dsp:cNvSpPr/>
      </dsp:nvSpPr>
      <dsp:spPr>
        <a:xfrm>
          <a:off x="864569" y="735816"/>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B6BB2D30-C366-4D3D-9A8D-DFBB951C720B}">
      <dsp:nvSpPr>
        <dsp:cNvPr id="0" name=""/>
        <dsp:cNvSpPr/>
      </dsp:nvSpPr>
      <dsp:spPr>
        <a:xfrm>
          <a:off x="0" y="735816"/>
          <a:ext cx="864569" cy="700707"/>
        </a:xfrm>
        <a:prstGeom prst="round2SameRect">
          <a:avLst>
            <a:gd name="adj1" fmla="val 16670"/>
            <a:gd name="adj2" fmla="val 0"/>
          </a:avLst>
        </a:prstGeom>
        <a:solidFill>
          <a:srgbClr val="A1DD56"/>
        </a:solidFill>
        <a:ln w="25400" cap="flat" cmpd="sng" algn="ctr">
          <a:solidFill>
            <a:srgbClr val="A1DD5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35K</a:t>
          </a:r>
          <a:endParaRPr lang="ar-EG" sz="2400" kern="1200" dirty="0"/>
        </a:p>
      </dsp:txBody>
      <dsp:txXfrm>
        <a:off x="34212" y="770028"/>
        <a:ext cx="796145" cy="666495"/>
      </dsp:txXfrm>
    </dsp:sp>
    <dsp:sp modelId="{9E539746-7C75-465C-9E8B-81FB4C9CF9DF}">
      <dsp:nvSpPr>
        <dsp:cNvPr id="0" name=""/>
        <dsp:cNvSpPr/>
      </dsp:nvSpPr>
      <dsp:spPr>
        <a:xfrm>
          <a:off x="864569" y="1471559"/>
          <a:ext cx="2460698" cy="700707"/>
        </a:xfrm>
        <a:prstGeom prst="rect">
          <a:avLst/>
        </a:prstGeom>
        <a:noFill/>
        <a:ln>
          <a:noFill/>
        </a:ln>
        <a:effectLst/>
      </dsp:spPr>
      <dsp:style>
        <a:lnRef idx="0">
          <a:scrgbClr r="0" g="0" b="0"/>
        </a:lnRef>
        <a:fillRef idx="0">
          <a:scrgbClr r="0" g="0" b="0"/>
        </a:fillRef>
        <a:effectRef idx="0">
          <a:scrgbClr r="0" g="0" b="0"/>
        </a:effectRef>
        <a:fontRef idx="minor"/>
      </dsp:style>
    </dsp:sp>
    <dsp:sp modelId="{F51505DB-F907-4841-A11A-7EDF16FD2D29}">
      <dsp:nvSpPr>
        <dsp:cNvPr id="0" name=""/>
        <dsp:cNvSpPr/>
      </dsp:nvSpPr>
      <dsp:spPr>
        <a:xfrm>
          <a:off x="0" y="1471559"/>
          <a:ext cx="864569" cy="700707"/>
        </a:xfrm>
        <a:prstGeom prst="round2SameRect">
          <a:avLst>
            <a:gd name="adj1" fmla="val 16670"/>
            <a:gd name="adj2" fmla="val 0"/>
          </a:avLst>
        </a:prstGeom>
        <a:solidFill>
          <a:srgbClr val="AA5CFE"/>
        </a:solidFill>
        <a:ln w="25400" cap="flat" cmpd="sng" algn="ctr">
          <a:solidFill>
            <a:srgbClr val="AA5CF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15K</a:t>
          </a:r>
          <a:endParaRPr lang="ar-EG" sz="2400" kern="1200" dirty="0"/>
        </a:p>
      </dsp:txBody>
      <dsp:txXfrm>
        <a:off x="34212" y="1505771"/>
        <a:ext cx="796145" cy="66649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392051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2745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907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627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15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87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630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43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13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24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738620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277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11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836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998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412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629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06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211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090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06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cb566e1d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cb566e1d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298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803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58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331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91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338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69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94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191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222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880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300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776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378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292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231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28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587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98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76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005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89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65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dd66ce913b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dd66ce913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44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dcb566e1d5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dcb566e1d5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262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dcb566e1d5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dcb566e1d5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7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28475" y="981513"/>
            <a:ext cx="4101600" cy="27321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28475" y="3713663"/>
            <a:ext cx="4101300" cy="4482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11.jpeg"/><Relationship Id="rId10" Type="http://schemas.openxmlformats.org/officeDocument/2006/relationships/image" Target="../media/image20.png"/><Relationship Id="rId4" Type="http://schemas.openxmlformats.org/officeDocument/2006/relationships/image" Target="../media/image18.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11.jpeg"/><Relationship Id="rId10" Type="http://schemas.openxmlformats.org/officeDocument/2006/relationships/image" Target="../media/image22.png"/><Relationship Id="rId4" Type="http://schemas.openxmlformats.org/officeDocument/2006/relationships/image" Target="../media/image18.png"/><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32.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diagramLayout" Target="../diagrams/layout1.xml"/><Relationship Id="rId3" Type="http://schemas.openxmlformats.org/officeDocument/2006/relationships/hyperlink" Target="https://docs.google.com/spreadsheets/d/1qEGppc0dm2i0XvlyJRBiBu5N_zotwq30Nse0LRiOPGs/copy" TargetMode="External"/><Relationship Id="rId7" Type="http://schemas.openxmlformats.org/officeDocument/2006/relationships/image" Target="../media/image2.png"/><Relationship Id="rId12" Type="http://schemas.openxmlformats.org/officeDocument/2006/relationships/diagramData" Target="../diagrams/data1.xml"/><Relationship Id="rId2" Type="http://schemas.openxmlformats.org/officeDocument/2006/relationships/notesSlide" Target="../notesSlides/notesSlide2.xml"/><Relationship Id="rId16" Type="http://schemas.microsoft.com/office/2007/relationships/diagramDrawing" Target="../diagrams/drawing1.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diagramColors" Target="../diagrams/colors1.xml"/><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6.png"/><Relationship Id="rId1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10.png"/><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5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9.png"/><Relationship Id="rId4" Type="http://schemas.openxmlformats.org/officeDocument/2006/relationships/image" Target="../media/image53.pn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diagramLayout" Target="../diagrams/layout2.xml"/><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hyperlink" Target="https://docs.google.com/spreadsheets/d/1qEGppc0dm2i0XvlyJRBiBu5N_zotwq30Nse0LRiOPGs/copy" TargetMode="External"/><Relationship Id="rId11" Type="http://schemas.openxmlformats.org/officeDocument/2006/relationships/diagramData" Target="../diagrams/data2.xml"/><Relationship Id="rId5" Type="http://schemas.openxmlformats.org/officeDocument/2006/relationships/image" Target="../media/image4.png"/><Relationship Id="rId15" Type="http://schemas.microsoft.com/office/2007/relationships/diagramDrawing" Target="../diagrams/drawing2.xml"/><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diagramColors" Target="../diagrams/colors2.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0.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0.png"/></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0.png"/></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9.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diagramDrawing" Target="../diagrams/drawing3.xml"/><Relationship Id="rId5" Type="http://schemas.openxmlformats.org/officeDocument/2006/relationships/hyperlink" Target="https://docs.google.com/spreadsheets/d/1qEGppc0dm2i0XvlyJRBiBu5N_zotwq30Nse0LRiOPGs/copy" TargetMode="External"/><Relationship Id="rId10" Type="http://schemas.openxmlformats.org/officeDocument/2006/relationships/diagramColors" Target="../diagrams/colors3.xml"/><Relationship Id="rId4" Type="http://schemas.openxmlformats.org/officeDocument/2006/relationships/image" Target="../media/image8.png"/><Relationship Id="rId9"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7.jp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7.jp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38;p32">
            <a:extLst>
              <a:ext uri="{FF2B5EF4-FFF2-40B4-BE49-F238E27FC236}">
                <a16:creationId xmlns:a16="http://schemas.microsoft.com/office/drawing/2014/main" id="{91089A96-1905-28C4-2675-16B9589D6CF6}"/>
              </a:ext>
            </a:extLst>
          </p:cNvPr>
          <p:cNvGrpSpPr/>
          <p:nvPr/>
        </p:nvGrpSpPr>
        <p:grpSpPr>
          <a:xfrm>
            <a:off x="211771" y="813185"/>
            <a:ext cx="1878287" cy="4330310"/>
            <a:chOff x="5039725" y="1047875"/>
            <a:chExt cx="1434746" cy="3307746"/>
          </a:xfrm>
        </p:grpSpPr>
        <p:sp>
          <p:nvSpPr>
            <p:cNvPr id="3" name="Google Shape;1239;p32">
              <a:extLst>
                <a:ext uri="{FF2B5EF4-FFF2-40B4-BE49-F238E27FC236}">
                  <a16:creationId xmlns:a16="http://schemas.microsoft.com/office/drawing/2014/main" id="{BD115E4C-8878-5FC4-B01B-3402080BABA5}"/>
                </a:ext>
              </a:extLst>
            </p:cNvPr>
            <p:cNvSpPr/>
            <p:nvPr/>
          </p:nvSpPr>
          <p:spPr>
            <a:xfrm>
              <a:off x="6111069" y="2484957"/>
              <a:ext cx="162017" cy="191219"/>
            </a:xfrm>
            <a:custGeom>
              <a:avLst/>
              <a:gdLst/>
              <a:ahLst/>
              <a:cxnLst/>
              <a:rect l="l" t="t" r="r" b="b"/>
              <a:pathLst>
                <a:path w="10264" h="12114" extrusionOk="0">
                  <a:moveTo>
                    <a:pt x="7479" y="1"/>
                  </a:moveTo>
                  <a:lnTo>
                    <a:pt x="7350" y="80"/>
                  </a:lnTo>
                  <a:lnTo>
                    <a:pt x="7190" y="160"/>
                  </a:lnTo>
                  <a:lnTo>
                    <a:pt x="6982" y="239"/>
                  </a:lnTo>
                  <a:lnTo>
                    <a:pt x="6723" y="329"/>
                  </a:lnTo>
                  <a:lnTo>
                    <a:pt x="6584" y="369"/>
                  </a:lnTo>
                  <a:lnTo>
                    <a:pt x="6425" y="398"/>
                  </a:lnTo>
                  <a:lnTo>
                    <a:pt x="6276" y="428"/>
                  </a:lnTo>
                  <a:lnTo>
                    <a:pt x="6107" y="448"/>
                  </a:lnTo>
                  <a:lnTo>
                    <a:pt x="5331" y="448"/>
                  </a:lnTo>
                  <a:lnTo>
                    <a:pt x="5062" y="468"/>
                  </a:lnTo>
                  <a:lnTo>
                    <a:pt x="4774" y="498"/>
                  </a:lnTo>
                  <a:lnTo>
                    <a:pt x="4466" y="548"/>
                  </a:lnTo>
                  <a:lnTo>
                    <a:pt x="4147" y="607"/>
                  </a:lnTo>
                  <a:lnTo>
                    <a:pt x="3829" y="677"/>
                  </a:lnTo>
                  <a:lnTo>
                    <a:pt x="3501" y="776"/>
                  </a:lnTo>
                  <a:lnTo>
                    <a:pt x="3193" y="886"/>
                  </a:lnTo>
                  <a:lnTo>
                    <a:pt x="2885" y="1005"/>
                  </a:lnTo>
                  <a:lnTo>
                    <a:pt x="2745" y="1085"/>
                  </a:lnTo>
                  <a:lnTo>
                    <a:pt x="2606" y="1154"/>
                  </a:lnTo>
                  <a:lnTo>
                    <a:pt x="2477" y="1234"/>
                  </a:lnTo>
                  <a:lnTo>
                    <a:pt x="2348" y="1323"/>
                  </a:lnTo>
                  <a:lnTo>
                    <a:pt x="2228" y="1413"/>
                  </a:lnTo>
                  <a:lnTo>
                    <a:pt x="2119" y="1512"/>
                  </a:lnTo>
                  <a:lnTo>
                    <a:pt x="2019" y="1612"/>
                  </a:lnTo>
                  <a:lnTo>
                    <a:pt x="1930" y="1721"/>
                  </a:lnTo>
                  <a:lnTo>
                    <a:pt x="1850" y="1830"/>
                  </a:lnTo>
                  <a:lnTo>
                    <a:pt x="1791" y="1950"/>
                  </a:lnTo>
                  <a:lnTo>
                    <a:pt x="1731" y="2069"/>
                  </a:lnTo>
                  <a:lnTo>
                    <a:pt x="1691" y="2198"/>
                  </a:lnTo>
                  <a:lnTo>
                    <a:pt x="1671" y="2328"/>
                  </a:lnTo>
                  <a:lnTo>
                    <a:pt x="1661" y="2437"/>
                  </a:lnTo>
                  <a:lnTo>
                    <a:pt x="1661" y="2537"/>
                  </a:lnTo>
                  <a:lnTo>
                    <a:pt x="1681" y="2626"/>
                  </a:lnTo>
                  <a:lnTo>
                    <a:pt x="1721" y="2706"/>
                  </a:lnTo>
                  <a:lnTo>
                    <a:pt x="1771" y="2775"/>
                  </a:lnTo>
                  <a:lnTo>
                    <a:pt x="1820" y="2835"/>
                  </a:lnTo>
                  <a:lnTo>
                    <a:pt x="1890" y="2885"/>
                  </a:lnTo>
                  <a:lnTo>
                    <a:pt x="1970" y="2924"/>
                  </a:lnTo>
                  <a:lnTo>
                    <a:pt x="2059" y="2954"/>
                  </a:lnTo>
                  <a:lnTo>
                    <a:pt x="2159" y="2984"/>
                  </a:lnTo>
                  <a:lnTo>
                    <a:pt x="2258" y="3004"/>
                  </a:lnTo>
                  <a:lnTo>
                    <a:pt x="2477" y="3034"/>
                  </a:lnTo>
                  <a:lnTo>
                    <a:pt x="2715" y="3054"/>
                  </a:lnTo>
                  <a:lnTo>
                    <a:pt x="3203" y="3064"/>
                  </a:lnTo>
                  <a:lnTo>
                    <a:pt x="3441" y="3074"/>
                  </a:lnTo>
                  <a:lnTo>
                    <a:pt x="3660" y="3093"/>
                  </a:lnTo>
                  <a:lnTo>
                    <a:pt x="3760" y="3113"/>
                  </a:lnTo>
                  <a:lnTo>
                    <a:pt x="3849" y="3133"/>
                  </a:lnTo>
                  <a:lnTo>
                    <a:pt x="3939" y="3153"/>
                  </a:lnTo>
                  <a:lnTo>
                    <a:pt x="4018" y="3193"/>
                  </a:lnTo>
                  <a:lnTo>
                    <a:pt x="4078" y="3233"/>
                  </a:lnTo>
                  <a:lnTo>
                    <a:pt x="4138" y="3272"/>
                  </a:lnTo>
                  <a:lnTo>
                    <a:pt x="4187" y="3332"/>
                  </a:lnTo>
                  <a:lnTo>
                    <a:pt x="4217" y="3402"/>
                  </a:lnTo>
                  <a:lnTo>
                    <a:pt x="4227" y="3432"/>
                  </a:lnTo>
                  <a:lnTo>
                    <a:pt x="4227" y="3481"/>
                  </a:lnTo>
                  <a:lnTo>
                    <a:pt x="4217" y="3531"/>
                  </a:lnTo>
                  <a:lnTo>
                    <a:pt x="4197" y="3581"/>
                  </a:lnTo>
                  <a:lnTo>
                    <a:pt x="4147" y="3710"/>
                  </a:lnTo>
                  <a:lnTo>
                    <a:pt x="4058" y="3849"/>
                  </a:lnTo>
                  <a:lnTo>
                    <a:pt x="3949" y="4018"/>
                  </a:lnTo>
                  <a:lnTo>
                    <a:pt x="3819" y="4197"/>
                  </a:lnTo>
                  <a:lnTo>
                    <a:pt x="3491" y="4605"/>
                  </a:lnTo>
                  <a:lnTo>
                    <a:pt x="3103" y="5072"/>
                  </a:lnTo>
                  <a:lnTo>
                    <a:pt x="2666" y="5580"/>
                  </a:lnTo>
                  <a:lnTo>
                    <a:pt x="2218" y="6117"/>
                  </a:lnTo>
                  <a:lnTo>
                    <a:pt x="1751" y="6693"/>
                  </a:lnTo>
                  <a:lnTo>
                    <a:pt x="1522" y="6982"/>
                  </a:lnTo>
                  <a:lnTo>
                    <a:pt x="1303" y="7280"/>
                  </a:lnTo>
                  <a:lnTo>
                    <a:pt x="1095" y="7578"/>
                  </a:lnTo>
                  <a:lnTo>
                    <a:pt x="896" y="7867"/>
                  </a:lnTo>
                  <a:lnTo>
                    <a:pt x="707" y="8165"/>
                  </a:lnTo>
                  <a:lnTo>
                    <a:pt x="538" y="8463"/>
                  </a:lnTo>
                  <a:lnTo>
                    <a:pt x="388" y="8752"/>
                  </a:lnTo>
                  <a:lnTo>
                    <a:pt x="259" y="9040"/>
                  </a:lnTo>
                  <a:lnTo>
                    <a:pt x="150" y="9329"/>
                  </a:lnTo>
                  <a:lnTo>
                    <a:pt x="110" y="9468"/>
                  </a:lnTo>
                  <a:lnTo>
                    <a:pt x="70" y="9597"/>
                  </a:lnTo>
                  <a:lnTo>
                    <a:pt x="40" y="9736"/>
                  </a:lnTo>
                  <a:lnTo>
                    <a:pt x="21" y="9866"/>
                  </a:lnTo>
                  <a:lnTo>
                    <a:pt x="11" y="10005"/>
                  </a:lnTo>
                  <a:lnTo>
                    <a:pt x="1" y="10124"/>
                  </a:lnTo>
                  <a:lnTo>
                    <a:pt x="1" y="10253"/>
                  </a:lnTo>
                  <a:lnTo>
                    <a:pt x="11" y="10373"/>
                  </a:lnTo>
                  <a:lnTo>
                    <a:pt x="30" y="10502"/>
                  </a:lnTo>
                  <a:lnTo>
                    <a:pt x="60" y="10611"/>
                  </a:lnTo>
                  <a:lnTo>
                    <a:pt x="100" y="10731"/>
                  </a:lnTo>
                  <a:lnTo>
                    <a:pt x="150" y="10840"/>
                  </a:lnTo>
                  <a:lnTo>
                    <a:pt x="209" y="10950"/>
                  </a:lnTo>
                  <a:lnTo>
                    <a:pt x="279" y="11049"/>
                  </a:lnTo>
                  <a:lnTo>
                    <a:pt x="428" y="11248"/>
                  </a:lnTo>
                  <a:lnTo>
                    <a:pt x="597" y="11427"/>
                  </a:lnTo>
                  <a:lnTo>
                    <a:pt x="776" y="11586"/>
                  </a:lnTo>
                  <a:lnTo>
                    <a:pt x="975" y="11725"/>
                  </a:lnTo>
                  <a:lnTo>
                    <a:pt x="1075" y="11795"/>
                  </a:lnTo>
                  <a:lnTo>
                    <a:pt x="1174" y="11845"/>
                  </a:lnTo>
                  <a:lnTo>
                    <a:pt x="1283" y="11904"/>
                  </a:lnTo>
                  <a:lnTo>
                    <a:pt x="1393" y="11944"/>
                  </a:lnTo>
                  <a:lnTo>
                    <a:pt x="1502" y="11994"/>
                  </a:lnTo>
                  <a:lnTo>
                    <a:pt x="1622" y="12024"/>
                  </a:lnTo>
                  <a:lnTo>
                    <a:pt x="1741" y="12053"/>
                  </a:lnTo>
                  <a:lnTo>
                    <a:pt x="1860" y="12073"/>
                  </a:lnTo>
                  <a:lnTo>
                    <a:pt x="1980" y="12093"/>
                  </a:lnTo>
                  <a:lnTo>
                    <a:pt x="2109" y="12103"/>
                  </a:lnTo>
                  <a:lnTo>
                    <a:pt x="2238" y="12113"/>
                  </a:lnTo>
                  <a:lnTo>
                    <a:pt x="2367" y="12113"/>
                  </a:lnTo>
                  <a:lnTo>
                    <a:pt x="2507" y="12103"/>
                  </a:lnTo>
                  <a:lnTo>
                    <a:pt x="2646" y="12083"/>
                  </a:lnTo>
                  <a:lnTo>
                    <a:pt x="2785" y="12063"/>
                  </a:lnTo>
                  <a:lnTo>
                    <a:pt x="2924" y="12033"/>
                  </a:lnTo>
                  <a:lnTo>
                    <a:pt x="3064" y="11994"/>
                  </a:lnTo>
                  <a:lnTo>
                    <a:pt x="3213" y="11944"/>
                  </a:lnTo>
                  <a:lnTo>
                    <a:pt x="3362" y="11894"/>
                  </a:lnTo>
                  <a:lnTo>
                    <a:pt x="3511" y="11835"/>
                  </a:lnTo>
                  <a:lnTo>
                    <a:pt x="3670" y="11765"/>
                  </a:lnTo>
                  <a:lnTo>
                    <a:pt x="3819" y="11695"/>
                  </a:lnTo>
                  <a:lnTo>
                    <a:pt x="3978" y="11606"/>
                  </a:lnTo>
                  <a:lnTo>
                    <a:pt x="4138" y="11516"/>
                  </a:lnTo>
                  <a:lnTo>
                    <a:pt x="4307" y="11417"/>
                  </a:lnTo>
                  <a:lnTo>
                    <a:pt x="4466" y="11308"/>
                  </a:lnTo>
                  <a:lnTo>
                    <a:pt x="4804" y="11059"/>
                  </a:lnTo>
                  <a:lnTo>
                    <a:pt x="5152" y="10780"/>
                  </a:lnTo>
                  <a:lnTo>
                    <a:pt x="5500" y="10462"/>
                  </a:lnTo>
                  <a:lnTo>
                    <a:pt x="5858" y="10104"/>
                  </a:lnTo>
                  <a:lnTo>
                    <a:pt x="6226" y="9706"/>
                  </a:lnTo>
                  <a:lnTo>
                    <a:pt x="6604" y="9279"/>
                  </a:lnTo>
                  <a:lnTo>
                    <a:pt x="6982" y="8802"/>
                  </a:lnTo>
                  <a:lnTo>
                    <a:pt x="7369" y="8274"/>
                  </a:lnTo>
                  <a:lnTo>
                    <a:pt x="7767" y="7718"/>
                  </a:lnTo>
                  <a:lnTo>
                    <a:pt x="8175" y="7111"/>
                  </a:lnTo>
                  <a:lnTo>
                    <a:pt x="8573" y="6455"/>
                  </a:lnTo>
                  <a:lnTo>
                    <a:pt x="8990" y="5759"/>
                  </a:lnTo>
                  <a:lnTo>
                    <a:pt x="9408" y="5003"/>
                  </a:lnTo>
                  <a:lnTo>
                    <a:pt x="9836" y="4207"/>
                  </a:lnTo>
                  <a:lnTo>
                    <a:pt x="10263" y="3362"/>
                  </a:lnTo>
                  <a:lnTo>
                    <a:pt x="7479"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40;p32">
              <a:extLst>
                <a:ext uri="{FF2B5EF4-FFF2-40B4-BE49-F238E27FC236}">
                  <a16:creationId xmlns:a16="http://schemas.microsoft.com/office/drawing/2014/main" id="{068E2A24-82E0-D35C-A8D8-FB6D30D6C49D}"/>
                </a:ext>
              </a:extLst>
            </p:cNvPr>
            <p:cNvSpPr/>
            <p:nvPr/>
          </p:nvSpPr>
          <p:spPr>
            <a:xfrm>
              <a:off x="5877025" y="1575930"/>
              <a:ext cx="597446" cy="976855"/>
            </a:xfrm>
            <a:custGeom>
              <a:avLst/>
              <a:gdLst/>
              <a:ahLst/>
              <a:cxnLst/>
              <a:rect l="l" t="t" r="r" b="b"/>
              <a:pathLst>
                <a:path w="37849" h="61885" extrusionOk="0">
                  <a:moveTo>
                    <a:pt x="6315" y="0"/>
                  </a:moveTo>
                  <a:lnTo>
                    <a:pt x="5967" y="10"/>
                  </a:lnTo>
                  <a:lnTo>
                    <a:pt x="5619" y="30"/>
                  </a:lnTo>
                  <a:lnTo>
                    <a:pt x="5291" y="60"/>
                  </a:lnTo>
                  <a:lnTo>
                    <a:pt x="4973" y="100"/>
                  </a:lnTo>
                  <a:lnTo>
                    <a:pt x="4664" y="149"/>
                  </a:lnTo>
                  <a:lnTo>
                    <a:pt x="4366" y="219"/>
                  </a:lnTo>
                  <a:lnTo>
                    <a:pt x="4078" y="289"/>
                  </a:lnTo>
                  <a:lnTo>
                    <a:pt x="3799" y="368"/>
                  </a:lnTo>
                  <a:lnTo>
                    <a:pt x="3531" y="448"/>
                  </a:lnTo>
                  <a:lnTo>
                    <a:pt x="3282" y="547"/>
                  </a:lnTo>
                  <a:lnTo>
                    <a:pt x="3034" y="657"/>
                  </a:lnTo>
                  <a:lnTo>
                    <a:pt x="2795" y="766"/>
                  </a:lnTo>
                  <a:lnTo>
                    <a:pt x="2576" y="885"/>
                  </a:lnTo>
                  <a:lnTo>
                    <a:pt x="2357" y="1015"/>
                  </a:lnTo>
                  <a:lnTo>
                    <a:pt x="2158" y="1154"/>
                  </a:lnTo>
                  <a:lnTo>
                    <a:pt x="1960" y="1293"/>
                  </a:lnTo>
                  <a:lnTo>
                    <a:pt x="1781" y="1442"/>
                  </a:lnTo>
                  <a:lnTo>
                    <a:pt x="1602" y="1601"/>
                  </a:lnTo>
                  <a:lnTo>
                    <a:pt x="1432" y="1770"/>
                  </a:lnTo>
                  <a:lnTo>
                    <a:pt x="1283" y="1939"/>
                  </a:lnTo>
                  <a:lnTo>
                    <a:pt x="1134" y="2108"/>
                  </a:lnTo>
                  <a:lnTo>
                    <a:pt x="995" y="2287"/>
                  </a:lnTo>
                  <a:lnTo>
                    <a:pt x="866" y="2476"/>
                  </a:lnTo>
                  <a:lnTo>
                    <a:pt x="746" y="2665"/>
                  </a:lnTo>
                  <a:lnTo>
                    <a:pt x="637" y="2864"/>
                  </a:lnTo>
                  <a:lnTo>
                    <a:pt x="537" y="3073"/>
                  </a:lnTo>
                  <a:lnTo>
                    <a:pt x="448" y="3272"/>
                  </a:lnTo>
                  <a:lnTo>
                    <a:pt x="358" y="3481"/>
                  </a:lnTo>
                  <a:lnTo>
                    <a:pt x="289" y="3700"/>
                  </a:lnTo>
                  <a:lnTo>
                    <a:pt x="219" y="3918"/>
                  </a:lnTo>
                  <a:lnTo>
                    <a:pt x="179" y="4087"/>
                  </a:lnTo>
                  <a:lnTo>
                    <a:pt x="140" y="4286"/>
                  </a:lnTo>
                  <a:lnTo>
                    <a:pt x="110" y="4495"/>
                  </a:lnTo>
                  <a:lnTo>
                    <a:pt x="80" y="4724"/>
                  </a:lnTo>
                  <a:lnTo>
                    <a:pt x="40" y="5171"/>
                  </a:lnTo>
                  <a:lnTo>
                    <a:pt x="10" y="5569"/>
                  </a:lnTo>
                  <a:lnTo>
                    <a:pt x="0" y="5947"/>
                  </a:lnTo>
                  <a:lnTo>
                    <a:pt x="0" y="6315"/>
                  </a:lnTo>
                  <a:lnTo>
                    <a:pt x="10" y="6693"/>
                  </a:lnTo>
                  <a:lnTo>
                    <a:pt x="40" y="7071"/>
                  </a:lnTo>
                  <a:lnTo>
                    <a:pt x="80" y="7439"/>
                  </a:lnTo>
                  <a:lnTo>
                    <a:pt x="140" y="7807"/>
                  </a:lnTo>
                  <a:lnTo>
                    <a:pt x="209" y="8175"/>
                  </a:lnTo>
                  <a:lnTo>
                    <a:pt x="299" y="8543"/>
                  </a:lnTo>
                  <a:lnTo>
                    <a:pt x="398" y="8901"/>
                  </a:lnTo>
                  <a:lnTo>
                    <a:pt x="518" y="9249"/>
                  </a:lnTo>
                  <a:lnTo>
                    <a:pt x="637" y="9597"/>
                  </a:lnTo>
                  <a:lnTo>
                    <a:pt x="786" y="9935"/>
                  </a:lnTo>
                  <a:lnTo>
                    <a:pt x="935" y="10273"/>
                  </a:lnTo>
                  <a:lnTo>
                    <a:pt x="1104" y="10601"/>
                  </a:lnTo>
                  <a:lnTo>
                    <a:pt x="1283" y="10919"/>
                  </a:lnTo>
                  <a:lnTo>
                    <a:pt x="1472" y="11237"/>
                  </a:lnTo>
                  <a:lnTo>
                    <a:pt x="1681" y="11536"/>
                  </a:lnTo>
                  <a:lnTo>
                    <a:pt x="1890" y="11834"/>
                  </a:lnTo>
                  <a:lnTo>
                    <a:pt x="2119" y="12113"/>
                  </a:lnTo>
                  <a:lnTo>
                    <a:pt x="2357" y="12391"/>
                  </a:lnTo>
                  <a:lnTo>
                    <a:pt x="2606" y="12650"/>
                  </a:lnTo>
                  <a:lnTo>
                    <a:pt x="2874" y="12908"/>
                  </a:lnTo>
                  <a:lnTo>
                    <a:pt x="3143" y="13147"/>
                  </a:lnTo>
                  <a:lnTo>
                    <a:pt x="3431" y="13376"/>
                  </a:lnTo>
                  <a:lnTo>
                    <a:pt x="3720" y="13584"/>
                  </a:lnTo>
                  <a:lnTo>
                    <a:pt x="4028" y="13783"/>
                  </a:lnTo>
                  <a:lnTo>
                    <a:pt x="4336" y="13972"/>
                  </a:lnTo>
                  <a:lnTo>
                    <a:pt x="4664" y="14141"/>
                  </a:lnTo>
                  <a:lnTo>
                    <a:pt x="4993" y="14290"/>
                  </a:lnTo>
                  <a:lnTo>
                    <a:pt x="5341" y="14430"/>
                  </a:lnTo>
                  <a:lnTo>
                    <a:pt x="5689" y="14559"/>
                  </a:lnTo>
                  <a:lnTo>
                    <a:pt x="6057" y="14658"/>
                  </a:lnTo>
                  <a:lnTo>
                    <a:pt x="6773" y="14857"/>
                  </a:lnTo>
                  <a:lnTo>
                    <a:pt x="7469" y="15056"/>
                  </a:lnTo>
                  <a:lnTo>
                    <a:pt x="8145" y="15265"/>
                  </a:lnTo>
                  <a:lnTo>
                    <a:pt x="8801" y="15474"/>
                  </a:lnTo>
                  <a:lnTo>
                    <a:pt x="9438" y="15693"/>
                  </a:lnTo>
                  <a:lnTo>
                    <a:pt x="10064" y="15921"/>
                  </a:lnTo>
                  <a:lnTo>
                    <a:pt x="10671" y="16150"/>
                  </a:lnTo>
                  <a:lnTo>
                    <a:pt x="11258" y="16389"/>
                  </a:lnTo>
                  <a:lnTo>
                    <a:pt x="11824" y="16627"/>
                  </a:lnTo>
                  <a:lnTo>
                    <a:pt x="12371" y="16866"/>
                  </a:lnTo>
                  <a:lnTo>
                    <a:pt x="12908" y="17115"/>
                  </a:lnTo>
                  <a:lnTo>
                    <a:pt x="13425" y="17363"/>
                  </a:lnTo>
                  <a:lnTo>
                    <a:pt x="13933" y="17612"/>
                  </a:lnTo>
                  <a:lnTo>
                    <a:pt x="14420" y="17870"/>
                  </a:lnTo>
                  <a:lnTo>
                    <a:pt x="14887" y="18129"/>
                  </a:lnTo>
                  <a:lnTo>
                    <a:pt x="15345" y="18388"/>
                  </a:lnTo>
                  <a:lnTo>
                    <a:pt x="15782" y="18656"/>
                  </a:lnTo>
                  <a:lnTo>
                    <a:pt x="16200" y="18915"/>
                  </a:lnTo>
                  <a:lnTo>
                    <a:pt x="16618" y="19183"/>
                  </a:lnTo>
                  <a:lnTo>
                    <a:pt x="17005" y="19452"/>
                  </a:lnTo>
                  <a:lnTo>
                    <a:pt x="17383" y="19710"/>
                  </a:lnTo>
                  <a:lnTo>
                    <a:pt x="17751" y="19979"/>
                  </a:lnTo>
                  <a:lnTo>
                    <a:pt x="18109" y="20247"/>
                  </a:lnTo>
                  <a:lnTo>
                    <a:pt x="18447" y="20516"/>
                  </a:lnTo>
                  <a:lnTo>
                    <a:pt x="18766" y="20784"/>
                  </a:lnTo>
                  <a:lnTo>
                    <a:pt x="19084" y="21053"/>
                  </a:lnTo>
                  <a:lnTo>
                    <a:pt x="19382" y="21311"/>
                  </a:lnTo>
                  <a:lnTo>
                    <a:pt x="19671" y="21580"/>
                  </a:lnTo>
                  <a:lnTo>
                    <a:pt x="19939" y="21838"/>
                  </a:lnTo>
                  <a:lnTo>
                    <a:pt x="20208" y="22097"/>
                  </a:lnTo>
                  <a:lnTo>
                    <a:pt x="20456" y="22355"/>
                  </a:lnTo>
                  <a:lnTo>
                    <a:pt x="20695" y="22614"/>
                  </a:lnTo>
                  <a:lnTo>
                    <a:pt x="20924" y="22863"/>
                  </a:lnTo>
                  <a:lnTo>
                    <a:pt x="21142" y="23111"/>
                  </a:lnTo>
                  <a:lnTo>
                    <a:pt x="21540" y="23598"/>
                  </a:lnTo>
                  <a:lnTo>
                    <a:pt x="21898" y="24066"/>
                  </a:lnTo>
                  <a:lnTo>
                    <a:pt x="22216" y="24513"/>
                  </a:lnTo>
                  <a:lnTo>
                    <a:pt x="22505" y="24941"/>
                  </a:lnTo>
                  <a:lnTo>
                    <a:pt x="22753" y="25339"/>
                  </a:lnTo>
                  <a:lnTo>
                    <a:pt x="22962" y="25717"/>
                  </a:lnTo>
                  <a:lnTo>
                    <a:pt x="23151" y="26065"/>
                  </a:lnTo>
                  <a:lnTo>
                    <a:pt x="23300" y="26383"/>
                  </a:lnTo>
                  <a:lnTo>
                    <a:pt x="23430" y="26661"/>
                  </a:lnTo>
                  <a:lnTo>
                    <a:pt x="23529" y="26910"/>
                  </a:lnTo>
                  <a:lnTo>
                    <a:pt x="23609" y="27109"/>
                  </a:lnTo>
                  <a:lnTo>
                    <a:pt x="23708" y="27397"/>
                  </a:lnTo>
                  <a:lnTo>
                    <a:pt x="23738" y="27497"/>
                  </a:lnTo>
                  <a:lnTo>
                    <a:pt x="24046" y="28123"/>
                  </a:lnTo>
                  <a:lnTo>
                    <a:pt x="24344" y="28760"/>
                  </a:lnTo>
                  <a:lnTo>
                    <a:pt x="24613" y="29396"/>
                  </a:lnTo>
                  <a:lnTo>
                    <a:pt x="24862" y="30042"/>
                  </a:lnTo>
                  <a:lnTo>
                    <a:pt x="25090" y="30679"/>
                  </a:lnTo>
                  <a:lnTo>
                    <a:pt x="25289" y="31325"/>
                  </a:lnTo>
                  <a:lnTo>
                    <a:pt x="25478" y="31972"/>
                  </a:lnTo>
                  <a:lnTo>
                    <a:pt x="25647" y="32618"/>
                  </a:lnTo>
                  <a:lnTo>
                    <a:pt x="25796" y="33255"/>
                  </a:lnTo>
                  <a:lnTo>
                    <a:pt x="25926" y="33901"/>
                  </a:lnTo>
                  <a:lnTo>
                    <a:pt x="26035" y="34547"/>
                  </a:lnTo>
                  <a:lnTo>
                    <a:pt x="26134" y="35194"/>
                  </a:lnTo>
                  <a:lnTo>
                    <a:pt x="26214" y="35840"/>
                  </a:lnTo>
                  <a:lnTo>
                    <a:pt x="26274" y="36477"/>
                  </a:lnTo>
                  <a:lnTo>
                    <a:pt x="26323" y="37123"/>
                  </a:lnTo>
                  <a:lnTo>
                    <a:pt x="26353" y="37759"/>
                  </a:lnTo>
                  <a:lnTo>
                    <a:pt x="26373" y="38386"/>
                  </a:lnTo>
                  <a:lnTo>
                    <a:pt x="26383" y="39022"/>
                  </a:lnTo>
                  <a:lnTo>
                    <a:pt x="26373" y="39649"/>
                  </a:lnTo>
                  <a:lnTo>
                    <a:pt x="26353" y="40265"/>
                  </a:lnTo>
                  <a:lnTo>
                    <a:pt x="26313" y="40892"/>
                  </a:lnTo>
                  <a:lnTo>
                    <a:pt x="26274" y="41499"/>
                  </a:lnTo>
                  <a:lnTo>
                    <a:pt x="26214" y="42105"/>
                  </a:lnTo>
                  <a:lnTo>
                    <a:pt x="26154" y="42712"/>
                  </a:lnTo>
                  <a:lnTo>
                    <a:pt x="26075" y="43298"/>
                  </a:lnTo>
                  <a:lnTo>
                    <a:pt x="25995" y="43885"/>
                  </a:lnTo>
                  <a:lnTo>
                    <a:pt x="25896" y="44472"/>
                  </a:lnTo>
                  <a:lnTo>
                    <a:pt x="25796" y="45039"/>
                  </a:lnTo>
                  <a:lnTo>
                    <a:pt x="25697" y="45606"/>
                  </a:lnTo>
                  <a:lnTo>
                    <a:pt x="25578" y="46162"/>
                  </a:lnTo>
                  <a:lnTo>
                    <a:pt x="25458" y="46709"/>
                  </a:lnTo>
                  <a:lnTo>
                    <a:pt x="25329" y="47246"/>
                  </a:lnTo>
                  <a:lnTo>
                    <a:pt x="25200" y="47773"/>
                  </a:lnTo>
                  <a:lnTo>
                    <a:pt x="25060" y="48291"/>
                  </a:lnTo>
                  <a:lnTo>
                    <a:pt x="24921" y="48798"/>
                  </a:lnTo>
                  <a:lnTo>
                    <a:pt x="24772" y="49295"/>
                  </a:lnTo>
                  <a:lnTo>
                    <a:pt x="24484" y="50250"/>
                  </a:lnTo>
                  <a:lnTo>
                    <a:pt x="24175" y="51165"/>
                  </a:lnTo>
                  <a:lnTo>
                    <a:pt x="23877" y="52020"/>
                  </a:lnTo>
                  <a:lnTo>
                    <a:pt x="23569" y="52815"/>
                  </a:lnTo>
                  <a:lnTo>
                    <a:pt x="23280" y="53551"/>
                  </a:lnTo>
                  <a:lnTo>
                    <a:pt x="22992" y="54227"/>
                  </a:lnTo>
                  <a:lnTo>
                    <a:pt x="22733" y="54834"/>
                  </a:lnTo>
                  <a:lnTo>
                    <a:pt x="22485" y="55371"/>
                  </a:lnTo>
                  <a:lnTo>
                    <a:pt x="22266" y="55838"/>
                  </a:lnTo>
                  <a:lnTo>
                    <a:pt x="22067" y="56226"/>
                  </a:lnTo>
                  <a:lnTo>
                    <a:pt x="21799" y="56753"/>
                  </a:lnTo>
                  <a:lnTo>
                    <a:pt x="21699" y="56942"/>
                  </a:lnTo>
                  <a:lnTo>
                    <a:pt x="25558" y="61885"/>
                  </a:lnTo>
                  <a:lnTo>
                    <a:pt x="27248" y="59399"/>
                  </a:lnTo>
                  <a:lnTo>
                    <a:pt x="28054" y="58205"/>
                  </a:lnTo>
                  <a:lnTo>
                    <a:pt x="28819" y="57042"/>
                  </a:lnTo>
                  <a:lnTo>
                    <a:pt x="29565" y="55908"/>
                  </a:lnTo>
                  <a:lnTo>
                    <a:pt x="30271" y="54804"/>
                  </a:lnTo>
                  <a:lnTo>
                    <a:pt x="30958" y="53730"/>
                  </a:lnTo>
                  <a:lnTo>
                    <a:pt x="31604" y="52666"/>
                  </a:lnTo>
                  <a:lnTo>
                    <a:pt x="32220" y="51622"/>
                  </a:lnTo>
                  <a:lnTo>
                    <a:pt x="32807" y="50598"/>
                  </a:lnTo>
                  <a:lnTo>
                    <a:pt x="33364" y="49583"/>
                  </a:lnTo>
                  <a:lnTo>
                    <a:pt x="33881" y="48579"/>
                  </a:lnTo>
                  <a:lnTo>
                    <a:pt x="34140" y="48082"/>
                  </a:lnTo>
                  <a:lnTo>
                    <a:pt x="34378" y="47585"/>
                  </a:lnTo>
                  <a:lnTo>
                    <a:pt x="34607" y="47097"/>
                  </a:lnTo>
                  <a:lnTo>
                    <a:pt x="34836" y="46600"/>
                  </a:lnTo>
                  <a:lnTo>
                    <a:pt x="35055" y="46113"/>
                  </a:lnTo>
                  <a:lnTo>
                    <a:pt x="35263" y="45616"/>
                  </a:lnTo>
                  <a:lnTo>
                    <a:pt x="35462" y="45128"/>
                  </a:lnTo>
                  <a:lnTo>
                    <a:pt x="35661" y="44631"/>
                  </a:lnTo>
                  <a:lnTo>
                    <a:pt x="35850" y="44134"/>
                  </a:lnTo>
                  <a:lnTo>
                    <a:pt x="36019" y="43647"/>
                  </a:lnTo>
                  <a:lnTo>
                    <a:pt x="36198" y="43149"/>
                  </a:lnTo>
                  <a:lnTo>
                    <a:pt x="36357" y="42652"/>
                  </a:lnTo>
                  <a:lnTo>
                    <a:pt x="36507" y="42155"/>
                  </a:lnTo>
                  <a:lnTo>
                    <a:pt x="36656" y="41658"/>
                  </a:lnTo>
                  <a:lnTo>
                    <a:pt x="36795" y="41150"/>
                  </a:lnTo>
                  <a:lnTo>
                    <a:pt x="36924" y="40643"/>
                  </a:lnTo>
                  <a:lnTo>
                    <a:pt x="37044" y="40136"/>
                  </a:lnTo>
                  <a:lnTo>
                    <a:pt x="37153" y="39629"/>
                  </a:lnTo>
                  <a:lnTo>
                    <a:pt x="37252" y="39112"/>
                  </a:lnTo>
                  <a:lnTo>
                    <a:pt x="37352" y="38585"/>
                  </a:lnTo>
                  <a:lnTo>
                    <a:pt x="37441" y="38068"/>
                  </a:lnTo>
                  <a:lnTo>
                    <a:pt x="37521" y="37541"/>
                  </a:lnTo>
                  <a:lnTo>
                    <a:pt x="37590" y="37004"/>
                  </a:lnTo>
                  <a:lnTo>
                    <a:pt x="37650" y="36467"/>
                  </a:lnTo>
                  <a:lnTo>
                    <a:pt x="37710" y="35920"/>
                  </a:lnTo>
                  <a:lnTo>
                    <a:pt x="37750" y="35363"/>
                  </a:lnTo>
                  <a:lnTo>
                    <a:pt x="37789" y="34806"/>
                  </a:lnTo>
                  <a:lnTo>
                    <a:pt x="37819" y="34249"/>
                  </a:lnTo>
                  <a:lnTo>
                    <a:pt x="37839" y="33672"/>
                  </a:lnTo>
                  <a:lnTo>
                    <a:pt x="37849" y="33095"/>
                  </a:lnTo>
                  <a:lnTo>
                    <a:pt x="37849" y="32509"/>
                  </a:lnTo>
                  <a:lnTo>
                    <a:pt x="37849" y="31912"/>
                  </a:lnTo>
                  <a:lnTo>
                    <a:pt x="37839" y="31315"/>
                  </a:lnTo>
                  <a:lnTo>
                    <a:pt x="37809" y="30699"/>
                  </a:lnTo>
                  <a:lnTo>
                    <a:pt x="37779" y="30082"/>
                  </a:lnTo>
                  <a:lnTo>
                    <a:pt x="37740" y="29456"/>
                  </a:lnTo>
                  <a:lnTo>
                    <a:pt x="37690" y="28819"/>
                  </a:lnTo>
                  <a:lnTo>
                    <a:pt x="37640" y="28173"/>
                  </a:lnTo>
                  <a:lnTo>
                    <a:pt x="37571" y="27507"/>
                  </a:lnTo>
                  <a:lnTo>
                    <a:pt x="37501" y="26840"/>
                  </a:lnTo>
                  <a:lnTo>
                    <a:pt x="37461" y="26512"/>
                  </a:lnTo>
                  <a:lnTo>
                    <a:pt x="37411" y="26184"/>
                  </a:lnTo>
                  <a:lnTo>
                    <a:pt x="37352" y="25846"/>
                  </a:lnTo>
                  <a:lnTo>
                    <a:pt x="37282" y="25508"/>
                  </a:lnTo>
                  <a:lnTo>
                    <a:pt x="37213" y="25170"/>
                  </a:lnTo>
                  <a:lnTo>
                    <a:pt x="37133" y="24822"/>
                  </a:lnTo>
                  <a:lnTo>
                    <a:pt x="37044" y="24474"/>
                  </a:lnTo>
                  <a:lnTo>
                    <a:pt x="36944" y="24126"/>
                  </a:lnTo>
                  <a:lnTo>
                    <a:pt x="36735" y="23419"/>
                  </a:lnTo>
                  <a:lnTo>
                    <a:pt x="36507" y="22713"/>
                  </a:lnTo>
                  <a:lnTo>
                    <a:pt x="36238" y="21997"/>
                  </a:lnTo>
                  <a:lnTo>
                    <a:pt x="35960" y="21281"/>
                  </a:lnTo>
                  <a:lnTo>
                    <a:pt x="35651" y="20555"/>
                  </a:lnTo>
                  <a:lnTo>
                    <a:pt x="35333" y="19839"/>
                  </a:lnTo>
                  <a:lnTo>
                    <a:pt x="34985" y="19114"/>
                  </a:lnTo>
                  <a:lnTo>
                    <a:pt x="34627" y="18398"/>
                  </a:lnTo>
                  <a:lnTo>
                    <a:pt x="34249" y="17691"/>
                  </a:lnTo>
                  <a:lnTo>
                    <a:pt x="33861" y="16985"/>
                  </a:lnTo>
                  <a:lnTo>
                    <a:pt x="33454" y="16299"/>
                  </a:lnTo>
                  <a:lnTo>
                    <a:pt x="33036" y="15613"/>
                  </a:lnTo>
                  <a:lnTo>
                    <a:pt x="32608" y="14937"/>
                  </a:lnTo>
                  <a:lnTo>
                    <a:pt x="32181" y="14280"/>
                  </a:lnTo>
                  <a:lnTo>
                    <a:pt x="31733" y="13644"/>
                  </a:lnTo>
                  <a:lnTo>
                    <a:pt x="31286" y="13018"/>
                  </a:lnTo>
                  <a:lnTo>
                    <a:pt x="30838" y="12411"/>
                  </a:lnTo>
                  <a:lnTo>
                    <a:pt x="30381" y="11834"/>
                  </a:lnTo>
                  <a:lnTo>
                    <a:pt x="29923" y="11267"/>
                  </a:lnTo>
                  <a:lnTo>
                    <a:pt x="29476" y="10730"/>
                  </a:lnTo>
                  <a:lnTo>
                    <a:pt x="29018" y="10223"/>
                  </a:lnTo>
                  <a:lnTo>
                    <a:pt x="28561" y="9746"/>
                  </a:lnTo>
                  <a:lnTo>
                    <a:pt x="28123" y="9288"/>
                  </a:lnTo>
                  <a:lnTo>
                    <a:pt x="27676" y="8871"/>
                  </a:lnTo>
                  <a:lnTo>
                    <a:pt x="27238" y="8483"/>
                  </a:lnTo>
                  <a:lnTo>
                    <a:pt x="26821" y="8125"/>
                  </a:lnTo>
                  <a:lnTo>
                    <a:pt x="26403" y="7807"/>
                  </a:lnTo>
                  <a:lnTo>
                    <a:pt x="26194" y="7667"/>
                  </a:lnTo>
                  <a:lnTo>
                    <a:pt x="25995" y="7528"/>
                  </a:lnTo>
                  <a:lnTo>
                    <a:pt x="25190" y="7051"/>
                  </a:lnTo>
                  <a:lnTo>
                    <a:pt x="24394" y="6583"/>
                  </a:lnTo>
                  <a:lnTo>
                    <a:pt x="23609" y="6136"/>
                  </a:lnTo>
                  <a:lnTo>
                    <a:pt x="22843" y="5698"/>
                  </a:lnTo>
                  <a:lnTo>
                    <a:pt x="22087" y="5291"/>
                  </a:lnTo>
                  <a:lnTo>
                    <a:pt x="21351" y="4893"/>
                  </a:lnTo>
                  <a:lnTo>
                    <a:pt x="20635" y="4515"/>
                  </a:lnTo>
                  <a:lnTo>
                    <a:pt x="19929" y="4157"/>
                  </a:lnTo>
                  <a:lnTo>
                    <a:pt x="19233" y="3809"/>
                  </a:lnTo>
                  <a:lnTo>
                    <a:pt x="18557" y="3481"/>
                  </a:lnTo>
                  <a:lnTo>
                    <a:pt x="17891" y="3173"/>
                  </a:lnTo>
                  <a:lnTo>
                    <a:pt x="17244" y="2874"/>
                  </a:lnTo>
                  <a:lnTo>
                    <a:pt x="16608" y="2596"/>
                  </a:lnTo>
                  <a:lnTo>
                    <a:pt x="15991" y="2337"/>
                  </a:lnTo>
                  <a:lnTo>
                    <a:pt x="15385" y="2089"/>
                  </a:lnTo>
                  <a:lnTo>
                    <a:pt x="14788" y="1860"/>
                  </a:lnTo>
                  <a:lnTo>
                    <a:pt x="14211" y="1641"/>
                  </a:lnTo>
                  <a:lnTo>
                    <a:pt x="13644" y="1432"/>
                  </a:lnTo>
                  <a:lnTo>
                    <a:pt x="13087" y="1243"/>
                  </a:lnTo>
                  <a:lnTo>
                    <a:pt x="12550" y="1074"/>
                  </a:lnTo>
                  <a:lnTo>
                    <a:pt x="12023" y="915"/>
                  </a:lnTo>
                  <a:lnTo>
                    <a:pt x="11506" y="766"/>
                  </a:lnTo>
                  <a:lnTo>
                    <a:pt x="11009" y="637"/>
                  </a:lnTo>
                  <a:lnTo>
                    <a:pt x="10522" y="517"/>
                  </a:lnTo>
                  <a:lnTo>
                    <a:pt x="10044" y="408"/>
                  </a:lnTo>
                  <a:lnTo>
                    <a:pt x="9577" y="308"/>
                  </a:lnTo>
                  <a:lnTo>
                    <a:pt x="9129" y="229"/>
                  </a:lnTo>
                  <a:lnTo>
                    <a:pt x="8692" y="159"/>
                  </a:lnTo>
                  <a:lnTo>
                    <a:pt x="8264" y="110"/>
                  </a:lnTo>
                  <a:lnTo>
                    <a:pt x="7857" y="60"/>
                  </a:lnTo>
                  <a:lnTo>
                    <a:pt x="7449" y="30"/>
                  </a:lnTo>
                  <a:lnTo>
                    <a:pt x="7061" y="10"/>
                  </a:lnTo>
                  <a:lnTo>
                    <a:pt x="6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1;p32">
              <a:extLst>
                <a:ext uri="{FF2B5EF4-FFF2-40B4-BE49-F238E27FC236}">
                  <a16:creationId xmlns:a16="http://schemas.microsoft.com/office/drawing/2014/main" id="{E979ED7E-A3D6-2B85-6D7B-148DB90AA849}"/>
                </a:ext>
              </a:extLst>
            </p:cNvPr>
            <p:cNvSpPr/>
            <p:nvPr/>
          </p:nvSpPr>
          <p:spPr>
            <a:xfrm>
              <a:off x="5733081" y="2224220"/>
              <a:ext cx="417087" cy="2075838"/>
            </a:xfrm>
            <a:custGeom>
              <a:avLst/>
              <a:gdLst/>
              <a:ahLst/>
              <a:cxnLst/>
              <a:rect l="l" t="t" r="r" b="b"/>
              <a:pathLst>
                <a:path w="26423" h="131507" extrusionOk="0">
                  <a:moveTo>
                    <a:pt x="5718" y="1"/>
                  </a:moveTo>
                  <a:lnTo>
                    <a:pt x="0" y="131507"/>
                  </a:lnTo>
                  <a:lnTo>
                    <a:pt x="6524" y="131507"/>
                  </a:lnTo>
                  <a:lnTo>
                    <a:pt x="20953" y="36020"/>
                  </a:lnTo>
                  <a:lnTo>
                    <a:pt x="264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2;p32">
              <a:extLst>
                <a:ext uri="{FF2B5EF4-FFF2-40B4-BE49-F238E27FC236}">
                  <a16:creationId xmlns:a16="http://schemas.microsoft.com/office/drawing/2014/main" id="{EDA344C4-C8FB-76B7-D57C-FE7B2D3EEBE5}"/>
                </a:ext>
              </a:extLst>
            </p:cNvPr>
            <p:cNvSpPr/>
            <p:nvPr/>
          </p:nvSpPr>
          <p:spPr>
            <a:xfrm>
              <a:off x="5339387" y="2213076"/>
              <a:ext cx="667469" cy="2086982"/>
            </a:xfrm>
            <a:custGeom>
              <a:avLst/>
              <a:gdLst/>
              <a:ahLst/>
              <a:cxnLst/>
              <a:rect l="l" t="t" r="r" b="b"/>
              <a:pathLst>
                <a:path w="42285" h="132213" extrusionOk="0">
                  <a:moveTo>
                    <a:pt x="42285" y="1"/>
                  </a:moveTo>
                  <a:lnTo>
                    <a:pt x="10969" y="707"/>
                  </a:lnTo>
                  <a:lnTo>
                    <a:pt x="9498" y="36736"/>
                  </a:lnTo>
                  <a:lnTo>
                    <a:pt x="1" y="132213"/>
                  </a:lnTo>
                  <a:lnTo>
                    <a:pt x="6494" y="132213"/>
                  </a:lnTo>
                  <a:lnTo>
                    <a:pt x="422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3;p32">
              <a:extLst>
                <a:ext uri="{FF2B5EF4-FFF2-40B4-BE49-F238E27FC236}">
                  <a16:creationId xmlns:a16="http://schemas.microsoft.com/office/drawing/2014/main" id="{C67AF046-6E55-C685-2459-586654D56BE5}"/>
                </a:ext>
              </a:extLst>
            </p:cNvPr>
            <p:cNvSpPr/>
            <p:nvPr/>
          </p:nvSpPr>
          <p:spPr>
            <a:xfrm>
              <a:off x="5751139" y="1173918"/>
              <a:ext cx="320704" cy="412699"/>
            </a:xfrm>
            <a:custGeom>
              <a:avLst/>
              <a:gdLst/>
              <a:ahLst/>
              <a:cxnLst/>
              <a:rect l="l" t="t" r="r" b="b"/>
              <a:pathLst>
                <a:path w="20317" h="26145" extrusionOk="0">
                  <a:moveTo>
                    <a:pt x="11913" y="0"/>
                  </a:moveTo>
                  <a:lnTo>
                    <a:pt x="8980" y="319"/>
                  </a:lnTo>
                  <a:lnTo>
                    <a:pt x="6882" y="527"/>
                  </a:lnTo>
                  <a:lnTo>
                    <a:pt x="6136" y="607"/>
                  </a:lnTo>
                  <a:lnTo>
                    <a:pt x="5768" y="627"/>
                  </a:lnTo>
                  <a:lnTo>
                    <a:pt x="5728" y="637"/>
                  </a:lnTo>
                  <a:lnTo>
                    <a:pt x="5678" y="647"/>
                  </a:lnTo>
                  <a:lnTo>
                    <a:pt x="5539" y="706"/>
                  </a:lnTo>
                  <a:lnTo>
                    <a:pt x="5370" y="786"/>
                  </a:lnTo>
                  <a:lnTo>
                    <a:pt x="5161" y="905"/>
                  </a:lnTo>
                  <a:lnTo>
                    <a:pt x="4684" y="1184"/>
                  </a:lnTo>
                  <a:lnTo>
                    <a:pt x="4167" y="1502"/>
                  </a:lnTo>
                  <a:lnTo>
                    <a:pt x="3670" y="1820"/>
                  </a:lnTo>
                  <a:lnTo>
                    <a:pt x="3242" y="2109"/>
                  </a:lnTo>
                  <a:lnTo>
                    <a:pt x="2834" y="2377"/>
                  </a:lnTo>
                  <a:lnTo>
                    <a:pt x="1800" y="5957"/>
                  </a:lnTo>
                  <a:lnTo>
                    <a:pt x="2387" y="10949"/>
                  </a:lnTo>
                  <a:lnTo>
                    <a:pt x="318" y="15554"/>
                  </a:lnTo>
                  <a:lnTo>
                    <a:pt x="0" y="20377"/>
                  </a:lnTo>
                  <a:lnTo>
                    <a:pt x="7349" y="26144"/>
                  </a:lnTo>
                  <a:lnTo>
                    <a:pt x="12948" y="23609"/>
                  </a:lnTo>
                  <a:lnTo>
                    <a:pt x="12948" y="18736"/>
                  </a:lnTo>
                  <a:lnTo>
                    <a:pt x="17075" y="18736"/>
                  </a:lnTo>
                  <a:lnTo>
                    <a:pt x="17075" y="11287"/>
                  </a:lnTo>
                  <a:lnTo>
                    <a:pt x="20317" y="11287"/>
                  </a:lnTo>
                  <a:lnTo>
                    <a:pt x="17075" y="4615"/>
                  </a:lnTo>
                  <a:lnTo>
                    <a:pt x="17075" y="468"/>
                  </a:lnTo>
                  <a:lnTo>
                    <a:pt x="11913" y="0"/>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4;p32">
              <a:extLst>
                <a:ext uri="{FF2B5EF4-FFF2-40B4-BE49-F238E27FC236}">
                  <a16:creationId xmlns:a16="http://schemas.microsoft.com/office/drawing/2014/main" id="{33DC240D-733C-03A1-E389-D372AC77B50C}"/>
                </a:ext>
              </a:extLst>
            </p:cNvPr>
            <p:cNvSpPr/>
            <p:nvPr/>
          </p:nvSpPr>
          <p:spPr>
            <a:xfrm>
              <a:off x="5379576" y="1495553"/>
              <a:ext cx="832596" cy="1297401"/>
            </a:xfrm>
            <a:custGeom>
              <a:avLst/>
              <a:gdLst/>
              <a:ahLst/>
              <a:cxnLst/>
              <a:rect l="l" t="t" r="r" b="b"/>
              <a:pathLst>
                <a:path w="52746" h="82192" extrusionOk="0">
                  <a:moveTo>
                    <a:pt x="23539" y="1"/>
                  </a:moveTo>
                  <a:lnTo>
                    <a:pt x="1830" y="13187"/>
                  </a:lnTo>
                  <a:lnTo>
                    <a:pt x="1562" y="13625"/>
                  </a:lnTo>
                  <a:lnTo>
                    <a:pt x="1323" y="14072"/>
                  </a:lnTo>
                  <a:lnTo>
                    <a:pt x="1104" y="14520"/>
                  </a:lnTo>
                  <a:lnTo>
                    <a:pt x="905" y="14967"/>
                  </a:lnTo>
                  <a:lnTo>
                    <a:pt x="736" y="15425"/>
                  </a:lnTo>
                  <a:lnTo>
                    <a:pt x="577" y="15872"/>
                  </a:lnTo>
                  <a:lnTo>
                    <a:pt x="448" y="16329"/>
                  </a:lnTo>
                  <a:lnTo>
                    <a:pt x="329" y="16777"/>
                  </a:lnTo>
                  <a:lnTo>
                    <a:pt x="229" y="17234"/>
                  </a:lnTo>
                  <a:lnTo>
                    <a:pt x="150" y="17692"/>
                  </a:lnTo>
                  <a:lnTo>
                    <a:pt x="90" y="18139"/>
                  </a:lnTo>
                  <a:lnTo>
                    <a:pt x="50" y="18597"/>
                  </a:lnTo>
                  <a:lnTo>
                    <a:pt x="20" y="19044"/>
                  </a:lnTo>
                  <a:lnTo>
                    <a:pt x="1" y="19492"/>
                  </a:lnTo>
                  <a:lnTo>
                    <a:pt x="10" y="19949"/>
                  </a:lnTo>
                  <a:lnTo>
                    <a:pt x="20" y="20387"/>
                  </a:lnTo>
                  <a:lnTo>
                    <a:pt x="50" y="20834"/>
                  </a:lnTo>
                  <a:lnTo>
                    <a:pt x="100" y="21282"/>
                  </a:lnTo>
                  <a:lnTo>
                    <a:pt x="150" y="21719"/>
                  </a:lnTo>
                  <a:lnTo>
                    <a:pt x="219" y="22157"/>
                  </a:lnTo>
                  <a:lnTo>
                    <a:pt x="299" y="22585"/>
                  </a:lnTo>
                  <a:lnTo>
                    <a:pt x="398" y="23022"/>
                  </a:lnTo>
                  <a:lnTo>
                    <a:pt x="498" y="23450"/>
                  </a:lnTo>
                  <a:lnTo>
                    <a:pt x="607" y="23867"/>
                  </a:lnTo>
                  <a:lnTo>
                    <a:pt x="726" y="24285"/>
                  </a:lnTo>
                  <a:lnTo>
                    <a:pt x="856" y="24693"/>
                  </a:lnTo>
                  <a:lnTo>
                    <a:pt x="995" y="25101"/>
                  </a:lnTo>
                  <a:lnTo>
                    <a:pt x="1134" y="25508"/>
                  </a:lnTo>
                  <a:lnTo>
                    <a:pt x="1283" y="25906"/>
                  </a:lnTo>
                  <a:lnTo>
                    <a:pt x="1442" y="26294"/>
                  </a:lnTo>
                  <a:lnTo>
                    <a:pt x="1602" y="26672"/>
                  </a:lnTo>
                  <a:lnTo>
                    <a:pt x="1771" y="27050"/>
                  </a:lnTo>
                  <a:lnTo>
                    <a:pt x="1940" y="27428"/>
                  </a:lnTo>
                  <a:lnTo>
                    <a:pt x="2119" y="27786"/>
                  </a:lnTo>
                  <a:lnTo>
                    <a:pt x="2477" y="28492"/>
                  </a:lnTo>
                  <a:lnTo>
                    <a:pt x="2845" y="29158"/>
                  </a:lnTo>
                  <a:lnTo>
                    <a:pt x="3213" y="29794"/>
                  </a:lnTo>
                  <a:lnTo>
                    <a:pt x="3581" y="30391"/>
                  </a:lnTo>
                  <a:lnTo>
                    <a:pt x="3939" y="30958"/>
                  </a:lnTo>
                  <a:lnTo>
                    <a:pt x="4287" y="31475"/>
                  </a:lnTo>
                  <a:lnTo>
                    <a:pt x="4625" y="31942"/>
                  </a:lnTo>
                  <a:lnTo>
                    <a:pt x="4933" y="32370"/>
                  </a:lnTo>
                  <a:lnTo>
                    <a:pt x="5221" y="32748"/>
                  </a:lnTo>
                  <a:lnTo>
                    <a:pt x="5470" y="33076"/>
                  </a:lnTo>
                  <a:lnTo>
                    <a:pt x="5689" y="33344"/>
                  </a:lnTo>
                  <a:lnTo>
                    <a:pt x="6007" y="33722"/>
                  </a:lnTo>
                  <a:lnTo>
                    <a:pt x="6116" y="33852"/>
                  </a:lnTo>
                  <a:lnTo>
                    <a:pt x="7727" y="45457"/>
                  </a:lnTo>
                  <a:lnTo>
                    <a:pt x="6952" y="82192"/>
                  </a:lnTo>
                  <a:lnTo>
                    <a:pt x="6952" y="82192"/>
                  </a:lnTo>
                  <a:lnTo>
                    <a:pt x="43348" y="82182"/>
                  </a:lnTo>
                  <a:lnTo>
                    <a:pt x="43617" y="81307"/>
                  </a:lnTo>
                  <a:lnTo>
                    <a:pt x="43925" y="80253"/>
                  </a:lnTo>
                  <a:lnTo>
                    <a:pt x="44343" y="78811"/>
                  </a:lnTo>
                  <a:lnTo>
                    <a:pt x="44850" y="76991"/>
                  </a:lnTo>
                  <a:lnTo>
                    <a:pt x="45437" y="74833"/>
                  </a:lnTo>
                  <a:lnTo>
                    <a:pt x="45755" y="73630"/>
                  </a:lnTo>
                  <a:lnTo>
                    <a:pt x="46083" y="72347"/>
                  </a:lnTo>
                  <a:lnTo>
                    <a:pt x="46421" y="70984"/>
                  </a:lnTo>
                  <a:lnTo>
                    <a:pt x="46769" y="69552"/>
                  </a:lnTo>
                  <a:lnTo>
                    <a:pt x="47127" y="68051"/>
                  </a:lnTo>
                  <a:lnTo>
                    <a:pt x="47495" y="66470"/>
                  </a:lnTo>
                  <a:lnTo>
                    <a:pt x="47873" y="64829"/>
                  </a:lnTo>
                  <a:lnTo>
                    <a:pt x="48251" y="63128"/>
                  </a:lnTo>
                  <a:lnTo>
                    <a:pt x="48629" y="61358"/>
                  </a:lnTo>
                  <a:lnTo>
                    <a:pt x="49007" y="59538"/>
                  </a:lnTo>
                  <a:lnTo>
                    <a:pt x="49385" y="57659"/>
                  </a:lnTo>
                  <a:lnTo>
                    <a:pt x="49753" y="55720"/>
                  </a:lnTo>
                  <a:lnTo>
                    <a:pt x="50121" y="53731"/>
                  </a:lnTo>
                  <a:lnTo>
                    <a:pt x="50488" y="51702"/>
                  </a:lnTo>
                  <a:lnTo>
                    <a:pt x="50837" y="49614"/>
                  </a:lnTo>
                  <a:lnTo>
                    <a:pt x="51185" y="47486"/>
                  </a:lnTo>
                  <a:lnTo>
                    <a:pt x="51513" y="45328"/>
                  </a:lnTo>
                  <a:lnTo>
                    <a:pt x="51831" y="43120"/>
                  </a:lnTo>
                  <a:lnTo>
                    <a:pt x="52139" y="40872"/>
                  </a:lnTo>
                  <a:lnTo>
                    <a:pt x="52428" y="38605"/>
                  </a:lnTo>
                  <a:lnTo>
                    <a:pt x="52497" y="38028"/>
                  </a:lnTo>
                  <a:lnTo>
                    <a:pt x="52547" y="37461"/>
                  </a:lnTo>
                  <a:lnTo>
                    <a:pt x="52597" y="36905"/>
                  </a:lnTo>
                  <a:lnTo>
                    <a:pt x="52646" y="36348"/>
                  </a:lnTo>
                  <a:lnTo>
                    <a:pt x="52676" y="35801"/>
                  </a:lnTo>
                  <a:lnTo>
                    <a:pt x="52706" y="35254"/>
                  </a:lnTo>
                  <a:lnTo>
                    <a:pt x="52726" y="34717"/>
                  </a:lnTo>
                  <a:lnTo>
                    <a:pt x="52736" y="34180"/>
                  </a:lnTo>
                  <a:lnTo>
                    <a:pt x="52746" y="33643"/>
                  </a:lnTo>
                  <a:lnTo>
                    <a:pt x="52746" y="33116"/>
                  </a:lnTo>
                  <a:lnTo>
                    <a:pt x="52736" y="32599"/>
                  </a:lnTo>
                  <a:lnTo>
                    <a:pt x="52716" y="32082"/>
                  </a:lnTo>
                  <a:lnTo>
                    <a:pt x="52696" y="31574"/>
                  </a:lnTo>
                  <a:lnTo>
                    <a:pt x="52676" y="31067"/>
                  </a:lnTo>
                  <a:lnTo>
                    <a:pt x="52636" y="30560"/>
                  </a:lnTo>
                  <a:lnTo>
                    <a:pt x="52597" y="30063"/>
                  </a:lnTo>
                  <a:lnTo>
                    <a:pt x="52547" y="29576"/>
                  </a:lnTo>
                  <a:lnTo>
                    <a:pt x="52497" y="29088"/>
                  </a:lnTo>
                  <a:lnTo>
                    <a:pt x="52438" y="28601"/>
                  </a:lnTo>
                  <a:lnTo>
                    <a:pt x="52378" y="28124"/>
                  </a:lnTo>
                  <a:lnTo>
                    <a:pt x="52308" y="27656"/>
                  </a:lnTo>
                  <a:lnTo>
                    <a:pt x="52229" y="27189"/>
                  </a:lnTo>
                  <a:lnTo>
                    <a:pt x="52149" y="26721"/>
                  </a:lnTo>
                  <a:lnTo>
                    <a:pt x="52060" y="26264"/>
                  </a:lnTo>
                  <a:lnTo>
                    <a:pt x="51970" y="25807"/>
                  </a:lnTo>
                  <a:lnTo>
                    <a:pt x="51871" y="25359"/>
                  </a:lnTo>
                  <a:lnTo>
                    <a:pt x="51662" y="24474"/>
                  </a:lnTo>
                  <a:lnTo>
                    <a:pt x="51433" y="23609"/>
                  </a:lnTo>
                  <a:lnTo>
                    <a:pt x="51195" y="22764"/>
                  </a:lnTo>
                  <a:lnTo>
                    <a:pt x="50926" y="21938"/>
                  </a:lnTo>
                  <a:lnTo>
                    <a:pt x="50648" y="21133"/>
                  </a:lnTo>
                  <a:lnTo>
                    <a:pt x="50359" y="20337"/>
                  </a:lnTo>
                  <a:lnTo>
                    <a:pt x="50051" y="19571"/>
                  </a:lnTo>
                  <a:lnTo>
                    <a:pt x="49723" y="18816"/>
                  </a:lnTo>
                  <a:lnTo>
                    <a:pt x="49395" y="18080"/>
                  </a:lnTo>
                  <a:lnTo>
                    <a:pt x="49047" y="17374"/>
                  </a:lnTo>
                  <a:lnTo>
                    <a:pt x="48689" y="16668"/>
                  </a:lnTo>
                  <a:lnTo>
                    <a:pt x="48321" y="15991"/>
                  </a:lnTo>
                  <a:lnTo>
                    <a:pt x="47953" y="15335"/>
                  </a:lnTo>
                  <a:lnTo>
                    <a:pt x="47565" y="14689"/>
                  </a:lnTo>
                  <a:lnTo>
                    <a:pt x="47177" y="14072"/>
                  </a:lnTo>
                  <a:lnTo>
                    <a:pt x="46779" y="13465"/>
                  </a:lnTo>
                  <a:lnTo>
                    <a:pt x="46381" y="12879"/>
                  </a:lnTo>
                  <a:lnTo>
                    <a:pt x="45984" y="12302"/>
                  </a:lnTo>
                  <a:lnTo>
                    <a:pt x="45576" y="11755"/>
                  </a:lnTo>
                  <a:lnTo>
                    <a:pt x="45158" y="11218"/>
                  </a:lnTo>
                  <a:lnTo>
                    <a:pt x="44751" y="10701"/>
                  </a:lnTo>
                  <a:lnTo>
                    <a:pt x="44343" y="10204"/>
                  </a:lnTo>
                  <a:lnTo>
                    <a:pt x="43935" y="9726"/>
                  </a:lnTo>
                  <a:lnTo>
                    <a:pt x="43517" y="9259"/>
                  </a:lnTo>
                  <a:lnTo>
                    <a:pt x="43120" y="8821"/>
                  </a:lnTo>
                  <a:lnTo>
                    <a:pt x="42712" y="8394"/>
                  </a:lnTo>
                  <a:lnTo>
                    <a:pt x="42314" y="7976"/>
                  </a:lnTo>
                  <a:lnTo>
                    <a:pt x="41916" y="7588"/>
                  </a:lnTo>
                  <a:lnTo>
                    <a:pt x="41529" y="7210"/>
                  </a:lnTo>
                  <a:lnTo>
                    <a:pt x="41151" y="6852"/>
                  </a:lnTo>
                  <a:lnTo>
                    <a:pt x="40783" y="6514"/>
                  </a:lnTo>
                  <a:lnTo>
                    <a:pt x="40415" y="6186"/>
                  </a:lnTo>
                  <a:lnTo>
                    <a:pt x="40067" y="5888"/>
                  </a:lnTo>
                  <a:lnTo>
                    <a:pt x="39390" y="5321"/>
                  </a:lnTo>
                  <a:lnTo>
                    <a:pt x="38774" y="4824"/>
                  </a:lnTo>
                  <a:lnTo>
                    <a:pt x="38207" y="4406"/>
                  </a:lnTo>
                  <a:lnTo>
                    <a:pt x="37710" y="4038"/>
                  </a:lnTo>
                  <a:lnTo>
                    <a:pt x="37292" y="3750"/>
                  </a:lnTo>
                  <a:lnTo>
                    <a:pt x="36954" y="3521"/>
                  </a:lnTo>
                  <a:lnTo>
                    <a:pt x="36696" y="3362"/>
                  </a:lnTo>
                  <a:lnTo>
                    <a:pt x="36487" y="3233"/>
                  </a:lnTo>
                  <a:lnTo>
                    <a:pt x="36278" y="3988"/>
                  </a:lnTo>
                  <a:lnTo>
                    <a:pt x="35075" y="3531"/>
                  </a:lnTo>
                  <a:lnTo>
                    <a:pt x="29486" y="5132"/>
                  </a:lnTo>
                  <a:lnTo>
                    <a:pt x="28491" y="5848"/>
                  </a:lnTo>
                  <a:lnTo>
                    <a:pt x="27974" y="5162"/>
                  </a:lnTo>
                  <a:lnTo>
                    <a:pt x="27467" y="4525"/>
                  </a:lnTo>
                  <a:lnTo>
                    <a:pt x="26990" y="3919"/>
                  </a:lnTo>
                  <a:lnTo>
                    <a:pt x="26532" y="3362"/>
                  </a:lnTo>
                  <a:lnTo>
                    <a:pt x="26095" y="2835"/>
                  </a:lnTo>
                  <a:lnTo>
                    <a:pt x="25687" y="2357"/>
                  </a:lnTo>
                  <a:lnTo>
                    <a:pt x="24961" y="1522"/>
                  </a:lnTo>
                  <a:lnTo>
                    <a:pt x="24364" y="866"/>
                  </a:lnTo>
                  <a:lnTo>
                    <a:pt x="23917" y="388"/>
                  </a:lnTo>
                  <a:lnTo>
                    <a:pt x="23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5;p32">
              <a:extLst>
                <a:ext uri="{FF2B5EF4-FFF2-40B4-BE49-F238E27FC236}">
                  <a16:creationId xmlns:a16="http://schemas.microsoft.com/office/drawing/2014/main" id="{A193127F-3ADD-BE9B-D4CD-9D5861B8F5D1}"/>
                </a:ext>
              </a:extLst>
            </p:cNvPr>
            <p:cNvSpPr/>
            <p:nvPr/>
          </p:nvSpPr>
          <p:spPr>
            <a:xfrm>
              <a:off x="5877498" y="1554416"/>
              <a:ext cx="94189" cy="86675"/>
            </a:xfrm>
            <a:custGeom>
              <a:avLst/>
              <a:gdLst/>
              <a:ahLst/>
              <a:cxnLst/>
              <a:rect l="l" t="t" r="r" b="b"/>
              <a:pathLst>
                <a:path w="5967" h="5491" extrusionOk="0">
                  <a:moveTo>
                    <a:pt x="2864" y="1"/>
                  </a:moveTo>
                  <a:lnTo>
                    <a:pt x="0" y="3213"/>
                  </a:lnTo>
                  <a:lnTo>
                    <a:pt x="3670" y="5490"/>
                  </a:lnTo>
                  <a:lnTo>
                    <a:pt x="5967" y="2397"/>
                  </a:lnTo>
                  <a:lnTo>
                    <a:pt x="28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6;p32">
              <a:extLst>
                <a:ext uri="{FF2B5EF4-FFF2-40B4-BE49-F238E27FC236}">
                  <a16:creationId xmlns:a16="http://schemas.microsoft.com/office/drawing/2014/main" id="{F63771DE-7070-2E07-7BBF-0050946231B1}"/>
                </a:ext>
              </a:extLst>
            </p:cNvPr>
            <p:cNvSpPr/>
            <p:nvPr/>
          </p:nvSpPr>
          <p:spPr>
            <a:xfrm>
              <a:off x="5714550" y="1495553"/>
              <a:ext cx="208173" cy="132973"/>
            </a:xfrm>
            <a:custGeom>
              <a:avLst/>
              <a:gdLst/>
              <a:ahLst/>
              <a:cxnLst/>
              <a:rect l="l" t="t" r="r" b="b"/>
              <a:pathLst>
                <a:path w="13188" h="8424" extrusionOk="0">
                  <a:moveTo>
                    <a:pt x="2318" y="1"/>
                  </a:moveTo>
                  <a:lnTo>
                    <a:pt x="1" y="1413"/>
                  </a:lnTo>
                  <a:lnTo>
                    <a:pt x="9001" y="8424"/>
                  </a:lnTo>
                  <a:lnTo>
                    <a:pt x="13187" y="3730"/>
                  </a:lnTo>
                  <a:lnTo>
                    <a:pt x="12382" y="3610"/>
                  </a:lnTo>
                  <a:lnTo>
                    <a:pt x="11626" y="3491"/>
                  </a:lnTo>
                  <a:lnTo>
                    <a:pt x="10900" y="3362"/>
                  </a:lnTo>
                  <a:lnTo>
                    <a:pt x="10204" y="3233"/>
                  </a:lnTo>
                  <a:lnTo>
                    <a:pt x="9548" y="3093"/>
                  </a:lnTo>
                  <a:lnTo>
                    <a:pt x="8931" y="2944"/>
                  </a:lnTo>
                  <a:lnTo>
                    <a:pt x="8344" y="2795"/>
                  </a:lnTo>
                  <a:lnTo>
                    <a:pt x="7797" y="2646"/>
                  </a:lnTo>
                  <a:lnTo>
                    <a:pt x="7280" y="2497"/>
                  </a:lnTo>
                  <a:lnTo>
                    <a:pt x="6783" y="2338"/>
                  </a:lnTo>
                  <a:lnTo>
                    <a:pt x="6326" y="2188"/>
                  </a:lnTo>
                  <a:lnTo>
                    <a:pt x="5898" y="2029"/>
                  </a:lnTo>
                  <a:lnTo>
                    <a:pt x="5500" y="1880"/>
                  </a:lnTo>
                  <a:lnTo>
                    <a:pt x="5132" y="1721"/>
                  </a:lnTo>
                  <a:lnTo>
                    <a:pt x="4784" y="1572"/>
                  </a:lnTo>
                  <a:lnTo>
                    <a:pt x="4476" y="1423"/>
                  </a:lnTo>
                  <a:lnTo>
                    <a:pt x="4178" y="1274"/>
                  </a:lnTo>
                  <a:lnTo>
                    <a:pt x="3909" y="1134"/>
                  </a:lnTo>
                  <a:lnTo>
                    <a:pt x="3670" y="1005"/>
                  </a:lnTo>
                  <a:lnTo>
                    <a:pt x="3452" y="866"/>
                  </a:lnTo>
                  <a:lnTo>
                    <a:pt x="3253" y="746"/>
                  </a:lnTo>
                  <a:lnTo>
                    <a:pt x="3074" y="627"/>
                  </a:lnTo>
                  <a:lnTo>
                    <a:pt x="2785" y="418"/>
                  </a:lnTo>
                  <a:lnTo>
                    <a:pt x="2577" y="249"/>
                  </a:lnTo>
                  <a:lnTo>
                    <a:pt x="2427" y="110"/>
                  </a:lnTo>
                  <a:lnTo>
                    <a:pt x="23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7;p32">
              <a:extLst>
                <a:ext uri="{FF2B5EF4-FFF2-40B4-BE49-F238E27FC236}">
                  <a16:creationId xmlns:a16="http://schemas.microsoft.com/office/drawing/2014/main" id="{A7B3F9AA-C92D-A72D-BD45-A604A565BF7E}"/>
                </a:ext>
              </a:extLst>
            </p:cNvPr>
            <p:cNvSpPr/>
            <p:nvPr/>
          </p:nvSpPr>
          <p:spPr>
            <a:xfrm>
              <a:off x="5855210" y="1621297"/>
              <a:ext cx="145206" cy="943896"/>
            </a:xfrm>
            <a:custGeom>
              <a:avLst/>
              <a:gdLst/>
              <a:ahLst/>
              <a:cxnLst/>
              <a:rect l="l" t="t" r="r" b="b"/>
              <a:pathLst>
                <a:path w="9199" h="59797" extrusionOk="0">
                  <a:moveTo>
                    <a:pt x="5867" y="0"/>
                  </a:moveTo>
                  <a:lnTo>
                    <a:pt x="3342" y="40"/>
                  </a:lnTo>
                  <a:lnTo>
                    <a:pt x="3461" y="1164"/>
                  </a:lnTo>
                  <a:lnTo>
                    <a:pt x="3570" y="2287"/>
                  </a:lnTo>
                  <a:lnTo>
                    <a:pt x="3670" y="3431"/>
                  </a:lnTo>
                  <a:lnTo>
                    <a:pt x="3749" y="4575"/>
                  </a:lnTo>
                  <a:lnTo>
                    <a:pt x="3829" y="5728"/>
                  </a:lnTo>
                  <a:lnTo>
                    <a:pt x="3888" y="6882"/>
                  </a:lnTo>
                  <a:lnTo>
                    <a:pt x="3938" y="8045"/>
                  </a:lnTo>
                  <a:lnTo>
                    <a:pt x="3978" y="9209"/>
                  </a:lnTo>
                  <a:lnTo>
                    <a:pt x="4008" y="10372"/>
                  </a:lnTo>
                  <a:lnTo>
                    <a:pt x="4028" y="11536"/>
                  </a:lnTo>
                  <a:lnTo>
                    <a:pt x="4038" y="12709"/>
                  </a:lnTo>
                  <a:lnTo>
                    <a:pt x="4038" y="13873"/>
                  </a:lnTo>
                  <a:lnTo>
                    <a:pt x="4038" y="15046"/>
                  </a:lnTo>
                  <a:lnTo>
                    <a:pt x="4018" y="16210"/>
                  </a:lnTo>
                  <a:lnTo>
                    <a:pt x="3998" y="17373"/>
                  </a:lnTo>
                  <a:lnTo>
                    <a:pt x="3968" y="18527"/>
                  </a:lnTo>
                  <a:lnTo>
                    <a:pt x="3928" y="19680"/>
                  </a:lnTo>
                  <a:lnTo>
                    <a:pt x="3879" y="20834"/>
                  </a:lnTo>
                  <a:lnTo>
                    <a:pt x="3829" y="21977"/>
                  </a:lnTo>
                  <a:lnTo>
                    <a:pt x="3769" y="23111"/>
                  </a:lnTo>
                  <a:lnTo>
                    <a:pt x="3700" y="24245"/>
                  </a:lnTo>
                  <a:lnTo>
                    <a:pt x="3630" y="25359"/>
                  </a:lnTo>
                  <a:lnTo>
                    <a:pt x="3481" y="27576"/>
                  </a:lnTo>
                  <a:lnTo>
                    <a:pt x="3302" y="29744"/>
                  </a:lnTo>
                  <a:lnTo>
                    <a:pt x="3113" y="31862"/>
                  </a:lnTo>
                  <a:lnTo>
                    <a:pt x="2904" y="33921"/>
                  </a:lnTo>
                  <a:lnTo>
                    <a:pt x="2685" y="35920"/>
                  </a:lnTo>
                  <a:lnTo>
                    <a:pt x="2466" y="37849"/>
                  </a:lnTo>
                  <a:lnTo>
                    <a:pt x="2238" y="39708"/>
                  </a:lnTo>
                  <a:lnTo>
                    <a:pt x="2009" y="41479"/>
                  </a:lnTo>
                  <a:lnTo>
                    <a:pt x="1770" y="43149"/>
                  </a:lnTo>
                  <a:lnTo>
                    <a:pt x="1542" y="44740"/>
                  </a:lnTo>
                  <a:lnTo>
                    <a:pt x="1323" y="46212"/>
                  </a:lnTo>
                  <a:lnTo>
                    <a:pt x="1104" y="47584"/>
                  </a:lnTo>
                  <a:lnTo>
                    <a:pt x="905" y="48837"/>
                  </a:lnTo>
                  <a:lnTo>
                    <a:pt x="547" y="50976"/>
                  </a:lnTo>
                  <a:lnTo>
                    <a:pt x="259" y="52567"/>
                  </a:lnTo>
                  <a:lnTo>
                    <a:pt x="70" y="53551"/>
                  </a:lnTo>
                  <a:lnTo>
                    <a:pt x="0" y="53899"/>
                  </a:lnTo>
                  <a:lnTo>
                    <a:pt x="4396" y="59796"/>
                  </a:lnTo>
                  <a:lnTo>
                    <a:pt x="8244" y="54357"/>
                  </a:lnTo>
                  <a:lnTo>
                    <a:pt x="8383" y="52955"/>
                  </a:lnTo>
                  <a:lnTo>
                    <a:pt x="8513" y="51562"/>
                  </a:lnTo>
                  <a:lnTo>
                    <a:pt x="8622" y="50190"/>
                  </a:lnTo>
                  <a:lnTo>
                    <a:pt x="8731" y="48818"/>
                  </a:lnTo>
                  <a:lnTo>
                    <a:pt x="8821" y="47455"/>
                  </a:lnTo>
                  <a:lnTo>
                    <a:pt x="8900" y="46103"/>
                  </a:lnTo>
                  <a:lnTo>
                    <a:pt x="8970" y="44760"/>
                  </a:lnTo>
                  <a:lnTo>
                    <a:pt x="9030" y="43438"/>
                  </a:lnTo>
                  <a:lnTo>
                    <a:pt x="9079" y="42115"/>
                  </a:lnTo>
                  <a:lnTo>
                    <a:pt x="9119" y="40812"/>
                  </a:lnTo>
                  <a:lnTo>
                    <a:pt x="9159" y="39520"/>
                  </a:lnTo>
                  <a:lnTo>
                    <a:pt x="9179" y="38237"/>
                  </a:lnTo>
                  <a:lnTo>
                    <a:pt x="9189" y="36974"/>
                  </a:lnTo>
                  <a:lnTo>
                    <a:pt x="9199" y="35721"/>
                  </a:lnTo>
                  <a:lnTo>
                    <a:pt x="9189" y="34478"/>
                  </a:lnTo>
                  <a:lnTo>
                    <a:pt x="9179" y="33255"/>
                  </a:lnTo>
                  <a:lnTo>
                    <a:pt x="9169" y="32041"/>
                  </a:lnTo>
                  <a:lnTo>
                    <a:pt x="9139" y="30848"/>
                  </a:lnTo>
                  <a:lnTo>
                    <a:pt x="9109" y="29665"/>
                  </a:lnTo>
                  <a:lnTo>
                    <a:pt x="9070" y="28501"/>
                  </a:lnTo>
                  <a:lnTo>
                    <a:pt x="9020" y="27357"/>
                  </a:lnTo>
                  <a:lnTo>
                    <a:pt x="8970" y="26224"/>
                  </a:lnTo>
                  <a:lnTo>
                    <a:pt x="8920" y="25120"/>
                  </a:lnTo>
                  <a:lnTo>
                    <a:pt x="8861" y="24026"/>
                  </a:lnTo>
                  <a:lnTo>
                    <a:pt x="8721" y="21888"/>
                  </a:lnTo>
                  <a:lnTo>
                    <a:pt x="8572" y="19839"/>
                  </a:lnTo>
                  <a:lnTo>
                    <a:pt x="8403" y="17860"/>
                  </a:lnTo>
                  <a:lnTo>
                    <a:pt x="8224" y="15971"/>
                  </a:lnTo>
                  <a:lnTo>
                    <a:pt x="8035" y="14171"/>
                  </a:lnTo>
                  <a:lnTo>
                    <a:pt x="7836" y="12461"/>
                  </a:lnTo>
                  <a:lnTo>
                    <a:pt x="7638" y="10840"/>
                  </a:lnTo>
                  <a:lnTo>
                    <a:pt x="7439" y="9318"/>
                  </a:lnTo>
                  <a:lnTo>
                    <a:pt x="7240" y="7906"/>
                  </a:lnTo>
                  <a:lnTo>
                    <a:pt x="7041" y="6593"/>
                  </a:lnTo>
                  <a:lnTo>
                    <a:pt x="6862" y="5390"/>
                  </a:lnTo>
                  <a:lnTo>
                    <a:pt x="6673" y="4296"/>
                  </a:lnTo>
                  <a:lnTo>
                    <a:pt x="6514" y="3322"/>
                  </a:lnTo>
                  <a:lnTo>
                    <a:pt x="6355" y="2456"/>
                  </a:lnTo>
                  <a:lnTo>
                    <a:pt x="6096" y="1114"/>
                  </a:lnTo>
                  <a:lnTo>
                    <a:pt x="5927" y="289"/>
                  </a:ln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8;p32">
              <a:extLst>
                <a:ext uri="{FF2B5EF4-FFF2-40B4-BE49-F238E27FC236}">
                  <a16:creationId xmlns:a16="http://schemas.microsoft.com/office/drawing/2014/main" id="{1B0DC9B1-37F8-DD72-BCBF-8D49CA887260}"/>
                </a:ext>
              </a:extLst>
            </p:cNvPr>
            <p:cNvSpPr/>
            <p:nvPr/>
          </p:nvSpPr>
          <p:spPr>
            <a:xfrm>
              <a:off x="5922706" y="1543745"/>
              <a:ext cx="74111" cy="61388"/>
            </a:xfrm>
            <a:custGeom>
              <a:avLst/>
              <a:gdLst/>
              <a:ahLst/>
              <a:cxnLst/>
              <a:rect l="l" t="t" r="r" b="b"/>
              <a:pathLst>
                <a:path w="4695" h="3889" extrusionOk="0">
                  <a:moveTo>
                    <a:pt x="2118" y="1"/>
                  </a:moveTo>
                  <a:lnTo>
                    <a:pt x="0" y="677"/>
                  </a:lnTo>
                  <a:lnTo>
                    <a:pt x="3879" y="3889"/>
                  </a:lnTo>
                  <a:lnTo>
                    <a:pt x="4694" y="2029"/>
                  </a:lnTo>
                  <a:lnTo>
                    <a:pt x="21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9;p32">
              <a:extLst>
                <a:ext uri="{FF2B5EF4-FFF2-40B4-BE49-F238E27FC236}">
                  <a16:creationId xmlns:a16="http://schemas.microsoft.com/office/drawing/2014/main" id="{7EB59AF1-8F09-FC5F-02A1-411C92F6E180}"/>
                </a:ext>
              </a:extLst>
            </p:cNvPr>
            <p:cNvSpPr/>
            <p:nvPr/>
          </p:nvSpPr>
          <p:spPr>
            <a:xfrm>
              <a:off x="5225278" y="4272418"/>
              <a:ext cx="216633" cy="83203"/>
            </a:xfrm>
            <a:custGeom>
              <a:avLst/>
              <a:gdLst/>
              <a:ahLst/>
              <a:cxnLst/>
              <a:rect l="l" t="t" r="r" b="b"/>
              <a:pathLst>
                <a:path w="13724" h="5271" extrusionOk="0">
                  <a:moveTo>
                    <a:pt x="3312" y="0"/>
                  </a:moveTo>
                  <a:lnTo>
                    <a:pt x="3023" y="10"/>
                  </a:lnTo>
                  <a:lnTo>
                    <a:pt x="2884" y="20"/>
                  </a:lnTo>
                  <a:lnTo>
                    <a:pt x="2745" y="30"/>
                  </a:lnTo>
                  <a:lnTo>
                    <a:pt x="2616" y="60"/>
                  </a:lnTo>
                  <a:lnTo>
                    <a:pt x="2476" y="90"/>
                  </a:lnTo>
                  <a:lnTo>
                    <a:pt x="2337" y="130"/>
                  </a:lnTo>
                  <a:lnTo>
                    <a:pt x="2198" y="169"/>
                  </a:lnTo>
                  <a:lnTo>
                    <a:pt x="2069" y="229"/>
                  </a:lnTo>
                  <a:lnTo>
                    <a:pt x="1929" y="289"/>
                  </a:lnTo>
                  <a:lnTo>
                    <a:pt x="1800" y="358"/>
                  </a:lnTo>
                  <a:lnTo>
                    <a:pt x="1671" y="438"/>
                  </a:lnTo>
                  <a:lnTo>
                    <a:pt x="1542" y="527"/>
                  </a:lnTo>
                  <a:lnTo>
                    <a:pt x="1422" y="617"/>
                  </a:lnTo>
                  <a:lnTo>
                    <a:pt x="1293" y="726"/>
                  </a:lnTo>
                  <a:lnTo>
                    <a:pt x="1174" y="846"/>
                  </a:lnTo>
                  <a:lnTo>
                    <a:pt x="1054" y="965"/>
                  </a:lnTo>
                  <a:lnTo>
                    <a:pt x="945" y="1104"/>
                  </a:lnTo>
                  <a:lnTo>
                    <a:pt x="826" y="1243"/>
                  </a:lnTo>
                  <a:lnTo>
                    <a:pt x="716" y="1403"/>
                  </a:lnTo>
                  <a:lnTo>
                    <a:pt x="617" y="1572"/>
                  </a:lnTo>
                  <a:lnTo>
                    <a:pt x="507" y="1751"/>
                  </a:lnTo>
                  <a:lnTo>
                    <a:pt x="468" y="1830"/>
                  </a:lnTo>
                  <a:lnTo>
                    <a:pt x="368" y="2039"/>
                  </a:lnTo>
                  <a:lnTo>
                    <a:pt x="308" y="2198"/>
                  </a:lnTo>
                  <a:lnTo>
                    <a:pt x="249" y="2377"/>
                  </a:lnTo>
                  <a:lnTo>
                    <a:pt x="179" y="2586"/>
                  </a:lnTo>
                  <a:lnTo>
                    <a:pt x="119" y="2825"/>
                  </a:lnTo>
                  <a:lnTo>
                    <a:pt x="70" y="3073"/>
                  </a:lnTo>
                  <a:lnTo>
                    <a:pt x="30" y="3352"/>
                  </a:lnTo>
                  <a:lnTo>
                    <a:pt x="0" y="3640"/>
                  </a:lnTo>
                  <a:lnTo>
                    <a:pt x="0" y="3948"/>
                  </a:lnTo>
                  <a:lnTo>
                    <a:pt x="10" y="4098"/>
                  </a:lnTo>
                  <a:lnTo>
                    <a:pt x="20" y="4257"/>
                  </a:lnTo>
                  <a:lnTo>
                    <a:pt x="40" y="4426"/>
                  </a:lnTo>
                  <a:lnTo>
                    <a:pt x="60" y="4585"/>
                  </a:lnTo>
                  <a:lnTo>
                    <a:pt x="100" y="4754"/>
                  </a:lnTo>
                  <a:lnTo>
                    <a:pt x="139" y="4923"/>
                  </a:lnTo>
                  <a:lnTo>
                    <a:pt x="189" y="5092"/>
                  </a:lnTo>
                  <a:lnTo>
                    <a:pt x="249" y="5271"/>
                  </a:lnTo>
                  <a:lnTo>
                    <a:pt x="8980" y="5271"/>
                  </a:lnTo>
                  <a:lnTo>
                    <a:pt x="8980" y="4147"/>
                  </a:lnTo>
                  <a:lnTo>
                    <a:pt x="10730" y="4147"/>
                  </a:lnTo>
                  <a:lnTo>
                    <a:pt x="10730" y="5271"/>
                  </a:lnTo>
                  <a:lnTo>
                    <a:pt x="13723" y="5271"/>
                  </a:lnTo>
                  <a:lnTo>
                    <a:pt x="13723" y="1751"/>
                  </a:lnTo>
                  <a:lnTo>
                    <a:pt x="7230" y="1751"/>
                  </a:lnTo>
                  <a:lnTo>
                    <a:pt x="7031" y="1592"/>
                  </a:lnTo>
                  <a:lnTo>
                    <a:pt x="6792" y="1413"/>
                  </a:lnTo>
                  <a:lnTo>
                    <a:pt x="6484" y="1194"/>
                  </a:lnTo>
                  <a:lnTo>
                    <a:pt x="6106" y="955"/>
                  </a:lnTo>
                  <a:lnTo>
                    <a:pt x="5897" y="836"/>
                  </a:lnTo>
                  <a:lnTo>
                    <a:pt x="5678" y="716"/>
                  </a:lnTo>
                  <a:lnTo>
                    <a:pt x="5440" y="597"/>
                  </a:lnTo>
                  <a:lnTo>
                    <a:pt x="5201" y="478"/>
                  </a:lnTo>
                  <a:lnTo>
                    <a:pt x="4943" y="368"/>
                  </a:lnTo>
                  <a:lnTo>
                    <a:pt x="4684" y="279"/>
                  </a:lnTo>
                  <a:lnTo>
                    <a:pt x="4415" y="189"/>
                  </a:lnTo>
                  <a:lnTo>
                    <a:pt x="4147" y="120"/>
                  </a:lnTo>
                  <a:lnTo>
                    <a:pt x="3869" y="60"/>
                  </a:lnTo>
                  <a:lnTo>
                    <a:pt x="3590" y="20"/>
                  </a:lnTo>
                  <a:lnTo>
                    <a:pt x="3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p32">
              <a:extLst>
                <a:ext uri="{FF2B5EF4-FFF2-40B4-BE49-F238E27FC236}">
                  <a16:creationId xmlns:a16="http://schemas.microsoft.com/office/drawing/2014/main" id="{B7039588-165C-4D25-9DC4-AF1A70E66E4C}"/>
                </a:ext>
              </a:extLst>
            </p:cNvPr>
            <p:cNvSpPr/>
            <p:nvPr/>
          </p:nvSpPr>
          <p:spPr>
            <a:xfrm>
              <a:off x="5733081" y="4272418"/>
              <a:ext cx="216633" cy="83203"/>
            </a:xfrm>
            <a:custGeom>
              <a:avLst/>
              <a:gdLst/>
              <a:ahLst/>
              <a:cxnLst/>
              <a:rect l="l" t="t" r="r" b="b"/>
              <a:pathLst>
                <a:path w="13724" h="5271" extrusionOk="0">
                  <a:moveTo>
                    <a:pt x="10412" y="0"/>
                  </a:moveTo>
                  <a:lnTo>
                    <a:pt x="10134" y="20"/>
                  </a:lnTo>
                  <a:lnTo>
                    <a:pt x="9855" y="60"/>
                  </a:lnTo>
                  <a:lnTo>
                    <a:pt x="9577" y="120"/>
                  </a:lnTo>
                  <a:lnTo>
                    <a:pt x="9308" y="189"/>
                  </a:lnTo>
                  <a:lnTo>
                    <a:pt x="9040" y="279"/>
                  </a:lnTo>
                  <a:lnTo>
                    <a:pt x="8781" y="368"/>
                  </a:lnTo>
                  <a:lnTo>
                    <a:pt x="8523" y="478"/>
                  </a:lnTo>
                  <a:lnTo>
                    <a:pt x="8284" y="597"/>
                  </a:lnTo>
                  <a:lnTo>
                    <a:pt x="8045" y="716"/>
                  </a:lnTo>
                  <a:lnTo>
                    <a:pt x="7827" y="836"/>
                  </a:lnTo>
                  <a:lnTo>
                    <a:pt x="7618" y="955"/>
                  </a:lnTo>
                  <a:lnTo>
                    <a:pt x="7240" y="1194"/>
                  </a:lnTo>
                  <a:lnTo>
                    <a:pt x="6932" y="1413"/>
                  </a:lnTo>
                  <a:lnTo>
                    <a:pt x="6693" y="1592"/>
                  </a:lnTo>
                  <a:lnTo>
                    <a:pt x="6494" y="1751"/>
                  </a:lnTo>
                  <a:lnTo>
                    <a:pt x="0" y="1751"/>
                  </a:lnTo>
                  <a:lnTo>
                    <a:pt x="0" y="5271"/>
                  </a:lnTo>
                  <a:lnTo>
                    <a:pt x="2994" y="5271"/>
                  </a:lnTo>
                  <a:lnTo>
                    <a:pt x="2994" y="4147"/>
                  </a:lnTo>
                  <a:lnTo>
                    <a:pt x="4744" y="4147"/>
                  </a:lnTo>
                  <a:lnTo>
                    <a:pt x="4744" y="5271"/>
                  </a:lnTo>
                  <a:lnTo>
                    <a:pt x="13475" y="5271"/>
                  </a:lnTo>
                  <a:lnTo>
                    <a:pt x="13535" y="5092"/>
                  </a:lnTo>
                  <a:lnTo>
                    <a:pt x="13585" y="4923"/>
                  </a:lnTo>
                  <a:lnTo>
                    <a:pt x="13624" y="4754"/>
                  </a:lnTo>
                  <a:lnTo>
                    <a:pt x="13664" y="4585"/>
                  </a:lnTo>
                  <a:lnTo>
                    <a:pt x="13684" y="4426"/>
                  </a:lnTo>
                  <a:lnTo>
                    <a:pt x="13704" y="4257"/>
                  </a:lnTo>
                  <a:lnTo>
                    <a:pt x="13724" y="4098"/>
                  </a:lnTo>
                  <a:lnTo>
                    <a:pt x="13724" y="3948"/>
                  </a:lnTo>
                  <a:lnTo>
                    <a:pt x="13724" y="3640"/>
                  </a:lnTo>
                  <a:lnTo>
                    <a:pt x="13694" y="3352"/>
                  </a:lnTo>
                  <a:lnTo>
                    <a:pt x="13654" y="3073"/>
                  </a:lnTo>
                  <a:lnTo>
                    <a:pt x="13604" y="2825"/>
                  </a:lnTo>
                  <a:lnTo>
                    <a:pt x="13545" y="2586"/>
                  </a:lnTo>
                  <a:lnTo>
                    <a:pt x="13475" y="2377"/>
                  </a:lnTo>
                  <a:lnTo>
                    <a:pt x="13415" y="2198"/>
                  </a:lnTo>
                  <a:lnTo>
                    <a:pt x="13356" y="2039"/>
                  </a:lnTo>
                  <a:lnTo>
                    <a:pt x="13256" y="1830"/>
                  </a:lnTo>
                  <a:lnTo>
                    <a:pt x="13217" y="1751"/>
                  </a:lnTo>
                  <a:lnTo>
                    <a:pt x="13107" y="1572"/>
                  </a:lnTo>
                  <a:lnTo>
                    <a:pt x="13008" y="1403"/>
                  </a:lnTo>
                  <a:lnTo>
                    <a:pt x="12898" y="1243"/>
                  </a:lnTo>
                  <a:lnTo>
                    <a:pt x="12779" y="1104"/>
                  </a:lnTo>
                  <a:lnTo>
                    <a:pt x="12670" y="965"/>
                  </a:lnTo>
                  <a:lnTo>
                    <a:pt x="12550" y="846"/>
                  </a:lnTo>
                  <a:lnTo>
                    <a:pt x="12431" y="726"/>
                  </a:lnTo>
                  <a:lnTo>
                    <a:pt x="12302" y="617"/>
                  </a:lnTo>
                  <a:lnTo>
                    <a:pt x="12182" y="527"/>
                  </a:lnTo>
                  <a:lnTo>
                    <a:pt x="12053" y="438"/>
                  </a:lnTo>
                  <a:lnTo>
                    <a:pt x="11924" y="358"/>
                  </a:lnTo>
                  <a:lnTo>
                    <a:pt x="11795" y="289"/>
                  </a:lnTo>
                  <a:lnTo>
                    <a:pt x="11655" y="229"/>
                  </a:lnTo>
                  <a:lnTo>
                    <a:pt x="11526" y="169"/>
                  </a:lnTo>
                  <a:lnTo>
                    <a:pt x="11387" y="130"/>
                  </a:lnTo>
                  <a:lnTo>
                    <a:pt x="11248" y="90"/>
                  </a:lnTo>
                  <a:lnTo>
                    <a:pt x="11118" y="60"/>
                  </a:lnTo>
                  <a:lnTo>
                    <a:pt x="10979" y="30"/>
                  </a:lnTo>
                  <a:lnTo>
                    <a:pt x="10840" y="20"/>
                  </a:lnTo>
                  <a:lnTo>
                    <a:pt x="10701" y="10"/>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p32">
              <a:extLst>
                <a:ext uri="{FF2B5EF4-FFF2-40B4-BE49-F238E27FC236}">
                  <a16:creationId xmlns:a16="http://schemas.microsoft.com/office/drawing/2014/main" id="{91E35C43-EC30-009A-BCB0-D2B05A81C46F}"/>
                </a:ext>
              </a:extLst>
            </p:cNvPr>
            <p:cNvSpPr/>
            <p:nvPr/>
          </p:nvSpPr>
          <p:spPr>
            <a:xfrm>
              <a:off x="5258710" y="2721984"/>
              <a:ext cx="320546" cy="135183"/>
            </a:xfrm>
            <a:custGeom>
              <a:avLst/>
              <a:gdLst/>
              <a:ahLst/>
              <a:cxnLst/>
              <a:rect l="l" t="t" r="r" b="b"/>
              <a:pathLst>
                <a:path w="20307" h="8564" extrusionOk="0">
                  <a:moveTo>
                    <a:pt x="4117" y="1"/>
                  </a:moveTo>
                  <a:lnTo>
                    <a:pt x="3899" y="21"/>
                  </a:lnTo>
                  <a:lnTo>
                    <a:pt x="3680" y="51"/>
                  </a:lnTo>
                  <a:lnTo>
                    <a:pt x="3471" y="90"/>
                  </a:lnTo>
                  <a:lnTo>
                    <a:pt x="3262" y="140"/>
                  </a:lnTo>
                  <a:lnTo>
                    <a:pt x="3053" y="190"/>
                  </a:lnTo>
                  <a:lnTo>
                    <a:pt x="2854" y="259"/>
                  </a:lnTo>
                  <a:lnTo>
                    <a:pt x="2655" y="339"/>
                  </a:lnTo>
                  <a:lnTo>
                    <a:pt x="2457" y="428"/>
                  </a:lnTo>
                  <a:lnTo>
                    <a:pt x="2278" y="528"/>
                  </a:lnTo>
                  <a:lnTo>
                    <a:pt x="2089" y="627"/>
                  </a:lnTo>
                  <a:lnTo>
                    <a:pt x="1920" y="747"/>
                  </a:lnTo>
                  <a:lnTo>
                    <a:pt x="1741" y="866"/>
                  </a:lnTo>
                  <a:lnTo>
                    <a:pt x="1581" y="995"/>
                  </a:lnTo>
                  <a:lnTo>
                    <a:pt x="1422" y="1135"/>
                  </a:lnTo>
                  <a:lnTo>
                    <a:pt x="1273" y="1274"/>
                  </a:lnTo>
                  <a:lnTo>
                    <a:pt x="1124" y="1423"/>
                  </a:lnTo>
                  <a:lnTo>
                    <a:pt x="995" y="1582"/>
                  </a:lnTo>
                  <a:lnTo>
                    <a:pt x="865" y="1751"/>
                  </a:lnTo>
                  <a:lnTo>
                    <a:pt x="736" y="1920"/>
                  </a:lnTo>
                  <a:lnTo>
                    <a:pt x="627" y="2099"/>
                  </a:lnTo>
                  <a:lnTo>
                    <a:pt x="517" y="2278"/>
                  </a:lnTo>
                  <a:lnTo>
                    <a:pt x="428" y="2467"/>
                  </a:lnTo>
                  <a:lnTo>
                    <a:pt x="338" y="2656"/>
                  </a:lnTo>
                  <a:lnTo>
                    <a:pt x="259" y="2855"/>
                  </a:lnTo>
                  <a:lnTo>
                    <a:pt x="189" y="3054"/>
                  </a:lnTo>
                  <a:lnTo>
                    <a:pt x="130" y="3263"/>
                  </a:lnTo>
                  <a:lnTo>
                    <a:pt x="80" y="3471"/>
                  </a:lnTo>
                  <a:lnTo>
                    <a:pt x="50" y="3690"/>
                  </a:lnTo>
                  <a:lnTo>
                    <a:pt x="20" y="3899"/>
                  </a:lnTo>
                  <a:lnTo>
                    <a:pt x="0" y="4128"/>
                  </a:lnTo>
                  <a:lnTo>
                    <a:pt x="0" y="4347"/>
                  </a:lnTo>
                  <a:lnTo>
                    <a:pt x="0" y="8563"/>
                  </a:lnTo>
                  <a:lnTo>
                    <a:pt x="2417" y="8563"/>
                  </a:lnTo>
                  <a:lnTo>
                    <a:pt x="2417" y="4347"/>
                  </a:lnTo>
                  <a:lnTo>
                    <a:pt x="2427" y="4148"/>
                  </a:lnTo>
                  <a:lnTo>
                    <a:pt x="2457" y="3959"/>
                  </a:lnTo>
                  <a:lnTo>
                    <a:pt x="2496" y="3770"/>
                  </a:lnTo>
                  <a:lnTo>
                    <a:pt x="2566" y="3601"/>
                  </a:lnTo>
                  <a:lnTo>
                    <a:pt x="2646" y="3432"/>
                  </a:lnTo>
                  <a:lnTo>
                    <a:pt x="2745" y="3273"/>
                  </a:lnTo>
                  <a:lnTo>
                    <a:pt x="2854" y="3123"/>
                  </a:lnTo>
                  <a:lnTo>
                    <a:pt x="2984" y="2984"/>
                  </a:lnTo>
                  <a:lnTo>
                    <a:pt x="3113" y="2855"/>
                  </a:lnTo>
                  <a:lnTo>
                    <a:pt x="3262" y="2746"/>
                  </a:lnTo>
                  <a:lnTo>
                    <a:pt x="3421" y="2646"/>
                  </a:lnTo>
                  <a:lnTo>
                    <a:pt x="3590" y="2567"/>
                  </a:lnTo>
                  <a:lnTo>
                    <a:pt x="3769" y="2507"/>
                  </a:lnTo>
                  <a:lnTo>
                    <a:pt x="3958" y="2457"/>
                  </a:lnTo>
                  <a:lnTo>
                    <a:pt x="4147" y="2427"/>
                  </a:lnTo>
                  <a:lnTo>
                    <a:pt x="4346" y="2417"/>
                  </a:lnTo>
                  <a:lnTo>
                    <a:pt x="15961" y="2417"/>
                  </a:lnTo>
                  <a:lnTo>
                    <a:pt x="16160" y="2427"/>
                  </a:lnTo>
                  <a:lnTo>
                    <a:pt x="16349" y="2457"/>
                  </a:lnTo>
                  <a:lnTo>
                    <a:pt x="16538" y="2507"/>
                  </a:lnTo>
                  <a:lnTo>
                    <a:pt x="16717" y="2567"/>
                  </a:lnTo>
                  <a:lnTo>
                    <a:pt x="16886" y="2646"/>
                  </a:lnTo>
                  <a:lnTo>
                    <a:pt x="17045" y="2746"/>
                  </a:lnTo>
                  <a:lnTo>
                    <a:pt x="17194" y="2855"/>
                  </a:lnTo>
                  <a:lnTo>
                    <a:pt x="17324" y="2984"/>
                  </a:lnTo>
                  <a:lnTo>
                    <a:pt x="17453" y="3123"/>
                  </a:lnTo>
                  <a:lnTo>
                    <a:pt x="17562" y="3273"/>
                  </a:lnTo>
                  <a:lnTo>
                    <a:pt x="17662" y="3432"/>
                  </a:lnTo>
                  <a:lnTo>
                    <a:pt x="17741" y="3601"/>
                  </a:lnTo>
                  <a:lnTo>
                    <a:pt x="17811" y="3770"/>
                  </a:lnTo>
                  <a:lnTo>
                    <a:pt x="17851" y="3959"/>
                  </a:lnTo>
                  <a:lnTo>
                    <a:pt x="17880" y="4148"/>
                  </a:lnTo>
                  <a:lnTo>
                    <a:pt x="17890" y="4347"/>
                  </a:lnTo>
                  <a:lnTo>
                    <a:pt x="17890" y="8563"/>
                  </a:lnTo>
                  <a:lnTo>
                    <a:pt x="20307" y="8563"/>
                  </a:lnTo>
                  <a:lnTo>
                    <a:pt x="20307" y="4347"/>
                  </a:lnTo>
                  <a:lnTo>
                    <a:pt x="20307" y="4128"/>
                  </a:lnTo>
                  <a:lnTo>
                    <a:pt x="20287" y="3899"/>
                  </a:lnTo>
                  <a:lnTo>
                    <a:pt x="20257" y="3690"/>
                  </a:lnTo>
                  <a:lnTo>
                    <a:pt x="20227" y="3471"/>
                  </a:lnTo>
                  <a:lnTo>
                    <a:pt x="20178" y="3263"/>
                  </a:lnTo>
                  <a:lnTo>
                    <a:pt x="20118" y="3054"/>
                  </a:lnTo>
                  <a:lnTo>
                    <a:pt x="20048" y="2855"/>
                  </a:lnTo>
                  <a:lnTo>
                    <a:pt x="19969" y="2656"/>
                  </a:lnTo>
                  <a:lnTo>
                    <a:pt x="19879" y="2467"/>
                  </a:lnTo>
                  <a:lnTo>
                    <a:pt x="19790" y="2278"/>
                  </a:lnTo>
                  <a:lnTo>
                    <a:pt x="19680" y="2099"/>
                  </a:lnTo>
                  <a:lnTo>
                    <a:pt x="19571" y="1920"/>
                  </a:lnTo>
                  <a:lnTo>
                    <a:pt x="19442" y="1751"/>
                  </a:lnTo>
                  <a:lnTo>
                    <a:pt x="19312" y="1582"/>
                  </a:lnTo>
                  <a:lnTo>
                    <a:pt x="19183" y="1423"/>
                  </a:lnTo>
                  <a:lnTo>
                    <a:pt x="19034" y="1274"/>
                  </a:lnTo>
                  <a:lnTo>
                    <a:pt x="18885" y="1135"/>
                  </a:lnTo>
                  <a:lnTo>
                    <a:pt x="18726" y="995"/>
                  </a:lnTo>
                  <a:lnTo>
                    <a:pt x="18567" y="866"/>
                  </a:lnTo>
                  <a:lnTo>
                    <a:pt x="18388" y="747"/>
                  </a:lnTo>
                  <a:lnTo>
                    <a:pt x="18219" y="627"/>
                  </a:lnTo>
                  <a:lnTo>
                    <a:pt x="18030" y="528"/>
                  </a:lnTo>
                  <a:lnTo>
                    <a:pt x="17851" y="428"/>
                  </a:lnTo>
                  <a:lnTo>
                    <a:pt x="17652" y="339"/>
                  </a:lnTo>
                  <a:lnTo>
                    <a:pt x="17453" y="259"/>
                  </a:lnTo>
                  <a:lnTo>
                    <a:pt x="17254" y="190"/>
                  </a:lnTo>
                  <a:lnTo>
                    <a:pt x="17045" y="140"/>
                  </a:lnTo>
                  <a:lnTo>
                    <a:pt x="16836" y="90"/>
                  </a:lnTo>
                  <a:lnTo>
                    <a:pt x="16627" y="51"/>
                  </a:lnTo>
                  <a:lnTo>
                    <a:pt x="16409" y="21"/>
                  </a:lnTo>
                  <a:lnTo>
                    <a:pt x="16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p32">
              <a:extLst>
                <a:ext uri="{FF2B5EF4-FFF2-40B4-BE49-F238E27FC236}">
                  <a16:creationId xmlns:a16="http://schemas.microsoft.com/office/drawing/2014/main" id="{0DB856A6-F0CC-9467-6630-79F89205CF58}"/>
                </a:ext>
              </a:extLst>
            </p:cNvPr>
            <p:cNvSpPr/>
            <p:nvPr/>
          </p:nvSpPr>
          <p:spPr>
            <a:xfrm>
              <a:off x="5039725" y="2954624"/>
              <a:ext cx="770608" cy="403117"/>
            </a:xfrm>
            <a:custGeom>
              <a:avLst/>
              <a:gdLst/>
              <a:ahLst/>
              <a:cxnLst/>
              <a:rect l="l" t="t" r="r" b="b"/>
              <a:pathLst>
                <a:path w="48819" h="25538" extrusionOk="0">
                  <a:moveTo>
                    <a:pt x="1" y="1"/>
                  </a:moveTo>
                  <a:lnTo>
                    <a:pt x="1" y="25538"/>
                  </a:lnTo>
                  <a:lnTo>
                    <a:pt x="48818" y="25538"/>
                  </a:lnTo>
                  <a:lnTo>
                    <a:pt x="48818" y="1"/>
                  </a:lnTo>
                  <a:close/>
                </a:path>
              </a:pathLst>
            </a:custGeom>
            <a:solidFill>
              <a:srgbClr val="496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32">
              <a:extLst>
                <a:ext uri="{FF2B5EF4-FFF2-40B4-BE49-F238E27FC236}">
                  <a16:creationId xmlns:a16="http://schemas.microsoft.com/office/drawing/2014/main" id="{1DF01639-4465-3222-0A20-1FAD5C00E1D3}"/>
                </a:ext>
              </a:extLst>
            </p:cNvPr>
            <p:cNvSpPr/>
            <p:nvPr/>
          </p:nvSpPr>
          <p:spPr>
            <a:xfrm>
              <a:off x="5039725" y="2851184"/>
              <a:ext cx="770608" cy="332164"/>
            </a:xfrm>
            <a:custGeom>
              <a:avLst/>
              <a:gdLst/>
              <a:ahLst/>
              <a:cxnLst/>
              <a:rect l="l" t="t" r="r" b="b"/>
              <a:pathLst>
                <a:path w="48819" h="21043" extrusionOk="0">
                  <a:moveTo>
                    <a:pt x="1" y="0"/>
                  </a:moveTo>
                  <a:lnTo>
                    <a:pt x="1" y="12650"/>
                  </a:lnTo>
                  <a:lnTo>
                    <a:pt x="1" y="12888"/>
                  </a:lnTo>
                  <a:lnTo>
                    <a:pt x="21" y="13117"/>
                  </a:lnTo>
                  <a:lnTo>
                    <a:pt x="51" y="13346"/>
                  </a:lnTo>
                  <a:lnTo>
                    <a:pt x="90" y="13574"/>
                  </a:lnTo>
                  <a:lnTo>
                    <a:pt x="140" y="13803"/>
                  </a:lnTo>
                  <a:lnTo>
                    <a:pt x="210" y="14012"/>
                  </a:lnTo>
                  <a:lnTo>
                    <a:pt x="279" y="14231"/>
                  </a:lnTo>
                  <a:lnTo>
                    <a:pt x="359" y="14440"/>
                  </a:lnTo>
                  <a:lnTo>
                    <a:pt x="448" y="14638"/>
                  </a:lnTo>
                  <a:lnTo>
                    <a:pt x="558" y="14837"/>
                  </a:lnTo>
                  <a:lnTo>
                    <a:pt x="667" y="15036"/>
                  </a:lnTo>
                  <a:lnTo>
                    <a:pt x="786" y="15225"/>
                  </a:lnTo>
                  <a:lnTo>
                    <a:pt x="916" y="15404"/>
                  </a:lnTo>
                  <a:lnTo>
                    <a:pt x="1045" y="15573"/>
                  </a:lnTo>
                  <a:lnTo>
                    <a:pt x="1194" y="15742"/>
                  </a:lnTo>
                  <a:lnTo>
                    <a:pt x="1343" y="15901"/>
                  </a:lnTo>
                  <a:lnTo>
                    <a:pt x="1502" y="16051"/>
                  </a:lnTo>
                  <a:lnTo>
                    <a:pt x="1671" y="16200"/>
                  </a:lnTo>
                  <a:lnTo>
                    <a:pt x="1850" y="16339"/>
                  </a:lnTo>
                  <a:lnTo>
                    <a:pt x="2029" y="16458"/>
                  </a:lnTo>
                  <a:lnTo>
                    <a:pt x="2218" y="16588"/>
                  </a:lnTo>
                  <a:lnTo>
                    <a:pt x="2407" y="16697"/>
                  </a:lnTo>
                  <a:lnTo>
                    <a:pt x="2606" y="16796"/>
                  </a:lnTo>
                  <a:lnTo>
                    <a:pt x="2805" y="16886"/>
                  </a:lnTo>
                  <a:lnTo>
                    <a:pt x="3014" y="16965"/>
                  </a:lnTo>
                  <a:lnTo>
                    <a:pt x="3233" y="17045"/>
                  </a:lnTo>
                  <a:lnTo>
                    <a:pt x="3452" y="17105"/>
                  </a:lnTo>
                  <a:lnTo>
                    <a:pt x="3670" y="17154"/>
                  </a:lnTo>
                  <a:lnTo>
                    <a:pt x="3899" y="17194"/>
                  </a:lnTo>
                  <a:lnTo>
                    <a:pt x="4128" y="17224"/>
                  </a:lnTo>
                  <a:lnTo>
                    <a:pt x="4366" y="17244"/>
                  </a:lnTo>
                  <a:lnTo>
                    <a:pt x="4595" y="17244"/>
                  </a:lnTo>
                  <a:lnTo>
                    <a:pt x="24027" y="21043"/>
                  </a:lnTo>
                  <a:lnTo>
                    <a:pt x="44214" y="17244"/>
                  </a:lnTo>
                  <a:lnTo>
                    <a:pt x="44452" y="17244"/>
                  </a:lnTo>
                  <a:lnTo>
                    <a:pt x="44691" y="17224"/>
                  </a:lnTo>
                  <a:lnTo>
                    <a:pt x="44920" y="17194"/>
                  </a:lnTo>
                  <a:lnTo>
                    <a:pt x="45149" y="17154"/>
                  </a:lnTo>
                  <a:lnTo>
                    <a:pt x="45367" y="17105"/>
                  </a:lnTo>
                  <a:lnTo>
                    <a:pt x="45586" y="17045"/>
                  </a:lnTo>
                  <a:lnTo>
                    <a:pt x="45795" y="16965"/>
                  </a:lnTo>
                  <a:lnTo>
                    <a:pt x="46004" y="16886"/>
                  </a:lnTo>
                  <a:lnTo>
                    <a:pt x="46213" y="16796"/>
                  </a:lnTo>
                  <a:lnTo>
                    <a:pt x="46412" y="16697"/>
                  </a:lnTo>
                  <a:lnTo>
                    <a:pt x="46600" y="16588"/>
                  </a:lnTo>
                  <a:lnTo>
                    <a:pt x="46789" y="16458"/>
                  </a:lnTo>
                  <a:lnTo>
                    <a:pt x="46968" y="16339"/>
                  </a:lnTo>
                  <a:lnTo>
                    <a:pt x="47147" y="16200"/>
                  </a:lnTo>
                  <a:lnTo>
                    <a:pt x="47307" y="16051"/>
                  </a:lnTo>
                  <a:lnTo>
                    <a:pt x="47476" y="15901"/>
                  </a:lnTo>
                  <a:lnTo>
                    <a:pt x="47625" y="15742"/>
                  </a:lnTo>
                  <a:lnTo>
                    <a:pt x="47764" y="15573"/>
                  </a:lnTo>
                  <a:lnTo>
                    <a:pt x="47903" y="15404"/>
                  </a:lnTo>
                  <a:lnTo>
                    <a:pt x="48032" y="15225"/>
                  </a:lnTo>
                  <a:lnTo>
                    <a:pt x="48152" y="15036"/>
                  </a:lnTo>
                  <a:lnTo>
                    <a:pt x="48261" y="14837"/>
                  </a:lnTo>
                  <a:lnTo>
                    <a:pt x="48361" y="14638"/>
                  </a:lnTo>
                  <a:lnTo>
                    <a:pt x="48460" y="14440"/>
                  </a:lnTo>
                  <a:lnTo>
                    <a:pt x="48540" y="14231"/>
                  </a:lnTo>
                  <a:lnTo>
                    <a:pt x="48609" y="14012"/>
                  </a:lnTo>
                  <a:lnTo>
                    <a:pt x="48669" y="13803"/>
                  </a:lnTo>
                  <a:lnTo>
                    <a:pt x="48729" y="13574"/>
                  </a:lnTo>
                  <a:lnTo>
                    <a:pt x="48768" y="13346"/>
                  </a:lnTo>
                  <a:lnTo>
                    <a:pt x="48798" y="13117"/>
                  </a:lnTo>
                  <a:lnTo>
                    <a:pt x="48808" y="12888"/>
                  </a:lnTo>
                  <a:lnTo>
                    <a:pt x="48818" y="12650"/>
                  </a:lnTo>
                  <a:lnTo>
                    <a:pt x="488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54;p32">
              <a:extLst>
                <a:ext uri="{FF2B5EF4-FFF2-40B4-BE49-F238E27FC236}">
                  <a16:creationId xmlns:a16="http://schemas.microsoft.com/office/drawing/2014/main" id="{79D8B15A-0CE8-3B73-CD87-67D3BDDDC3FA}"/>
                </a:ext>
              </a:extLst>
            </p:cNvPr>
            <p:cNvSpPr/>
            <p:nvPr/>
          </p:nvSpPr>
          <p:spPr>
            <a:xfrm>
              <a:off x="5386016" y="3067802"/>
              <a:ext cx="77078" cy="77094"/>
            </a:xfrm>
            <a:custGeom>
              <a:avLst/>
              <a:gdLst/>
              <a:ahLst/>
              <a:cxnLst/>
              <a:rect l="l" t="t" r="r" b="b"/>
              <a:pathLst>
                <a:path w="4883" h="4884" extrusionOk="0">
                  <a:moveTo>
                    <a:pt x="2317" y="1"/>
                  </a:moveTo>
                  <a:lnTo>
                    <a:pt x="2198" y="10"/>
                  </a:lnTo>
                  <a:lnTo>
                    <a:pt x="2069" y="30"/>
                  </a:lnTo>
                  <a:lnTo>
                    <a:pt x="1949" y="50"/>
                  </a:lnTo>
                  <a:lnTo>
                    <a:pt x="1830" y="80"/>
                  </a:lnTo>
                  <a:lnTo>
                    <a:pt x="1721" y="110"/>
                  </a:lnTo>
                  <a:lnTo>
                    <a:pt x="1492" y="189"/>
                  </a:lnTo>
                  <a:lnTo>
                    <a:pt x="1283" y="299"/>
                  </a:lnTo>
                  <a:lnTo>
                    <a:pt x="1084" y="418"/>
                  </a:lnTo>
                  <a:lnTo>
                    <a:pt x="895" y="557"/>
                  </a:lnTo>
                  <a:lnTo>
                    <a:pt x="716" y="717"/>
                  </a:lnTo>
                  <a:lnTo>
                    <a:pt x="557" y="886"/>
                  </a:lnTo>
                  <a:lnTo>
                    <a:pt x="418" y="1075"/>
                  </a:lnTo>
                  <a:lnTo>
                    <a:pt x="299" y="1283"/>
                  </a:lnTo>
                  <a:lnTo>
                    <a:pt x="199" y="1492"/>
                  </a:lnTo>
                  <a:lnTo>
                    <a:pt x="110" y="1721"/>
                  </a:lnTo>
                  <a:lnTo>
                    <a:pt x="80" y="1830"/>
                  </a:lnTo>
                  <a:lnTo>
                    <a:pt x="50" y="1950"/>
                  </a:lnTo>
                  <a:lnTo>
                    <a:pt x="30" y="2069"/>
                  </a:lnTo>
                  <a:lnTo>
                    <a:pt x="20" y="2188"/>
                  </a:lnTo>
                  <a:lnTo>
                    <a:pt x="10" y="2318"/>
                  </a:lnTo>
                  <a:lnTo>
                    <a:pt x="0" y="2447"/>
                  </a:lnTo>
                  <a:lnTo>
                    <a:pt x="10" y="2566"/>
                  </a:lnTo>
                  <a:lnTo>
                    <a:pt x="20" y="2695"/>
                  </a:lnTo>
                  <a:lnTo>
                    <a:pt x="30" y="2815"/>
                  </a:lnTo>
                  <a:lnTo>
                    <a:pt x="50" y="2934"/>
                  </a:lnTo>
                  <a:lnTo>
                    <a:pt x="80" y="3053"/>
                  </a:lnTo>
                  <a:lnTo>
                    <a:pt x="110" y="3173"/>
                  </a:lnTo>
                  <a:lnTo>
                    <a:pt x="199" y="3392"/>
                  </a:lnTo>
                  <a:lnTo>
                    <a:pt x="299" y="3610"/>
                  </a:lnTo>
                  <a:lnTo>
                    <a:pt x="418" y="3809"/>
                  </a:lnTo>
                  <a:lnTo>
                    <a:pt x="557" y="3998"/>
                  </a:lnTo>
                  <a:lnTo>
                    <a:pt x="716" y="4167"/>
                  </a:lnTo>
                  <a:lnTo>
                    <a:pt x="895" y="4326"/>
                  </a:lnTo>
                  <a:lnTo>
                    <a:pt x="1084" y="4466"/>
                  </a:lnTo>
                  <a:lnTo>
                    <a:pt x="1283" y="4585"/>
                  </a:lnTo>
                  <a:lnTo>
                    <a:pt x="1492" y="4694"/>
                  </a:lnTo>
                  <a:lnTo>
                    <a:pt x="1721" y="4774"/>
                  </a:lnTo>
                  <a:lnTo>
                    <a:pt x="1830" y="4804"/>
                  </a:lnTo>
                  <a:lnTo>
                    <a:pt x="1949" y="4834"/>
                  </a:lnTo>
                  <a:lnTo>
                    <a:pt x="2069" y="4853"/>
                  </a:lnTo>
                  <a:lnTo>
                    <a:pt x="2198" y="4873"/>
                  </a:lnTo>
                  <a:lnTo>
                    <a:pt x="2317" y="4883"/>
                  </a:lnTo>
                  <a:lnTo>
                    <a:pt x="2566" y="4883"/>
                  </a:lnTo>
                  <a:lnTo>
                    <a:pt x="2695" y="4873"/>
                  </a:lnTo>
                  <a:lnTo>
                    <a:pt x="2815" y="4853"/>
                  </a:lnTo>
                  <a:lnTo>
                    <a:pt x="2934" y="4834"/>
                  </a:lnTo>
                  <a:lnTo>
                    <a:pt x="3053" y="4804"/>
                  </a:lnTo>
                  <a:lnTo>
                    <a:pt x="3173" y="4774"/>
                  </a:lnTo>
                  <a:lnTo>
                    <a:pt x="3391" y="4694"/>
                  </a:lnTo>
                  <a:lnTo>
                    <a:pt x="3610" y="4585"/>
                  </a:lnTo>
                  <a:lnTo>
                    <a:pt x="3809" y="4466"/>
                  </a:lnTo>
                  <a:lnTo>
                    <a:pt x="3998" y="4326"/>
                  </a:lnTo>
                  <a:lnTo>
                    <a:pt x="4167" y="4167"/>
                  </a:lnTo>
                  <a:lnTo>
                    <a:pt x="4326" y="3998"/>
                  </a:lnTo>
                  <a:lnTo>
                    <a:pt x="4465" y="3809"/>
                  </a:lnTo>
                  <a:lnTo>
                    <a:pt x="4595" y="3610"/>
                  </a:lnTo>
                  <a:lnTo>
                    <a:pt x="4694" y="3392"/>
                  </a:lnTo>
                  <a:lnTo>
                    <a:pt x="4774" y="3173"/>
                  </a:lnTo>
                  <a:lnTo>
                    <a:pt x="4813" y="3053"/>
                  </a:lnTo>
                  <a:lnTo>
                    <a:pt x="4833" y="2934"/>
                  </a:lnTo>
                  <a:lnTo>
                    <a:pt x="4853" y="2815"/>
                  </a:lnTo>
                  <a:lnTo>
                    <a:pt x="4873" y="2695"/>
                  </a:lnTo>
                  <a:lnTo>
                    <a:pt x="4883" y="2566"/>
                  </a:lnTo>
                  <a:lnTo>
                    <a:pt x="4883" y="2447"/>
                  </a:lnTo>
                  <a:lnTo>
                    <a:pt x="4883" y="2318"/>
                  </a:lnTo>
                  <a:lnTo>
                    <a:pt x="4873" y="2188"/>
                  </a:lnTo>
                  <a:lnTo>
                    <a:pt x="4853" y="2069"/>
                  </a:lnTo>
                  <a:lnTo>
                    <a:pt x="4833" y="1950"/>
                  </a:lnTo>
                  <a:lnTo>
                    <a:pt x="4813" y="1830"/>
                  </a:lnTo>
                  <a:lnTo>
                    <a:pt x="4774" y="1721"/>
                  </a:lnTo>
                  <a:lnTo>
                    <a:pt x="4694" y="1492"/>
                  </a:lnTo>
                  <a:lnTo>
                    <a:pt x="4595" y="1283"/>
                  </a:lnTo>
                  <a:lnTo>
                    <a:pt x="4465" y="1075"/>
                  </a:lnTo>
                  <a:lnTo>
                    <a:pt x="4326" y="886"/>
                  </a:lnTo>
                  <a:lnTo>
                    <a:pt x="4167" y="717"/>
                  </a:lnTo>
                  <a:lnTo>
                    <a:pt x="3998" y="557"/>
                  </a:lnTo>
                  <a:lnTo>
                    <a:pt x="3809" y="418"/>
                  </a:lnTo>
                  <a:lnTo>
                    <a:pt x="3610" y="299"/>
                  </a:lnTo>
                  <a:lnTo>
                    <a:pt x="3391" y="189"/>
                  </a:lnTo>
                  <a:lnTo>
                    <a:pt x="3173" y="110"/>
                  </a:lnTo>
                  <a:lnTo>
                    <a:pt x="3053" y="80"/>
                  </a:lnTo>
                  <a:lnTo>
                    <a:pt x="2934" y="50"/>
                  </a:lnTo>
                  <a:lnTo>
                    <a:pt x="2815" y="30"/>
                  </a:lnTo>
                  <a:lnTo>
                    <a:pt x="2695" y="10"/>
                  </a:lnTo>
                  <a:lnTo>
                    <a:pt x="2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5;p32">
              <a:extLst>
                <a:ext uri="{FF2B5EF4-FFF2-40B4-BE49-F238E27FC236}">
                  <a16:creationId xmlns:a16="http://schemas.microsoft.com/office/drawing/2014/main" id="{EE0809E0-B19E-6AE8-70CD-C970D1D71554}"/>
                </a:ext>
              </a:extLst>
            </p:cNvPr>
            <p:cNvSpPr/>
            <p:nvPr/>
          </p:nvSpPr>
          <p:spPr>
            <a:xfrm>
              <a:off x="5339861" y="2650873"/>
              <a:ext cx="133131" cy="142081"/>
            </a:xfrm>
            <a:custGeom>
              <a:avLst/>
              <a:gdLst/>
              <a:ahLst/>
              <a:cxnLst/>
              <a:rect l="l" t="t" r="r" b="b"/>
              <a:pathLst>
                <a:path w="8434" h="9001" extrusionOk="0">
                  <a:moveTo>
                    <a:pt x="4476" y="1"/>
                  </a:moveTo>
                  <a:lnTo>
                    <a:pt x="388" y="1522"/>
                  </a:lnTo>
                  <a:lnTo>
                    <a:pt x="319" y="1910"/>
                  </a:lnTo>
                  <a:lnTo>
                    <a:pt x="249" y="2278"/>
                  </a:lnTo>
                  <a:lnTo>
                    <a:pt x="190" y="2646"/>
                  </a:lnTo>
                  <a:lnTo>
                    <a:pt x="140" y="2994"/>
                  </a:lnTo>
                  <a:lnTo>
                    <a:pt x="90" y="3322"/>
                  </a:lnTo>
                  <a:lnTo>
                    <a:pt x="60" y="3651"/>
                  </a:lnTo>
                  <a:lnTo>
                    <a:pt x="30" y="3969"/>
                  </a:lnTo>
                  <a:lnTo>
                    <a:pt x="11" y="4267"/>
                  </a:lnTo>
                  <a:lnTo>
                    <a:pt x="1" y="4556"/>
                  </a:lnTo>
                  <a:lnTo>
                    <a:pt x="1" y="4834"/>
                  </a:lnTo>
                  <a:lnTo>
                    <a:pt x="1" y="5103"/>
                  </a:lnTo>
                  <a:lnTo>
                    <a:pt x="11" y="5361"/>
                  </a:lnTo>
                  <a:lnTo>
                    <a:pt x="30" y="5610"/>
                  </a:lnTo>
                  <a:lnTo>
                    <a:pt x="50" y="5848"/>
                  </a:lnTo>
                  <a:lnTo>
                    <a:pt x="90" y="6067"/>
                  </a:lnTo>
                  <a:lnTo>
                    <a:pt x="120" y="6286"/>
                  </a:lnTo>
                  <a:lnTo>
                    <a:pt x="170" y="6495"/>
                  </a:lnTo>
                  <a:lnTo>
                    <a:pt x="219" y="6694"/>
                  </a:lnTo>
                  <a:lnTo>
                    <a:pt x="269" y="6873"/>
                  </a:lnTo>
                  <a:lnTo>
                    <a:pt x="329" y="7052"/>
                  </a:lnTo>
                  <a:lnTo>
                    <a:pt x="398" y="7221"/>
                  </a:lnTo>
                  <a:lnTo>
                    <a:pt x="468" y="7380"/>
                  </a:lnTo>
                  <a:lnTo>
                    <a:pt x="538" y="7529"/>
                  </a:lnTo>
                  <a:lnTo>
                    <a:pt x="627" y="7678"/>
                  </a:lnTo>
                  <a:lnTo>
                    <a:pt x="707" y="7807"/>
                  </a:lnTo>
                  <a:lnTo>
                    <a:pt x="796" y="7937"/>
                  </a:lnTo>
                  <a:lnTo>
                    <a:pt x="896" y="8056"/>
                  </a:lnTo>
                  <a:lnTo>
                    <a:pt x="985" y="8165"/>
                  </a:lnTo>
                  <a:lnTo>
                    <a:pt x="1094" y="8265"/>
                  </a:lnTo>
                  <a:lnTo>
                    <a:pt x="1194" y="8354"/>
                  </a:lnTo>
                  <a:lnTo>
                    <a:pt x="1303" y="8444"/>
                  </a:lnTo>
                  <a:lnTo>
                    <a:pt x="1413" y="8523"/>
                  </a:lnTo>
                  <a:lnTo>
                    <a:pt x="1532" y="8603"/>
                  </a:lnTo>
                  <a:lnTo>
                    <a:pt x="1651" y="8663"/>
                  </a:lnTo>
                  <a:lnTo>
                    <a:pt x="1771" y="8722"/>
                  </a:lnTo>
                  <a:lnTo>
                    <a:pt x="1890" y="8782"/>
                  </a:lnTo>
                  <a:lnTo>
                    <a:pt x="2019" y="8832"/>
                  </a:lnTo>
                  <a:lnTo>
                    <a:pt x="2149" y="8871"/>
                  </a:lnTo>
                  <a:lnTo>
                    <a:pt x="2278" y="8901"/>
                  </a:lnTo>
                  <a:lnTo>
                    <a:pt x="2407" y="8931"/>
                  </a:lnTo>
                  <a:lnTo>
                    <a:pt x="2676" y="8981"/>
                  </a:lnTo>
                  <a:lnTo>
                    <a:pt x="2944" y="9001"/>
                  </a:lnTo>
                  <a:lnTo>
                    <a:pt x="3223" y="9001"/>
                  </a:lnTo>
                  <a:lnTo>
                    <a:pt x="3501" y="8991"/>
                  </a:lnTo>
                  <a:lnTo>
                    <a:pt x="3779" y="8961"/>
                  </a:lnTo>
                  <a:lnTo>
                    <a:pt x="4048" y="8921"/>
                  </a:lnTo>
                  <a:lnTo>
                    <a:pt x="4326" y="8862"/>
                  </a:lnTo>
                  <a:lnTo>
                    <a:pt x="4595" y="8792"/>
                  </a:lnTo>
                  <a:lnTo>
                    <a:pt x="4853" y="8712"/>
                  </a:lnTo>
                  <a:lnTo>
                    <a:pt x="5112" y="8633"/>
                  </a:lnTo>
                  <a:lnTo>
                    <a:pt x="5361" y="8533"/>
                  </a:lnTo>
                  <a:lnTo>
                    <a:pt x="5599" y="8434"/>
                  </a:lnTo>
                  <a:lnTo>
                    <a:pt x="5818" y="8334"/>
                  </a:lnTo>
                  <a:lnTo>
                    <a:pt x="5997" y="8215"/>
                  </a:lnTo>
                  <a:lnTo>
                    <a:pt x="6156" y="8106"/>
                  </a:lnTo>
                  <a:lnTo>
                    <a:pt x="6285" y="7976"/>
                  </a:lnTo>
                  <a:lnTo>
                    <a:pt x="6385" y="7847"/>
                  </a:lnTo>
                  <a:lnTo>
                    <a:pt x="6464" y="7718"/>
                  </a:lnTo>
                  <a:lnTo>
                    <a:pt x="6514" y="7589"/>
                  </a:lnTo>
                  <a:lnTo>
                    <a:pt x="6554" y="7449"/>
                  </a:lnTo>
                  <a:lnTo>
                    <a:pt x="6574" y="7310"/>
                  </a:lnTo>
                  <a:lnTo>
                    <a:pt x="6574" y="7161"/>
                  </a:lnTo>
                  <a:lnTo>
                    <a:pt x="6554" y="7022"/>
                  </a:lnTo>
                  <a:lnTo>
                    <a:pt x="6524" y="6873"/>
                  </a:lnTo>
                  <a:lnTo>
                    <a:pt x="6484" y="6723"/>
                  </a:lnTo>
                  <a:lnTo>
                    <a:pt x="6425" y="6584"/>
                  </a:lnTo>
                  <a:lnTo>
                    <a:pt x="6365" y="6435"/>
                  </a:lnTo>
                  <a:lnTo>
                    <a:pt x="6295" y="6296"/>
                  </a:lnTo>
                  <a:lnTo>
                    <a:pt x="6146" y="6007"/>
                  </a:lnTo>
                  <a:lnTo>
                    <a:pt x="5987" y="5739"/>
                  </a:lnTo>
                  <a:lnTo>
                    <a:pt x="5828" y="5480"/>
                  </a:lnTo>
                  <a:lnTo>
                    <a:pt x="5689" y="5242"/>
                  </a:lnTo>
                  <a:lnTo>
                    <a:pt x="5639" y="5132"/>
                  </a:lnTo>
                  <a:lnTo>
                    <a:pt x="5589" y="5033"/>
                  </a:lnTo>
                  <a:lnTo>
                    <a:pt x="5550" y="4933"/>
                  </a:lnTo>
                  <a:lnTo>
                    <a:pt x="5530" y="4844"/>
                  </a:lnTo>
                  <a:lnTo>
                    <a:pt x="5520" y="4764"/>
                  </a:lnTo>
                  <a:lnTo>
                    <a:pt x="5530" y="4695"/>
                  </a:lnTo>
                  <a:lnTo>
                    <a:pt x="5560" y="4635"/>
                  </a:lnTo>
                  <a:lnTo>
                    <a:pt x="5609" y="4575"/>
                  </a:lnTo>
                  <a:lnTo>
                    <a:pt x="5669" y="4536"/>
                  </a:lnTo>
                  <a:lnTo>
                    <a:pt x="5729" y="4516"/>
                  </a:lnTo>
                  <a:lnTo>
                    <a:pt x="5808" y="4496"/>
                  </a:lnTo>
                  <a:lnTo>
                    <a:pt x="5888" y="4496"/>
                  </a:lnTo>
                  <a:lnTo>
                    <a:pt x="5967" y="4506"/>
                  </a:lnTo>
                  <a:lnTo>
                    <a:pt x="6057" y="4526"/>
                  </a:lnTo>
                  <a:lnTo>
                    <a:pt x="6146" y="4556"/>
                  </a:lnTo>
                  <a:lnTo>
                    <a:pt x="6246" y="4595"/>
                  </a:lnTo>
                  <a:lnTo>
                    <a:pt x="6445" y="4685"/>
                  </a:lnTo>
                  <a:lnTo>
                    <a:pt x="6653" y="4794"/>
                  </a:lnTo>
                  <a:lnTo>
                    <a:pt x="7081" y="5033"/>
                  </a:lnTo>
                  <a:lnTo>
                    <a:pt x="7290" y="5132"/>
                  </a:lnTo>
                  <a:lnTo>
                    <a:pt x="7499" y="5222"/>
                  </a:lnTo>
                  <a:lnTo>
                    <a:pt x="7598" y="5252"/>
                  </a:lnTo>
                  <a:lnTo>
                    <a:pt x="7688" y="5272"/>
                  </a:lnTo>
                  <a:lnTo>
                    <a:pt x="7787" y="5291"/>
                  </a:lnTo>
                  <a:lnTo>
                    <a:pt x="7956" y="5291"/>
                  </a:lnTo>
                  <a:lnTo>
                    <a:pt x="8036" y="5262"/>
                  </a:lnTo>
                  <a:lnTo>
                    <a:pt x="8115" y="5232"/>
                  </a:lnTo>
                  <a:lnTo>
                    <a:pt x="8185" y="5182"/>
                  </a:lnTo>
                  <a:lnTo>
                    <a:pt x="8245" y="5112"/>
                  </a:lnTo>
                  <a:lnTo>
                    <a:pt x="8294" y="5033"/>
                  </a:lnTo>
                  <a:lnTo>
                    <a:pt x="8344" y="4933"/>
                  </a:lnTo>
                  <a:lnTo>
                    <a:pt x="8384" y="4804"/>
                  </a:lnTo>
                  <a:lnTo>
                    <a:pt x="8414" y="4675"/>
                  </a:lnTo>
                  <a:lnTo>
                    <a:pt x="8433" y="4546"/>
                  </a:lnTo>
                  <a:lnTo>
                    <a:pt x="8433" y="4406"/>
                  </a:lnTo>
                  <a:lnTo>
                    <a:pt x="8424" y="4267"/>
                  </a:lnTo>
                  <a:lnTo>
                    <a:pt x="8404" y="4128"/>
                  </a:lnTo>
                  <a:lnTo>
                    <a:pt x="8364" y="3999"/>
                  </a:lnTo>
                  <a:lnTo>
                    <a:pt x="8314" y="3859"/>
                  </a:lnTo>
                  <a:lnTo>
                    <a:pt x="8264" y="3720"/>
                  </a:lnTo>
                  <a:lnTo>
                    <a:pt x="8195" y="3581"/>
                  </a:lnTo>
                  <a:lnTo>
                    <a:pt x="8125" y="3442"/>
                  </a:lnTo>
                  <a:lnTo>
                    <a:pt x="8036" y="3313"/>
                  </a:lnTo>
                  <a:lnTo>
                    <a:pt x="7946" y="3173"/>
                  </a:lnTo>
                  <a:lnTo>
                    <a:pt x="7747" y="2915"/>
                  </a:lnTo>
                  <a:lnTo>
                    <a:pt x="7538" y="2666"/>
                  </a:lnTo>
                  <a:lnTo>
                    <a:pt x="7300" y="2427"/>
                  </a:lnTo>
                  <a:lnTo>
                    <a:pt x="7061" y="2199"/>
                  </a:lnTo>
                  <a:lnTo>
                    <a:pt x="6813" y="1990"/>
                  </a:lnTo>
                  <a:lnTo>
                    <a:pt x="6574" y="1791"/>
                  </a:lnTo>
                  <a:lnTo>
                    <a:pt x="6335" y="1622"/>
                  </a:lnTo>
                  <a:lnTo>
                    <a:pt x="6116" y="1473"/>
                  </a:lnTo>
                  <a:lnTo>
                    <a:pt x="5918" y="1353"/>
                  </a:lnTo>
                  <a:lnTo>
                    <a:pt x="5748" y="1254"/>
                  </a:lnTo>
                  <a:lnTo>
                    <a:pt x="5589" y="1164"/>
                  </a:lnTo>
                  <a:lnTo>
                    <a:pt x="5450" y="1075"/>
                  </a:lnTo>
                  <a:lnTo>
                    <a:pt x="5311" y="976"/>
                  </a:lnTo>
                  <a:lnTo>
                    <a:pt x="5192" y="876"/>
                  </a:lnTo>
                  <a:lnTo>
                    <a:pt x="5072" y="777"/>
                  </a:lnTo>
                  <a:lnTo>
                    <a:pt x="4973" y="667"/>
                  </a:lnTo>
                  <a:lnTo>
                    <a:pt x="4794" y="468"/>
                  </a:lnTo>
                  <a:lnTo>
                    <a:pt x="4655" y="289"/>
                  </a:lnTo>
                  <a:lnTo>
                    <a:pt x="4555" y="140"/>
                  </a:lnTo>
                  <a:lnTo>
                    <a:pt x="4476"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6;p32">
              <a:extLst>
                <a:ext uri="{FF2B5EF4-FFF2-40B4-BE49-F238E27FC236}">
                  <a16:creationId xmlns:a16="http://schemas.microsoft.com/office/drawing/2014/main" id="{58287ECF-E47B-29CE-4A86-4BE219B04BDE}"/>
                </a:ext>
              </a:extLst>
            </p:cNvPr>
            <p:cNvSpPr/>
            <p:nvPr/>
          </p:nvSpPr>
          <p:spPr>
            <a:xfrm>
              <a:off x="5130141" y="1672771"/>
              <a:ext cx="449746" cy="1005915"/>
            </a:xfrm>
            <a:custGeom>
              <a:avLst/>
              <a:gdLst/>
              <a:ahLst/>
              <a:cxnLst/>
              <a:rect l="l" t="t" r="r" b="b"/>
              <a:pathLst>
                <a:path w="28492" h="63726" extrusionOk="0">
                  <a:moveTo>
                    <a:pt x="22694" y="1"/>
                  </a:moveTo>
                  <a:lnTo>
                    <a:pt x="22426" y="11"/>
                  </a:lnTo>
                  <a:lnTo>
                    <a:pt x="22147" y="31"/>
                  </a:lnTo>
                  <a:lnTo>
                    <a:pt x="21859" y="51"/>
                  </a:lnTo>
                  <a:lnTo>
                    <a:pt x="21570" y="100"/>
                  </a:lnTo>
                  <a:lnTo>
                    <a:pt x="21272" y="150"/>
                  </a:lnTo>
                  <a:lnTo>
                    <a:pt x="20964" y="220"/>
                  </a:lnTo>
                  <a:lnTo>
                    <a:pt x="20645" y="299"/>
                  </a:lnTo>
                  <a:lnTo>
                    <a:pt x="20327" y="389"/>
                  </a:lnTo>
                  <a:lnTo>
                    <a:pt x="19999" y="498"/>
                  </a:lnTo>
                  <a:lnTo>
                    <a:pt x="19671" y="618"/>
                  </a:lnTo>
                  <a:lnTo>
                    <a:pt x="19333" y="757"/>
                  </a:lnTo>
                  <a:lnTo>
                    <a:pt x="18985" y="906"/>
                  </a:lnTo>
                  <a:lnTo>
                    <a:pt x="18627" y="1065"/>
                  </a:lnTo>
                  <a:lnTo>
                    <a:pt x="18269" y="1244"/>
                  </a:lnTo>
                  <a:lnTo>
                    <a:pt x="17901" y="1443"/>
                  </a:lnTo>
                  <a:lnTo>
                    <a:pt x="17523" y="1652"/>
                  </a:lnTo>
                  <a:lnTo>
                    <a:pt x="17145" y="1871"/>
                  </a:lnTo>
                  <a:lnTo>
                    <a:pt x="16757" y="2119"/>
                  </a:lnTo>
                  <a:lnTo>
                    <a:pt x="16359" y="2378"/>
                  </a:lnTo>
                  <a:lnTo>
                    <a:pt x="15962" y="2646"/>
                  </a:lnTo>
                  <a:lnTo>
                    <a:pt x="15544" y="2945"/>
                  </a:lnTo>
                  <a:lnTo>
                    <a:pt x="15136" y="3253"/>
                  </a:lnTo>
                  <a:lnTo>
                    <a:pt x="14709" y="3581"/>
                  </a:lnTo>
                  <a:lnTo>
                    <a:pt x="14281" y="3919"/>
                  </a:lnTo>
                  <a:lnTo>
                    <a:pt x="13843" y="4277"/>
                  </a:lnTo>
                  <a:lnTo>
                    <a:pt x="13396" y="4665"/>
                  </a:lnTo>
                  <a:lnTo>
                    <a:pt x="12948" y="5063"/>
                  </a:lnTo>
                  <a:lnTo>
                    <a:pt x="12491" y="5480"/>
                  </a:lnTo>
                  <a:lnTo>
                    <a:pt x="12024" y="5908"/>
                  </a:lnTo>
                  <a:lnTo>
                    <a:pt x="11546" y="6365"/>
                  </a:lnTo>
                  <a:lnTo>
                    <a:pt x="11069" y="6843"/>
                  </a:lnTo>
                  <a:lnTo>
                    <a:pt x="10582" y="7340"/>
                  </a:lnTo>
                  <a:lnTo>
                    <a:pt x="10084" y="7847"/>
                  </a:lnTo>
                  <a:lnTo>
                    <a:pt x="9587" y="8384"/>
                  </a:lnTo>
                  <a:lnTo>
                    <a:pt x="9080" y="8941"/>
                  </a:lnTo>
                  <a:lnTo>
                    <a:pt x="8563" y="9518"/>
                  </a:lnTo>
                  <a:lnTo>
                    <a:pt x="8036" y="10114"/>
                  </a:lnTo>
                  <a:lnTo>
                    <a:pt x="7509" y="10731"/>
                  </a:lnTo>
                  <a:lnTo>
                    <a:pt x="6972" y="11367"/>
                  </a:lnTo>
                  <a:lnTo>
                    <a:pt x="6425" y="12024"/>
                  </a:lnTo>
                  <a:lnTo>
                    <a:pt x="5878" y="12710"/>
                  </a:lnTo>
                  <a:lnTo>
                    <a:pt x="5311" y="13416"/>
                  </a:lnTo>
                  <a:lnTo>
                    <a:pt x="4744" y="14142"/>
                  </a:lnTo>
                  <a:lnTo>
                    <a:pt x="4168" y="14898"/>
                  </a:lnTo>
                  <a:lnTo>
                    <a:pt x="4038" y="15097"/>
                  </a:lnTo>
                  <a:lnTo>
                    <a:pt x="3899" y="15306"/>
                  </a:lnTo>
                  <a:lnTo>
                    <a:pt x="3631" y="15753"/>
                  </a:lnTo>
                  <a:lnTo>
                    <a:pt x="3362" y="16240"/>
                  </a:lnTo>
                  <a:lnTo>
                    <a:pt x="3103" y="16757"/>
                  </a:lnTo>
                  <a:lnTo>
                    <a:pt x="2855" y="17314"/>
                  </a:lnTo>
                  <a:lnTo>
                    <a:pt x="2606" y="17901"/>
                  </a:lnTo>
                  <a:lnTo>
                    <a:pt x="2358" y="18518"/>
                  </a:lnTo>
                  <a:lnTo>
                    <a:pt x="2129" y="19154"/>
                  </a:lnTo>
                  <a:lnTo>
                    <a:pt x="1900" y="19820"/>
                  </a:lnTo>
                  <a:lnTo>
                    <a:pt x="1681" y="20516"/>
                  </a:lnTo>
                  <a:lnTo>
                    <a:pt x="1483" y="21222"/>
                  </a:lnTo>
                  <a:lnTo>
                    <a:pt x="1284" y="21948"/>
                  </a:lnTo>
                  <a:lnTo>
                    <a:pt x="1095" y="22694"/>
                  </a:lnTo>
                  <a:lnTo>
                    <a:pt x="926" y="23460"/>
                  </a:lnTo>
                  <a:lnTo>
                    <a:pt x="767" y="24226"/>
                  </a:lnTo>
                  <a:lnTo>
                    <a:pt x="617" y="25011"/>
                  </a:lnTo>
                  <a:lnTo>
                    <a:pt x="488" y="25797"/>
                  </a:lnTo>
                  <a:lnTo>
                    <a:pt x="369" y="26592"/>
                  </a:lnTo>
                  <a:lnTo>
                    <a:pt x="259" y="27388"/>
                  </a:lnTo>
                  <a:lnTo>
                    <a:pt x="180" y="28184"/>
                  </a:lnTo>
                  <a:lnTo>
                    <a:pt x="100" y="28979"/>
                  </a:lnTo>
                  <a:lnTo>
                    <a:pt x="51" y="29775"/>
                  </a:lnTo>
                  <a:lnTo>
                    <a:pt x="21" y="30570"/>
                  </a:lnTo>
                  <a:lnTo>
                    <a:pt x="1" y="31346"/>
                  </a:lnTo>
                  <a:lnTo>
                    <a:pt x="1" y="32122"/>
                  </a:lnTo>
                  <a:lnTo>
                    <a:pt x="31" y="32887"/>
                  </a:lnTo>
                  <a:lnTo>
                    <a:pt x="70" y="33633"/>
                  </a:lnTo>
                  <a:lnTo>
                    <a:pt x="140" y="34369"/>
                  </a:lnTo>
                  <a:lnTo>
                    <a:pt x="180" y="34727"/>
                  </a:lnTo>
                  <a:lnTo>
                    <a:pt x="220" y="35075"/>
                  </a:lnTo>
                  <a:lnTo>
                    <a:pt x="279" y="35423"/>
                  </a:lnTo>
                  <a:lnTo>
                    <a:pt x="329" y="35771"/>
                  </a:lnTo>
                  <a:lnTo>
                    <a:pt x="399" y="36109"/>
                  </a:lnTo>
                  <a:lnTo>
                    <a:pt x="468" y="36447"/>
                  </a:lnTo>
                  <a:lnTo>
                    <a:pt x="548" y="36766"/>
                  </a:lnTo>
                  <a:lnTo>
                    <a:pt x="627" y="37094"/>
                  </a:lnTo>
                  <a:lnTo>
                    <a:pt x="985" y="38387"/>
                  </a:lnTo>
                  <a:lnTo>
                    <a:pt x="1343" y="39650"/>
                  </a:lnTo>
                  <a:lnTo>
                    <a:pt x="1721" y="40873"/>
                  </a:lnTo>
                  <a:lnTo>
                    <a:pt x="2099" y="42076"/>
                  </a:lnTo>
                  <a:lnTo>
                    <a:pt x="2477" y="43240"/>
                  </a:lnTo>
                  <a:lnTo>
                    <a:pt x="2865" y="44373"/>
                  </a:lnTo>
                  <a:lnTo>
                    <a:pt x="3263" y="45477"/>
                  </a:lnTo>
                  <a:lnTo>
                    <a:pt x="3660" y="46541"/>
                  </a:lnTo>
                  <a:lnTo>
                    <a:pt x="4068" y="47585"/>
                  </a:lnTo>
                  <a:lnTo>
                    <a:pt x="4466" y="48600"/>
                  </a:lnTo>
                  <a:lnTo>
                    <a:pt x="4874" y="49574"/>
                  </a:lnTo>
                  <a:lnTo>
                    <a:pt x="5281" y="50529"/>
                  </a:lnTo>
                  <a:lnTo>
                    <a:pt x="5699" y="51444"/>
                  </a:lnTo>
                  <a:lnTo>
                    <a:pt x="6107" y="52339"/>
                  </a:lnTo>
                  <a:lnTo>
                    <a:pt x="6524" y="53204"/>
                  </a:lnTo>
                  <a:lnTo>
                    <a:pt x="6932" y="54039"/>
                  </a:lnTo>
                  <a:lnTo>
                    <a:pt x="7350" y="54845"/>
                  </a:lnTo>
                  <a:lnTo>
                    <a:pt x="7757" y="55620"/>
                  </a:lnTo>
                  <a:lnTo>
                    <a:pt x="8175" y="56376"/>
                  </a:lnTo>
                  <a:lnTo>
                    <a:pt x="8583" y="57092"/>
                  </a:lnTo>
                  <a:lnTo>
                    <a:pt x="8991" y="57788"/>
                  </a:lnTo>
                  <a:lnTo>
                    <a:pt x="9388" y="58455"/>
                  </a:lnTo>
                  <a:lnTo>
                    <a:pt x="9786" y="59101"/>
                  </a:lnTo>
                  <a:lnTo>
                    <a:pt x="10184" y="59718"/>
                  </a:lnTo>
                  <a:lnTo>
                    <a:pt x="10572" y="60304"/>
                  </a:lnTo>
                  <a:lnTo>
                    <a:pt x="10960" y="60871"/>
                  </a:lnTo>
                  <a:lnTo>
                    <a:pt x="11337" y="61408"/>
                  </a:lnTo>
                  <a:lnTo>
                    <a:pt x="11715" y="61925"/>
                  </a:lnTo>
                  <a:lnTo>
                    <a:pt x="12073" y="62412"/>
                  </a:lnTo>
                  <a:lnTo>
                    <a:pt x="12441" y="62870"/>
                  </a:lnTo>
                  <a:lnTo>
                    <a:pt x="12789" y="63317"/>
                  </a:lnTo>
                  <a:lnTo>
                    <a:pt x="13127" y="63725"/>
                  </a:lnTo>
                  <a:lnTo>
                    <a:pt x="19343" y="62940"/>
                  </a:lnTo>
                  <a:lnTo>
                    <a:pt x="19064" y="62233"/>
                  </a:lnTo>
                  <a:lnTo>
                    <a:pt x="18746" y="61408"/>
                  </a:lnTo>
                  <a:lnTo>
                    <a:pt x="18318" y="60294"/>
                  </a:lnTo>
                  <a:lnTo>
                    <a:pt x="17821" y="58922"/>
                  </a:lnTo>
                  <a:lnTo>
                    <a:pt x="17553" y="58156"/>
                  </a:lnTo>
                  <a:lnTo>
                    <a:pt x="17264" y="57331"/>
                  </a:lnTo>
                  <a:lnTo>
                    <a:pt x="16966" y="56456"/>
                  </a:lnTo>
                  <a:lnTo>
                    <a:pt x="16668" y="55531"/>
                  </a:lnTo>
                  <a:lnTo>
                    <a:pt x="16359" y="54566"/>
                  </a:lnTo>
                  <a:lnTo>
                    <a:pt x="16041" y="53562"/>
                  </a:lnTo>
                  <a:lnTo>
                    <a:pt x="15733" y="52518"/>
                  </a:lnTo>
                  <a:lnTo>
                    <a:pt x="15425" y="51444"/>
                  </a:lnTo>
                  <a:lnTo>
                    <a:pt x="15116" y="50340"/>
                  </a:lnTo>
                  <a:lnTo>
                    <a:pt x="14818" y="49216"/>
                  </a:lnTo>
                  <a:lnTo>
                    <a:pt x="14520" y="48063"/>
                  </a:lnTo>
                  <a:lnTo>
                    <a:pt x="14241" y="46889"/>
                  </a:lnTo>
                  <a:lnTo>
                    <a:pt x="13973" y="45706"/>
                  </a:lnTo>
                  <a:lnTo>
                    <a:pt x="13724" y="44512"/>
                  </a:lnTo>
                  <a:lnTo>
                    <a:pt x="13495" y="43309"/>
                  </a:lnTo>
                  <a:lnTo>
                    <a:pt x="13277" y="42096"/>
                  </a:lnTo>
                  <a:lnTo>
                    <a:pt x="13177" y="41489"/>
                  </a:lnTo>
                  <a:lnTo>
                    <a:pt x="13088" y="40883"/>
                  </a:lnTo>
                  <a:lnTo>
                    <a:pt x="12998" y="40276"/>
                  </a:lnTo>
                  <a:lnTo>
                    <a:pt x="12919" y="39679"/>
                  </a:lnTo>
                  <a:lnTo>
                    <a:pt x="12849" y="39073"/>
                  </a:lnTo>
                  <a:lnTo>
                    <a:pt x="12779" y="38476"/>
                  </a:lnTo>
                  <a:lnTo>
                    <a:pt x="12730" y="37879"/>
                  </a:lnTo>
                  <a:lnTo>
                    <a:pt x="12680" y="37283"/>
                  </a:lnTo>
                  <a:lnTo>
                    <a:pt x="12630" y="36686"/>
                  </a:lnTo>
                  <a:lnTo>
                    <a:pt x="12600" y="36099"/>
                  </a:lnTo>
                  <a:lnTo>
                    <a:pt x="12571" y="35513"/>
                  </a:lnTo>
                  <a:lnTo>
                    <a:pt x="12561" y="34936"/>
                  </a:lnTo>
                  <a:lnTo>
                    <a:pt x="12561" y="34807"/>
                  </a:lnTo>
                  <a:lnTo>
                    <a:pt x="12581" y="34429"/>
                  </a:lnTo>
                  <a:lnTo>
                    <a:pt x="12600" y="34160"/>
                  </a:lnTo>
                  <a:lnTo>
                    <a:pt x="12640" y="33832"/>
                  </a:lnTo>
                  <a:lnTo>
                    <a:pt x="12680" y="33454"/>
                  </a:lnTo>
                  <a:lnTo>
                    <a:pt x="12750" y="33017"/>
                  </a:lnTo>
                  <a:lnTo>
                    <a:pt x="12829" y="32549"/>
                  </a:lnTo>
                  <a:lnTo>
                    <a:pt x="12929" y="32022"/>
                  </a:lnTo>
                  <a:lnTo>
                    <a:pt x="13058" y="31465"/>
                  </a:lnTo>
                  <a:lnTo>
                    <a:pt x="13207" y="30859"/>
                  </a:lnTo>
                  <a:lnTo>
                    <a:pt x="13396" y="30222"/>
                  </a:lnTo>
                  <a:lnTo>
                    <a:pt x="13605" y="29546"/>
                  </a:lnTo>
                  <a:lnTo>
                    <a:pt x="13843" y="28840"/>
                  </a:lnTo>
                  <a:lnTo>
                    <a:pt x="13983" y="28482"/>
                  </a:lnTo>
                  <a:lnTo>
                    <a:pt x="14122" y="28104"/>
                  </a:lnTo>
                  <a:lnTo>
                    <a:pt x="14281" y="27726"/>
                  </a:lnTo>
                  <a:lnTo>
                    <a:pt x="14440" y="27338"/>
                  </a:lnTo>
                  <a:lnTo>
                    <a:pt x="14619" y="26950"/>
                  </a:lnTo>
                  <a:lnTo>
                    <a:pt x="14798" y="26553"/>
                  </a:lnTo>
                  <a:lnTo>
                    <a:pt x="14997" y="26145"/>
                  </a:lnTo>
                  <a:lnTo>
                    <a:pt x="15196" y="25737"/>
                  </a:lnTo>
                  <a:lnTo>
                    <a:pt x="15415" y="25320"/>
                  </a:lnTo>
                  <a:lnTo>
                    <a:pt x="15643" y="24902"/>
                  </a:lnTo>
                  <a:lnTo>
                    <a:pt x="15882" y="24474"/>
                  </a:lnTo>
                  <a:lnTo>
                    <a:pt x="16131" y="24047"/>
                  </a:lnTo>
                  <a:lnTo>
                    <a:pt x="16399" y="23619"/>
                  </a:lnTo>
                  <a:lnTo>
                    <a:pt x="16678" y="23182"/>
                  </a:lnTo>
                  <a:lnTo>
                    <a:pt x="16966" y="22744"/>
                  </a:lnTo>
                  <a:lnTo>
                    <a:pt x="17264" y="22296"/>
                  </a:lnTo>
                  <a:lnTo>
                    <a:pt x="17583" y="21849"/>
                  </a:lnTo>
                  <a:lnTo>
                    <a:pt x="17921" y="21401"/>
                  </a:lnTo>
                  <a:lnTo>
                    <a:pt x="18259" y="20954"/>
                  </a:lnTo>
                  <a:lnTo>
                    <a:pt x="18617" y="20506"/>
                  </a:lnTo>
                  <a:lnTo>
                    <a:pt x="18995" y="20049"/>
                  </a:lnTo>
                  <a:lnTo>
                    <a:pt x="19383" y="19592"/>
                  </a:lnTo>
                  <a:lnTo>
                    <a:pt x="19790" y="19134"/>
                  </a:lnTo>
                  <a:lnTo>
                    <a:pt x="20208" y="18687"/>
                  </a:lnTo>
                  <a:lnTo>
                    <a:pt x="20645" y="18229"/>
                  </a:lnTo>
                  <a:lnTo>
                    <a:pt x="21093" y="17772"/>
                  </a:lnTo>
                  <a:lnTo>
                    <a:pt x="21570" y="17314"/>
                  </a:lnTo>
                  <a:lnTo>
                    <a:pt x="22048" y="16857"/>
                  </a:lnTo>
                  <a:lnTo>
                    <a:pt x="22555" y="16399"/>
                  </a:lnTo>
                  <a:lnTo>
                    <a:pt x="23072" y="15942"/>
                  </a:lnTo>
                  <a:lnTo>
                    <a:pt x="23619" y="15494"/>
                  </a:lnTo>
                  <a:lnTo>
                    <a:pt x="24166" y="15037"/>
                  </a:lnTo>
                  <a:lnTo>
                    <a:pt x="24743" y="14590"/>
                  </a:lnTo>
                  <a:lnTo>
                    <a:pt x="25339" y="14142"/>
                  </a:lnTo>
                  <a:lnTo>
                    <a:pt x="25638" y="13913"/>
                  </a:lnTo>
                  <a:lnTo>
                    <a:pt x="25916" y="13665"/>
                  </a:lnTo>
                  <a:lnTo>
                    <a:pt x="26185" y="13416"/>
                  </a:lnTo>
                  <a:lnTo>
                    <a:pt x="26433" y="13148"/>
                  </a:lnTo>
                  <a:lnTo>
                    <a:pt x="26672" y="12869"/>
                  </a:lnTo>
                  <a:lnTo>
                    <a:pt x="26901" y="12581"/>
                  </a:lnTo>
                  <a:lnTo>
                    <a:pt x="27109" y="12282"/>
                  </a:lnTo>
                  <a:lnTo>
                    <a:pt x="27298" y="11974"/>
                  </a:lnTo>
                  <a:lnTo>
                    <a:pt x="27477" y="11656"/>
                  </a:lnTo>
                  <a:lnTo>
                    <a:pt x="27646" y="11338"/>
                  </a:lnTo>
                  <a:lnTo>
                    <a:pt x="27796" y="11009"/>
                  </a:lnTo>
                  <a:lnTo>
                    <a:pt x="27925" y="10671"/>
                  </a:lnTo>
                  <a:lnTo>
                    <a:pt x="28054" y="10323"/>
                  </a:lnTo>
                  <a:lnTo>
                    <a:pt x="28154" y="9975"/>
                  </a:lnTo>
                  <a:lnTo>
                    <a:pt x="28253" y="9627"/>
                  </a:lnTo>
                  <a:lnTo>
                    <a:pt x="28323" y="9269"/>
                  </a:lnTo>
                  <a:lnTo>
                    <a:pt x="28392" y="8901"/>
                  </a:lnTo>
                  <a:lnTo>
                    <a:pt x="28442" y="8543"/>
                  </a:lnTo>
                  <a:lnTo>
                    <a:pt x="28472" y="8175"/>
                  </a:lnTo>
                  <a:lnTo>
                    <a:pt x="28492" y="7807"/>
                  </a:lnTo>
                  <a:lnTo>
                    <a:pt x="28492" y="7439"/>
                  </a:lnTo>
                  <a:lnTo>
                    <a:pt x="28482" y="7062"/>
                  </a:lnTo>
                  <a:lnTo>
                    <a:pt x="28462" y="6694"/>
                  </a:lnTo>
                  <a:lnTo>
                    <a:pt x="28422" y="6326"/>
                  </a:lnTo>
                  <a:lnTo>
                    <a:pt x="28362" y="5958"/>
                  </a:lnTo>
                  <a:lnTo>
                    <a:pt x="28303" y="5590"/>
                  </a:lnTo>
                  <a:lnTo>
                    <a:pt x="28213" y="5222"/>
                  </a:lnTo>
                  <a:lnTo>
                    <a:pt x="28114" y="4864"/>
                  </a:lnTo>
                  <a:lnTo>
                    <a:pt x="28004" y="4506"/>
                  </a:lnTo>
                  <a:lnTo>
                    <a:pt x="27885" y="4158"/>
                  </a:lnTo>
                  <a:lnTo>
                    <a:pt x="27736" y="3800"/>
                  </a:lnTo>
                  <a:lnTo>
                    <a:pt x="27587" y="3462"/>
                  </a:lnTo>
                  <a:lnTo>
                    <a:pt x="27408" y="3104"/>
                  </a:lnTo>
                  <a:lnTo>
                    <a:pt x="27209" y="2696"/>
                  </a:lnTo>
                  <a:lnTo>
                    <a:pt x="27099" y="2497"/>
                  </a:lnTo>
                  <a:lnTo>
                    <a:pt x="26990" y="2318"/>
                  </a:lnTo>
                  <a:lnTo>
                    <a:pt x="26891" y="2149"/>
                  </a:lnTo>
                  <a:lnTo>
                    <a:pt x="26791" y="2000"/>
                  </a:lnTo>
                  <a:lnTo>
                    <a:pt x="26642" y="1831"/>
                  </a:lnTo>
                  <a:lnTo>
                    <a:pt x="26493" y="1652"/>
                  </a:lnTo>
                  <a:lnTo>
                    <a:pt x="26334" y="1493"/>
                  </a:lnTo>
                  <a:lnTo>
                    <a:pt x="26175" y="1334"/>
                  </a:lnTo>
                  <a:lnTo>
                    <a:pt x="26006" y="1184"/>
                  </a:lnTo>
                  <a:lnTo>
                    <a:pt x="25827" y="1045"/>
                  </a:lnTo>
                  <a:lnTo>
                    <a:pt x="25648" y="906"/>
                  </a:lnTo>
                  <a:lnTo>
                    <a:pt x="25459" y="777"/>
                  </a:lnTo>
                  <a:lnTo>
                    <a:pt x="25270" y="667"/>
                  </a:lnTo>
                  <a:lnTo>
                    <a:pt x="25071" y="558"/>
                  </a:lnTo>
                  <a:lnTo>
                    <a:pt x="24862" y="458"/>
                  </a:lnTo>
                  <a:lnTo>
                    <a:pt x="24643" y="369"/>
                  </a:lnTo>
                  <a:lnTo>
                    <a:pt x="24424" y="279"/>
                  </a:lnTo>
                  <a:lnTo>
                    <a:pt x="24196" y="210"/>
                  </a:lnTo>
                  <a:lnTo>
                    <a:pt x="23967" y="150"/>
                  </a:lnTo>
                  <a:lnTo>
                    <a:pt x="23728" y="100"/>
                  </a:lnTo>
                  <a:lnTo>
                    <a:pt x="23480" y="61"/>
                  </a:lnTo>
                  <a:lnTo>
                    <a:pt x="23221" y="31"/>
                  </a:lnTo>
                  <a:lnTo>
                    <a:pt x="22963" y="11"/>
                  </a:lnTo>
                  <a:lnTo>
                    <a:pt x="22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7;p32">
              <a:extLst>
                <a:ext uri="{FF2B5EF4-FFF2-40B4-BE49-F238E27FC236}">
                  <a16:creationId xmlns:a16="http://schemas.microsoft.com/office/drawing/2014/main" id="{46E35798-F38F-7F7E-DA35-8302FF24242D}"/>
                </a:ext>
              </a:extLst>
            </p:cNvPr>
            <p:cNvSpPr/>
            <p:nvPr/>
          </p:nvSpPr>
          <p:spPr>
            <a:xfrm>
              <a:off x="5658197" y="1047875"/>
              <a:ext cx="411610" cy="371563"/>
            </a:xfrm>
            <a:custGeom>
              <a:avLst/>
              <a:gdLst/>
              <a:ahLst/>
              <a:cxnLst/>
              <a:rect l="l" t="t" r="r" b="b"/>
              <a:pathLst>
                <a:path w="26076" h="23539" extrusionOk="0">
                  <a:moveTo>
                    <a:pt x="18527" y="0"/>
                  </a:moveTo>
                  <a:lnTo>
                    <a:pt x="18100" y="20"/>
                  </a:lnTo>
                  <a:lnTo>
                    <a:pt x="17652" y="40"/>
                  </a:lnTo>
                  <a:lnTo>
                    <a:pt x="17185" y="80"/>
                  </a:lnTo>
                  <a:lnTo>
                    <a:pt x="16718" y="129"/>
                  </a:lnTo>
                  <a:lnTo>
                    <a:pt x="16220" y="189"/>
                  </a:lnTo>
                  <a:lnTo>
                    <a:pt x="15713" y="269"/>
                  </a:lnTo>
                  <a:lnTo>
                    <a:pt x="15186" y="348"/>
                  </a:lnTo>
                  <a:lnTo>
                    <a:pt x="14649" y="448"/>
                  </a:lnTo>
                  <a:lnTo>
                    <a:pt x="14092" y="557"/>
                  </a:lnTo>
                  <a:lnTo>
                    <a:pt x="13515" y="686"/>
                  </a:lnTo>
                  <a:lnTo>
                    <a:pt x="12968" y="815"/>
                  </a:lnTo>
                  <a:lnTo>
                    <a:pt x="12451" y="965"/>
                  </a:lnTo>
                  <a:lnTo>
                    <a:pt x="11974" y="1114"/>
                  </a:lnTo>
                  <a:lnTo>
                    <a:pt x="11517" y="1273"/>
                  </a:lnTo>
                  <a:lnTo>
                    <a:pt x="11089" y="1452"/>
                  </a:lnTo>
                  <a:lnTo>
                    <a:pt x="10681" y="1621"/>
                  </a:lnTo>
                  <a:lnTo>
                    <a:pt x="10313" y="1810"/>
                  </a:lnTo>
                  <a:lnTo>
                    <a:pt x="9965" y="1999"/>
                  </a:lnTo>
                  <a:lnTo>
                    <a:pt x="9637" y="2188"/>
                  </a:lnTo>
                  <a:lnTo>
                    <a:pt x="9339" y="2387"/>
                  </a:lnTo>
                  <a:lnTo>
                    <a:pt x="9060" y="2576"/>
                  </a:lnTo>
                  <a:lnTo>
                    <a:pt x="8812" y="2775"/>
                  </a:lnTo>
                  <a:lnTo>
                    <a:pt x="8573" y="2973"/>
                  </a:lnTo>
                  <a:lnTo>
                    <a:pt x="8364" y="3172"/>
                  </a:lnTo>
                  <a:lnTo>
                    <a:pt x="8165" y="3361"/>
                  </a:lnTo>
                  <a:lnTo>
                    <a:pt x="7986" y="3560"/>
                  </a:lnTo>
                  <a:lnTo>
                    <a:pt x="7837" y="3749"/>
                  </a:lnTo>
                  <a:lnTo>
                    <a:pt x="7688" y="3928"/>
                  </a:lnTo>
                  <a:lnTo>
                    <a:pt x="7569" y="4107"/>
                  </a:lnTo>
                  <a:lnTo>
                    <a:pt x="7459" y="4276"/>
                  </a:lnTo>
                  <a:lnTo>
                    <a:pt x="7360" y="4435"/>
                  </a:lnTo>
                  <a:lnTo>
                    <a:pt x="7270" y="4594"/>
                  </a:lnTo>
                  <a:lnTo>
                    <a:pt x="7141" y="4863"/>
                  </a:lnTo>
                  <a:lnTo>
                    <a:pt x="7052" y="5092"/>
                  </a:lnTo>
                  <a:lnTo>
                    <a:pt x="7002" y="5271"/>
                  </a:lnTo>
                  <a:lnTo>
                    <a:pt x="6962" y="5410"/>
                  </a:lnTo>
                  <a:lnTo>
                    <a:pt x="6892" y="5420"/>
                  </a:lnTo>
                  <a:lnTo>
                    <a:pt x="6694" y="5460"/>
                  </a:lnTo>
                  <a:lnTo>
                    <a:pt x="6385" y="5519"/>
                  </a:lnTo>
                  <a:lnTo>
                    <a:pt x="5978" y="5619"/>
                  </a:lnTo>
                  <a:lnTo>
                    <a:pt x="5749" y="5688"/>
                  </a:lnTo>
                  <a:lnTo>
                    <a:pt x="5500" y="5768"/>
                  </a:lnTo>
                  <a:lnTo>
                    <a:pt x="5232" y="5857"/>
                  </a:lnTo>
                  <a:lnTo>
                    <a:pt x="4953" y="5967"/>
                  </a:lnTo>
                  <a:lnTo>
                    <a:pt x="4665" y="6096"/>
                  </a:lnTo>
                  <a:lnTo>
                    <a:pt x="4376" y="6225"/>
                  </a:lnTo>
                  <a:lnTo>
                    <a:pt x="4068" y="6384"/>
                  </a:lnTo>
                  <a:lnTo>
                    <a:pt x="3760" y="6563"/>
                  </a:lnTo>
                  <a:lnTo>
                    <a:pt x="3452" y="6752"/>
                  </a:lnTo>
                  <a:lnTo>
                    <a:pt x="3143" y="6961"/>
                  </a:lnTo>
                  <a:lnTo>
                    <a:pt x="2835" y="7200"/>
                  </a:lnTo>
                  <a:lnTo>
                    <a:pt x="2537" y="7448"/>
                  </a:lnTo>
                  <a:lnTo>
                    <a:pt x="2238" y="7727"/>
                  </a:lnTo>
                  <a:lnTo>
                    <a:pt x="2099" y="7876"/>
                  </a:lnTo>
                  <a:lnTo>
                    <a:pt x="1960" y="8025"/>
                  </a:lnTo>
                  <a:lnTo>
                    <a:pt x="1821" y="8184"/>
                  </a:lnTo>
                  <a:lnTo>
                    <a:pt x="1682" y="8353"/>
                  </a:lnTo>
                  <a:lnTo>
                    <a:pt x="1552" y="8522"/>
                  </a:lnTo>
                  <a:lnTo>
                    <a:pt x="1423" y="8701"/>
                  </a:lnTo>
                  <a:lnTo>
                    <a:pt x="1294" y="8890"/>
                  </a:lnTo>
                  <a:lnTo>
                    <a:pt x="1174" y="9079"/>
                  </a:lnTo>
                  <a:lnTo>
                    <a:pt x="1055" y="9278"/>
                  </a:lnTo>
                  <a:lnTo>
                    <a:pt x="946" y="9487"/>
                  </a:lnTo>
                  <a:lnTo>
                    <a:pt x="836" y="9696"/>
                  </a:lnTo>
                  <a:lnTo>
                    <a:pt x="727" y="9915"/>
                  </a:lnTo>
                  <a:lnTo>
                    <a:pt x="637" y="10143"/>
                  </a:lnTo>
                  <a:lnTo>
                    <a:pt x="538" y="10372"/>
                  </a:lnTo>
                  <a:lnTo>
                    <a:pt x="458" y="10621"/>
                  </a:lnTo>
                  <a:lnTo>
                    <a:pt x="379" y="10869"/>
                  </a:lnTo>
                  <a:lnTo>
                    <a:pt x="309" y="11128"/>
                  </a:lnTo>
                  <a:lnTo>
                    <a:pt x="240" y="11386"/>
                  </a:lnTo>
                  <a:lnTo>
                    <a:pt x="180" y="11665"/>
                  </a:lnTo>
                  <a:lnTo>
                    <a:pt x="130" y="11943"/>
                  </a:lnTo>
                  <a:lnTo>
                    <a:pt x="80" y="12232"/>
                  </a:lnTo>
                  <a:lnTo>
                    <a:pt x="51" y="12530"/>
                  </a:lnTo>
                  <a:lnTo>
                    <a:pt x="21" y="12828"/>
                  </a:lnTo>
                  <a:lnTo>
                    <a:pt x="1" y="13127"/>
                  </a:lnTo>
                  <a:lnTo>
                    <a:pt x="1" y="13425"/>
                  </a:lnTo>
                  <a:lnTo>
                    <a:pt x="1" y="13713"/>
                  </a:lnTo>
                  <a:lnTo>
                    <a:pt x="21" y="14002"/>
                  </a:lnTo>
                  <a:lnTo>
                    <a:pt x="41" y="14290"/>
                  </a:lnTo>
                  <a:lnTo>
                    <a:pt x="71" y="14569"/>
                  </a:lnTo>
                  <a:lnTo>
                    <a:pt x="110" y="14847"/>
                  </a:lnTo>
                  <a:lnTo>
                    <a:pt x="160" y="15126"/>
                  </a:lnTo>
                  <a:lnTo>
                    <a:pt x="220" y="15404"/>
                  </a:lnTo>
                  <a:lnTo>
                    <a:pt x="289" y="15672"/>
                  </a:lnTo>
                  <a:lnTo>
                    <a:pt x="359" y="15931"/>
                  </a:lnTo>
                  <a:lnTo>
                    <a:pt x="438" y="16200"/>
                  </a:lnTo>
                  <a:lnTo>
                    <a:pt x="528" y="16458"/>
                  </a:lnTo>
                  <a:lnTo>
                    <a:pt x="617" y="16717"/>
                  </a:lnTo>
                  <a:lnTo>
                    <a:pt x="717" y="16965"/>
                  </a:lnTo>
                  <a:lnTo>
                    <a:pt x="826" y="17214"/>
                  </a:lnTo>
                  <a:lnTo>
                    <a:pt x="936" y="17463"/>
                  </a:lnTo>
                  <a:lnTo>
                    <a:pt x="1055" y="17701"/>
                  </a:lnTo>
                  <a:lnTo>
                    <a:pt x="1174" y="17940"/>
                  </a:lnTo>
                  <a:lnTo>
                    <a:pt x="1423" y="18397"/>
                  </a:lnTo>
                  <a:lnTo>
                    <a:pt x="1691" y="18845"/>
                  </a:lnTo>
                  <a:lnTo>
                    <a:pt x="1980" y="19272"/>
                  </a:lnTo>
                  <a:lnTo>
                    <a:pt x="2268" y="19680"/>
                  </a:lnTo>
                  <a:lnTo>
                    <a:pt x="2567" y="20078"/>
                  </a:lnTo>
                  <a:lnTo>
                    <a:pt x="2875" y="20446"/>
                  </a:lnTo>
                  <a:lnTo>
                    <a:pt x="3173" y="20804"/>
                  </a:lnTo>
                  <a:lnTo>
                    <a:pt x="3481" y="21142"/>
                  </a:lnTo>
                  <a:lnTo>
                    <a:pt x="3780" y="21460"/>
                  </a:lnTo>
                  <a:lnTo>
                    <a:pt x="4078" y="21759"/>
                  </a:lnTo>
                  <a:lnTo>
                    <a:pt x="4367" y="22027"/>
                  </a:lnTo>
                  <a:lnTo>
                    <a:pt x="4645" y="22286"/>
                  </a:lnTo>
                  <a:lnTo>
                    <a:pt x="4904" y="22514"/>
                  </a:lnTo>
                  <a:lnTo>
                    <a:pt x="5152" y="22723"/>
                  </a:lnTo>
                  <a:lnTo>
                    <a:pt x="5580" y="23081"/>
                  </a:lnTo>
                  <a:lnTo>
                    <a:pt x="5918" y="23330"/>
                  </a:lnTo>
                  <a:lnTo>
                    <a:pt x="6137" y="23489"/>
                  </a:lnTo>
                  <a:lnTo>
                    <a:pt x="6206" y="23539"/>
                  </a:lnTo>
                  <a:lnTo>
                    <a:pt x="6485" y="23469"/>
                  </a:lnTo>
                  <a:lnTo>
                    <a:pt x="6753" y="23379"/>
                  </a:lnTo>
                  <a:lnTo>
                    <a:pt x="7022" y="23280"/>
                  </a:lnTo>
                  <a:lnTo>
                    <a:pt x="7290" y="23161"/>
                  </a:lnTo>
                  <a:lnTo>
                    <a:pt x="7559" y="23041"/>
                  </a:lnTo>
                  <a:lnTo>
                    <a:pt x="7817" y="22912"/>
                  </a:lnTo>
                  <a:lnTo>
                    <a:pt x="8076" y="22773"/>
                  </a:lnTo>
                  <a:lnTo>
                    <a:pt x="8334" y="22634"/>
                  </a:lnTo>
                  <a:lnTo>
                    <a:pt x="8583" y="22484"/>
                  </a:lnTo>
                  <a:lnTo>
                    <a:pt x="8832" y="22335"/>
                  </a:lnTo>
                  <a:lnTo>
                    <a:pt x="9309" y="22017"/>
                  </a:lnTo>
                  <a:lnTo>
                    <a:pt x="9756" y="21689"/>
                  </a:lnTo>
                  <a:lnTo>
                    <a:pt x="10174" y="21371"/>
                  </a:lnTo>
                  <a:lnTo>
                    <a:pt x="10562" y="21052"/>
                  </a:lnTo>
                  <a:lnTo>
                    <a:pt x="10900" y="20754"/>
                  </a:lnTo>
                  <a:lnTo>
                    <a:pt x="11208" y="20486"/>
                  </a:lnTo>
                  <a:lnTo>
                    <a:pt x="11467" y="20237"/>
                  </a:lnTo>
                  <a:lnTo>
                    <a:pt x="11825" y="19889"/>
                  </a:lnTo>
                  <a:lnTo>
                    <a:pt x="11954" y="19760"/>
                  </a:lnTo>
                  <a:lnTo>
                    <a:pt x="11745" y="19640"/>
                  </a:lnTo>
                  <a:lnTo>
                    <a:pt x="11546" y="19521"/>
                  </a:lnTo>
                  <a:lnTo>
                    <a:pt x="11348" y="19392"/>
                  </a:lnTo>
                  <a:lnTo>
                    <a:pt x="11159" y="19253"/>
                  </a:lnTo>
                  <a:lnTo>
                    <a:pt x="10980" y="19093"/>
                  </a:lnTo>
                  <a:lnTo>
                    <a:pt x="10811" y="18934"/>
                  </a:lnTo>
                  <a:lnTo>
                    <a:pt x="10651" y="18755"/>
                  </a:lnTo>
                  <a:lnTo>
                    <a:pt x="10502" y="18556"/>
                  </a:lnTo>
                  <a:lnTo>
                    <a:pt x="10353" y="18358"/>
                  </a:lnTo>
                  <a:lnTo>
                    <a:pt x="10224" y="18129"/>
                  </a:lnTo>
                  <a:lnTo>
                    <a:pt x="10095" y="17890"/>
                  </a:lnTo>
                  <a:lnTo>
                    <a:pt x="9975" y="17632"/>
                  </a:lnTo>
                  <a:lnTo>
                    <a:pt x="9866" y="17353"/>
                  </a:lnTo>
                  <a:lnTo>
                    <a:pt x="9766" y="17055"/>
                  </a:lnTo>
                  <a:lnTo>
                    <a:pt x="9687" y="16746"/>
                  </a:lnTo>
                  <a:lnTo>
                    <a:pt x="9607" y="16408"/>
                  </a:lnTo>
                  <a:lnTo>
                    <a:pt x="9567" y="16239"/>
                  </a:lnTo>
                  <a:lnTo>
                    <a:pt x="9548" y="16070"/>
                  </a:lnTo>
                  <a:lnTo>
                    <a:pt x="9538" y="15901"/>
                  </a:lnTo>
                  <a:lnTo>
                    <a:pt x="9538" y="15732"/>
                  </a:lnTo>
                  <a:lnTo>
                    <a:pt x="9548" y="15573"/>
                  </a:lnTo>
                  <a:lnTo>
                    <a:pt x="9558" y="15424"/>
                  </a:lnTo>
                  <a:lnTo>
                    <a:pt x="9587" y="15265"/>
                  </a:lnTo>
                  <a:lnTo>
                    <a:pt x="9617" y="15126"/>
                  </a:lnTo>
                  <a:lnTo>
                    <a:pt x="9657" y="14976"/>
                  </a:lnTo>
                  <a:lnTo>
                    <a:pt x="9707" y="14847"/>
                  </a:lnTo>
                  <a:lnTo>
                    <a:pt x="9766" y="14708"/>
                  </a:lnTo>
                  <a:lnTo>
                    <a:pt x="9826" y="14589"/>
                  </a:lnTo>
                  <a:lnTo>
                    <a:pt x="9896" y="14459"/>
                  </a:lnTo>
                  <a:lnTo>
                    <a:pt x="9965" y="14350"/>
                  </a:lnTo>
                  <a:lnTo>
                    <a:pt x="10055" y="14240"/>
                  </a:lnTo>
                  <a:lnTo>
                    <a:pt x="10134" y="14141"/>
                  </a:lnTo>
                  <a:lnTo>
                    <a:pt x="10224" y="14042"/>
                  </a:lnTo>
                  <a:lnTo>
                    <a:pt x="10323" y="13952"/>
                  </a:lnTo>
                  <a:lnTo>
                    <a:pt x="10423" y="13873"/>
                  </a:lnTo>
                  <a:lnTo>
                    <a:pt x="10522" y="13803"/>
                  </a:lnTo>
                  <a:lnTo>
                    <a:pt x="10632" y="13743"/>
                  </a:lnTo>
                  <a:lnTo>
                    <a:pt x="10741" y="13684"/>
                  </a:lnTo>
                  <a:lnTo>
                    <a:pt x="10850" y="13634"/>
                  </a:lnTo>
                  <a:lnTo>
                    <a:pt x="10970" y="13594"/>
                  </a:lnTo>
                  <a:lnTo>
                    <a:pt x="11089" y="13564"/>
                  </a:lnTo>
                  <a:lnTo>
                    <a:pt x="11208" y="13544"/>
                  </a:lnTo>
                  <a:lnTo>
                    <a:pt x="11328" y="13534"/>
                  </a:lnTo>
                  <a:lnTo>
                    <a:pt x="11447" y="13534"/>
                  </a:lnTo>
                  <a:lnTo>
                    <a:pt x="11576" y="13544"/>
                  </a:lnTo>
                  <a:lnTo>
                    <a:pt x="11696" y="13564"/>
                  </a:lnTo>
                  <a:lnTo>
                    <a:pt x="11815" y="13594"/>
                  </a:lnTo>
                  <a:lnTo>
                    <a:pt x="11944" y="13644"/>
                  </a:lnTo>
                  <a:lnTo>
                    <a:pt x="12064" y="13694"/>
                  </a:lnTo>
                  <a:lnTo>
                    <a:pt x="12173" y="13753"/>
                  </a:lnTo>
                  <a:lnTo>
                    <a:pt x="12282" y="13833"/>
                  </a:lnTo>
                  <a:lnTo>
                    <a:pt x="12382" y="13922"/>
                  </a:lnTo>
                  <a:lnTo>
                    <a:pt x="12481" y="14012"/>
                  </a:lnTo>
                  <a:lnTo>
                    <a:pt x="12581" y="14111"/>
                  </a:lnTo>
                  <a:lnTo>
                    <a:pt x="12670" y="14221"/>
                  </a:lnTo>
                  <a:lnTo>
                    <a:pt x="12750" y="14340"/>
                  </a:lnTo>
                  <a:lnTo>
                    <a:pt x="12829" y="14459"/>
                  </a:lnTo>
                  <a:lnTo>
                    <a:pt x="12899" y="14579"/>
                  </a:lnTo>
                  <a:lnTo>
                    <a:pt x="13038" y="14837"/>
                  </a:lnTo>
                  <a:lnTo>
                    <a:pt x="13157" y="15106"/>
                  </a:lnTo>
                  <a:lnTo>
                    <a:pt x="13267" y="15374"/>
                  </a:lnTo>
                  <a:lnTo>
                    <a:pt x="13346" y="15633"/>
                  </a:lnTo>
                  <a:lnTo>
                    <a:pt x="13426" y="15881"/>
                  </a:lnTo>
                  <a:lnTo>
                    <a:pt x="13486" y="16110"/>
                  </a:lnTo>
                  <a:lnTo>
                    <a:pt x="13535" y="16309"/>
                  </a:lnTo>
                  <a:lnTo>
                    <a:pt x="13595" y="16607"/>
                  </a:lnTo>
                  <a:lnTo>
                    <a:pt x="13605" y="16727"/>
                  </a:lnTo>
                  <a:lnTo>
                    <a:pt x="13774" y="16627"/>
                  </a:lnTo>
                  <a:lnTo>
                    <a:pt x="13923" y="16538"/>
                  </a:lnTo>
                  <a:lnTo>
                    <a:pt x="14072" y="16438"/>
                  </a:lnTo>
                  <a:lnTo>
                    <a:pt x="14212" y="16339"/>
                  </a:lnTo>
                  <a:lnTo>
                    <a:pt x="14341" y="16229"/>
                  </a:lnTo>
                  <a:lnTo>
                    <a:pt x="14460" y="16120"/>
                  </a:lnTo>
                  <a:lnTo>
                    <a:pt x="14579" y="16011"/>
                  </a:lnTo>
                  <a:lnTo>
                    <a:pt x="14679" y="15891"/>
                  </a:lnTo>
                  <a:lnTo>
                    <a:pt x="14778" y="15772"/>
                  </a:lnTo>
                  <a:lnTo>
                    <a:pt x="14878" y="15653"/>
                  </a:lnTo>
                  <a:lnTo>
                    <a:pt x="14957" y="15533"/>
                  </a:lnTo>
                  <a:lnTo>
                    <a:pt x="15037" y="15404"/>
                  </a:lnTo>
                  <a:lnTo>
                    <a:pt x="15107" y="15285"/>
                  </a:lnTo>
                  <a:lnTo>
                    <a:pt x="15176" y="15155"/>
                  </a:lnTo>
                  <a:lnTo>
                    <a:pt x="15236" y="15026"/>
                  </a:lnTo>
                  <a:lnTo>
                    <a:pt x="15286" y="14887"/>
                  </a:lnTo>
                  <a:lnTo>
                    <a:pt x="15375" y="14618"/>
                  </a:lnTo>
                  <a:lnTo>
                    <a:pt x="15435" y="14350"/>
                  </a:lnTo>
                  <a:lnTo>
                    <a:pt x="15484" y="14081"/>
                  </a:lnTo>
                  <a:lnTo>
                    <a:pt x="15514" y="13803"/>
                  </a:lnTo>
                  <a:lnTo>
                    <a:pt x="15524" y="13524"/>
                  </a:lnTo>
                  <a:lnTo>
                    <a:pt x="15524" y="13256"/>
                  </a:lnTo>
                  <a:lnTo>
                    <a:pt x="15504" y="12987"/>
                  </a:lnTo>
                  <a:lnTo>
                    <a:pt x="15474" y="12719"/>
                  </a:lnTo>
                  <a:lnTo>
                    <a:pt x="15435" y="12460"/>
                  </a:lnTo>
                  <a:lnTo>
                    <a:pt x="15385" y="12202"/>
                  </a:lnTo>
                  <a:lnTo>
                    <a:pt x="15325" y="11953"/>
                  </a:lnTo>
                  <a:lnTo>
                    <a:pt x="15266" y="11725"/>
                  </a:lnTo>
                  <a:lnTo>
                    <a:pt x="15196" y="11496"/>
                  </a:lnTo>
                  <a:lnTo>
                    <a:pt x="15126" y="11287"/>
                  </a:lnTo>
                  <a:lnTo>
                    <a:pt x="14987" y="10899"/>
                  </a:lnTo>
                  <a:lnTo>
                    <a:pt x="14858" y="10581"/>
                  </a:lnTo>
                  <a:lnTo>
                    <a:pt x="14749" y="10342"/>
                  </a:lnTo>
                  <a:lnTo>
                    <a:pt x="14649" y="10143"/>
                  </a:lnTo>
                  <a:lnTo>
                    <a:pt x="15077" y="10283"/>
                  </a:lnTo>
                  <a:lnTo>
                    <a:pt x="15494" y="10402"/>
                  </a:lnTo>
                  <a:lnTo>
                    <a:pt x="15902" y="10521"/>
                  </a:lnTo>
                  <a:lnTo>
                    <a:pt x="16290" y="10621"/>
                  </a:lnTo>
                  <a:lnTo>
                    <a:pt x="16678" y="10700"/>
                  </a:lnTo>
                  <a:lnTo>
                    <a:pt x="17056" y="10780"/>
                  </a:lnTo>
                  <a:lnTo>
                    <a:pt x="17414" y="10839"/>
                  </a:lnTo>
                  <a:lnTo>
                    <a:pt x="17772" y="10889"/>
                  </a:lnTo>
                  <a:lnTo>
                    <a:pt x="18120" y="10929"/>
                  </a:lnTo>
                  <a:lnTo>
                    <a:pt x="18458" y="10959"/>
                  </a:lnTo>
                  <a:lnTo>
                    <a:pt x="18776" y="10979"/>
                  </a:lnTo>
                  <a:lnTo>
                    <a:pt x="19094" y="10989"/>
                  </a:lnTo>
                  <a:lnTo>
                    <a:pt x="19403" y="10989"/>
                  </a:lnTo>
                  <a:lnTo>
                    <a:pt x="19701" y="10969"/>
                  </a:lnTo>
                  <a:lnTo>
                    <a:pt x="19989" y="10949"/>
                  </a:lnTo>
                  <a:lnTo>
                    <a:pt x="20278" y="10929"/>
                  </a:lnTo>
                  <a:lnTo>
                    <a:pt x="20546" y="10889"/>
                  </a:lnTo>
                  <a:lnTo>
                    <a:pt x="20805" y="10839"/>
                  </a:lnTo>
                  <a:lnTo>
                    <a:pt x="21063" y="10790"/>
                  </a:lnTo>
                  <a:lnTo>
                    <a:pt x="21312" y="10730"/>
                  </a:lnTo>
                  <a:lnTo>
                    <a:pt x="21551" y="10660"/>
                  </a:lnTo>
                  <a:lnTo>
                    <a:pt x="21779" y="10591"/>
                  </a:lnTo>
                  <a:lnTo>
                    <a:pt x="21998" y="10511"/>
                  </a:lnTo>
                  <a:lnTo>
                    <a:pt x="22217" y="10432"/>
                  </a:lnTo>
                  <a:lnTo>
                    <a:pt x="22416" y="10342"/>
                  </a:lnTo>
                  <a:lnTo>
                    <a:pt x="22615" y="10243"/>
                  </a:lnTo>
                  <a:lnTo>
                    <a:pt x="22813" y="10143"/>
                  </a:lnTo>
                  <a:lnTo>
                    <a:pt x="22992" y="10044"/>
                  </a:lnTo>
                  <a:lnTo>
                    <a:pt x="23171" y="9935"/>
                  </a:lnTo>
                  <a:lnTo>
                    <a:pt x="23341" y="9825"/>
                  </a:lnTo>
                  <a:lnTo>
                    <a:pt x="23500" y="9716"/>
                  </a:lnTo>
                  <a:lnTo>
                    <a:pt x="23659" y="9596"/>
                  </a:lnTo>
                  <a:lnTo>
                    <a:pt x="23947" y="9358"/>
                  </a:lnTo>
                  <a:lnTo>
                    <a:pt x="24216" y="9109"/>
                  </a:lnTo>
                  <a:lnTo>
                    <a:pt x="24454" y="8861"/>
                  </a:lnTo>
                  <a:lnTo>
                    <a:pt x="24673" y="8612"/>
                  </a:lnTo>
                  <a:lnTo>
                    <a:pt x="24862" y="8373"/>
                  </a:lnTo>
                  <a:lnTo>
                    <a:pt x="25031" y="8125"/>
                  </a:lnTo>
                  <a:lnTo>
                    <a:pt x="25180" y="7896"/>
                  </a:lnTo>
                  <a:lnTo>
                    <a:pt x="25310" y="7677"/>
                  </a:lnTo>
                  <a:lnTo>
                    <a:pt x="25419" y="7468"/>
                  </a:lnTo>
                  <a:lnTo>
                    <a:pt x="25518" y="7289"/>
                  </a:lnTo>
                  <a:lnTo>
                    <a:pt x="25648" y="6981"/>
                  </a:lnTo>
                  <a:lnTo>
                    <a:pt x="25727" y="6772"/>
                  </a:lnTo>
                  <a:lnTo>
                    <a:pt x="25747" y="6703"/>
                  </a:lnTo>
                  <a:lnTo>
                    <a:pt x="25847" y="6474"/>
                  </a:lnTo>
                  <a:lnTo>
                    <a:pt x="25926" y="6215"/>
                  </a:lnTo>
                  <a:lnTo>
                    <a:pt x="25986" y="5947"/>
                  </a:lnTo>
                  <a:lnTo>
                    <a:pt x="26035" y="5658"/>
                  </a:lnTo>
                  <a:lnTo>
                    <a:pt x="26065" y="5350"/>
                  </a:lnTo>
                  <a:lnTo>
                    <a:pt x="26075" y="5042"/>
                  </a:lnTo>
                  <a:lnTo>
                    <a:pt x="26065" y="4714"/>
                  </a:lnTo>
                  <a:lnTo>
                    <a:pt x="26045" y="4555"/>
                  </a:lnTo>
                  <a:lnTo>
                    <a:pt x="26026" y="4386"/>
                  </a:lnTo>
                  <a:lnTo>
                    <a:pt x="25996" y="4216"/>
                  </a:lnTo>
                  <a:lnTo>
                    <a:pt x="25966" y="4047"/>
                  </a:lnTo>
                  <a:lnTo>
                    <a:pt x="25926" y="3878"/>
                  </a:lnTo>
                  <a:lnTo>
                    <a:pt x="25876" y="3709"/>
                  </a:lnTo>
                  <a:lnTo>
                    <a:pt x="25827" y="3540"/>
                  </a:lnTo>
                  <a:lnTo>
                    <a:pt x="25757" y="3371"/>
                  </a:lnTo>
                  <a:lnTo>
                    <a:pt x="25687" y="3202"/>
                  </a:lnTo>
                  <a:lnTo>
                    <a:pt x="25608" y="3033"/>
                  </a:lnTo>
                  <a:lnTo>
                    <a:pt x="25528" y="2864"/>
                  </a:lnTo>
                  <a:lnTo>
                    <a:pt x="25429" y="2705"/>
                  </a:lnTo>
                  <a:lnTo>
                    <a:pt x="25329" y="2546"/>
                  </a:lnTo>
                  <a:lnTo>
                    <a:pt x="25220" y="2377"/>
                  </a:lnTo>
                  <a:lnTo>
                    <a:pt x="25101" y="2228"/>
                  </a:lnTo>
                  <a:lnTo>
                    <a:pt x="24971" y="2068"/>
                  </a:lnTo>
                  <a:lnTo>
                    <a:pt x="24832" y="1919"/>
                  </a:lnTo>
                  <a:lnTo>
                    <a:pt x="24683" y="1770"/>
                  </a:lnTo>
                  <a:lnTo>
                    <a:pt x="24524" y="1621"/>
                  </a:lnTo>
                  <a:lnTo>
                    <a:pt x="24355" y="1482"/>
                  </a:lnTo>
                  <a:lnTo>
                    <a:pt x="24176" y="1343"/>
                  </a:lnTo>
                  <a:lnTo>
                    <a:pt x="23987" y="1213"/>
                  </a:lnTo>
                  <a:lnTo>
                    <a:pt x="23788" y="1084"/>
                  </a:lnTo>
                  <a:lnTo>
                    <a:pt x="23579" y="965"/>
                  </a:lnTo>
                  <a:lnTo>
                    <a:pt x="23350" y="855"/>
                  </a:lnTo>
                  <a:lnTo>
                    <a:pt x="23122" y="746"/>
                  </a:lnTo>
                  <a:lnTo>
                    <a:pt x="22873" y="636"/>
                  </a:lnTo>
                  <a:lnTo>
                    <a:pt x="22615" y="547"/>
                  </a:lnTo>
                  <a:lnTo>
                    <a:pt x="22346" y="448"/>
                  </a:lnTo>
                  <a:lnTo>
                    <a:pt x="22068" y="368"/>
                  </a:lnTo>
                  <a:lnTo>
                    <a:pt x="21769" y="298"/>
                  </a:lnTo>
                  <a:lnTo>
                    <a:pt x="21471" y="229"/>
                  </a:lnTo>
                  <a:lnTo>
                    <a:pt x="21143" y="169"/>
                  </a:lnTo>
                  <a:lnTo>
                    <a:pt x="20815" y="119"/>
                  </a:lnTo>
                  <a:lnTo>
                    <a:pt x="20467" y="70"/>
                  </a:lnTo>
                  <a:lnTo>
                    <a:pt x="20109" y="40"/>
                  </a:lnTo>
                  <a:lnTo>
                    <a:pt x="19731" y="20"/>
                  </a:lnTo>
                  <a:lnTo>
                    <a:pt x="1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1st pos">
            <a:extLst>
              <a:ext uri="{FF2B5EF4-FFF2-40B4-BE49-F238E27FC236}">
                <a16:creationId xmlns:a16="http://schemas.microsoft.com/office/drawing/2014/main" id="{86FFFC52-D230-E174-A115-9317830103A4}"/>
              </a:ext>
            </a:extLst>
          </p:cNvPr>
          <p:cNvPicPr preferRelativeResize="0">
            <a:picLocks noChangeAspect="1"/>
          </p:cNvPicPr>
          <p:nvPr/>
        </p:nvPicPr>
        <p:blipFill rotWithShape="1">
          <a:blip r:embed="rId3"/>
          <a:srcRect l="635" r="-1632"/>
          <a:stretch/>
        </p:blipFill>
        <p:spPr>
          <a:xfrm>
            <a:off x="5879805" y="1665690"/>
            <a:ext cx="3083442" cy="1374995"/>
          </a:xfrm>
          <a:prstGeom prst="rect">
            <a:avLst/>
          </a:prstGeom>
        </p:spPr>
      </p:pic>
      <p:pic>
        <p:nvPicPr>
          <p:cNvPr id="43" name="!!2nd pos">
            <a:extLst>
              <a:ext uri="{FF2B5EF4-FFF2-40B4-BE49-F238E27FC236}">
                <a16:creationId xmlns:a16="http://schemas.microsoft.com/office/drawing/2014/main" id="{77EF773B-4B1E-0F13-253A-6304FBD4D389}"/>
              </a:ext>
            </a:extLst>
          </p:cNvPr>
          <p:cNvPicPr preferRelativeResize="0">
            <a:picLocks noChangeAspect="1"/>
          </p:cNvPicPr>
          <p:nvPr/>
        </p:nvPicPr>
        <p:blipFill>
          <a:blip r:embed="rId4">
            <a:alphaModFix amt="0"/>
          </a:blip>
          <a:srcRect t="2859" b="2859"/>
          <a:stretch/>
        </p:blipFill>
        <p:spPr>
          <a:xfrm>
            <a:off x="7253195" y="3457557"/>
            <a:ext cx="94893" cy="45719"/>
          </a:xfrm>
          <a:prstGeom prst="rect">
            <a:avLst/>
          </a:prstGeom>
        </p:spPr>
      </p:pic>
      <p:pic>
        <p:nvPicPr>
          <p:cNvPr id="40" name="!!1st neg">
            <a:extLst>
              <a:ext uri="{FF2B5EF4-FFF2-40B4-BE49-F238E27FC236}">
                <a16:creationId xmlns:a16="http://schemas.microsoft.com/office/drawing/2014/main" id="{DCDFF62D-4A14-94FA-5C56-DE2CEDAD3443}"/>
              </a:ext>
            </a:extLst>
          </p:cNvPr>
          <p:cNvPicPr preferRelativeResize="0">
            <a:picLocks noChangeAspect="1"/>
          </p:cNvPicPr>
          <p:nvPr/>
        </p:nvPicPr>
        <p:blipFill rotWithShape="1">
          <a:blip r:embed="rId5">
            <a:alphaModFix amt="50000"/>
          </a:blip>
          <a:srcRect t="-3961" b="-3961"/>
          <a:stretch/>
        </p:blipFill>
        <p:spPr>
          <a:xfrm>
            <a:off x="6478720" y="3128384"/>
            <a:ext cx="1643844" cy="792000"/>
          </a:xfrm>
          <a:prstGeom prst="rect">
            <a:avLst/>
          </a:prstGeom>
        </p:spPr>
      </p:pic>
      <p:pic>
        <p:nvPicPr>
          <p:cNvPr id="23" name="Picture 22" descr="A restaurant sign with a yellow awning&#10;&#10;Description automatically generated">
            <a:extLst>
              <a:ext uri="{FF2B5EF4-FFF2-40B4-BE49-F238E27FC236}">
                <a16:creationId xmlns:a16="http://schemas.microsoft.com/office/drawing/2014/main" id="{88962D06-4663-DBC1-A37B-63B1EE84652F}"/>
              </a:ext>
            </a:extLst>
          </p:cNvPr>
          <p:cNvPicPr>
            <a:picLocks noChangeAspect="1"/>
          </p:cNvPicPr>
          <p:nvPr/>
        </p:nvPicPr>
        <p:blipFill>
          <a:blip r:embed="rId6"/>
          <a:stretch>
            <a:fillRect/>
          </a:stretch>
        </p:blipFill>
        <p:spPr>
          <a:xfrm>
            <a:off x="3089926" y="2105318"/>
            <a:ext cx="2408145" cy="2408146"/>
          </a:xfrm>
          <a:prstGeom prst="rect">
            <a:avLst/>
          </a:prstGeom>
        </p:spPr>
      </p:pic>
    </p:spTree>
    <p:extLst>
      <p:ext uri="{BB962C8B-B14F-4D97-AF65-F5344CB8AC3E}">
        <p14:creationId xmlns:p14="http://schemas.microsoft.com/office/powerpoint/2010/main" val="3337086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6" name="Google Shape;862;p22">
            <a:extLst>
              <a:ext uri="{FF2B5EF4-FFF2-40B4-BE49-F238E27FC236}">
                <a16:creationId xmlns:a16="http://schemas.microsoft.com/office/drawing/2014/main" id="{0874654A-BBBB-425D-6145-31E9A3CEEB99}"/>
              </a:ext>
            </a:extLst>
          </p:cNvPr>
          <p:cNvSpPr/>
          <p:nvPr/>
        </p:nvSpPr>
        <p:spPr>
          <a:xfrm>
            <a:off x="3612530" y="244175"/>
            <a:ext cx="2138625" cy="673421"/>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shapegoal"/>
          <p:cNvSpPr/>
          <p:nvPr/>
        </p:nvSpPr>
        <p:spPr>
          <a:xfrm>
            <a:off x="6395525" y="2469650"/>
            <a:ext cx="2291400" cy="813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457200" y="2188250"/>
            <a:ext cx="3129600" cy="137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6000" dirty="0">
                <a:latin typeface="Arabic Typesetting" panose="03020402040406030203" pitchFamily="66" charset="-78"/>
                <a:cs typeface="Arabic Typesetting" panose="03020402040406030203" pitchFamily="66" charset="-78"/>
              </a:rPr>
              <a:t>أنا أحب مصر</a:t>
            </a:r>
          </a:p>
        </p:txBody>
      </p:sp>
      <p:sp>
        <p:nvSpPr>
          <p:cNvPr id="113" name="Google Shape;113;p16"/>
          <p:cNvSpPr txBox="1">
            <a:spLocks noGrp="1"/>
          </p:cNvSpPr>
          <p:nvPr>
            <p:ph type="title"/>
          </p:nvPr>
        </p:nvSpPr>
        <p:spPr>
          <a:xfrm>
            <a:off x="567042" y="41184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a:t>
            </a:r>
            <a:endParaRPr dirty="0"/>
          </a:p>
        </p:txBody>
      </p:sp>
      <p:grpSp>
        <p:nvGrpSpPr>
          <p:cNvPr id="20" name="Group 19">
            <a:extLst>
              <a:ext uri="{FF2B5EF4-FFF2-40B4-BE49-F238E27FC236}">
                <a16:creationId xmlns:a16="http://schemas.microsoft.com/office/drawing/2014/main" id="{B8910012-C38E-0ECB-5EC5-AF628485B2B6}"/>
              </a:ext>
            </a:extLst>
          </p:cNvPr>
          <p:cNvGrpSpPr/>
          <p:nvPr/>
        </p:nvGrpSpPr>
        <p:grpSpPr>
          <a:xfrm>
            <a:off x="6600426" y="1254268"/>
            <a:ext cx="1711800" cy="673500"/>
            <a:chOff x="6975000" y="1292313"/>
            <a:chExt cx="1711800" cy="673500"/>
          </a:xfrm>
        </p:grpSpPr>
        <p:grpSp>
          <p:nvGrpSpPr>
            <p:cNvPr id="114" name="Google Shape;114;p16"/>
            <p:cNvGrpSpPr/>
            <p:nvPr/>
          </p:nvGrpSpPr>
          <p:grpSpPr>
            <a:xfrm>
              <a:off x="6975000" y="1292313"/>
              <a:ext cx="673500" cy="673500"/>
              <a:chOff x="5638525" y="1420650"/>
              <a:chExt cx="673500" cy="673500"/>
            </a:xfrm>
          </p:grpSpPr>
          <p:sp>
            <p:nvSpPr>
              <p:cNvPr id="115" name="Google Shape;115;p16"/>
              <p:cNvSpPr/>
              <p:nvPr/>
            </p:nvSpPr>
            <p:spPr>
              <a:xfrm>
                <a:off x="5638525" y="1420650"/>
                <a:ext cx="673500" cy="673500"/>
              </a:xfrm>
              <a:prstGeom prst="ellipse">
                <a:avLst/>
              </a:pr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638525" y="1420650"/>
                <a:ext cx="673500" cy="673500"/>
              </a:xfrm>
              <a:prstGeom prst="pie">
                <a:avLst>
                  <a:gd name="adj1" fmla="val 19887210"/>
                  <a:gd name="adj2" fmla="val 1620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 name="Google Shape;124;p16"/>
            <p:cNvSpPr/>
            <p:nvPr/>
          </p:nvSpPr>
          <p:spPr>
            <a:xfrm>
              <a:off x="7800900" y="1463163"/>
              <a:ext cx="885900" cy="3318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85</a:t>
              </a:r>
              <a:r>
                <a:rPr lang="en" sz="1800" b="1" dirty="0">
                  <a:solidFill>
                    <a:schemeClr val="lt1"/>
                  </a:solidFill>
                  <a:latin typeface="Fira Sans Extra Condensed"/>
                  <a:ea typeface="Fira Sans Extra Condensed"/>
                  <a:cs typeface="Fira Sans Extra Condensed"/>
                  <a:sym typeface="Fira Sans Extra Condensed"/>
                </a:rPr>
                <a:t> %</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21" name="Group 20">
            <a:extLst>
              <a:ext uri="{FF2B5EF4-FFF2-40B4-BE49-F238E27FC236}">
                <a16:creationId xmlns:a16="http://schemas.microsoft.com/office/drawing/2014/main" id="{9ADF65A6-63BE-9278-D37A-E60AABDBEF81}"/>
              </a:ext>
            </a:extLst>
          </p:cNvPr>
          <p:cNvGrpSpPr/>
          <p:nvPr/>
        </p:nvGrpSpPr>
        <p:grpSpPr>
          <a:xfrm>
            <a:off x="6600426" y="3757947"/>
            <a:ext cx="1711800" cy="673500"/>
            <a:chOff x="6975000" y="3840663"/>
            <a:chExt cx="1711800" cy="673500"/>
          </a:xfrm>
        </p:grpSpPr>
        <p:grpSp>
          <p:nvGrpSpPr>
            <p:cNvPr id="117" name="Google Shape;117;p16"/>
            <p:cNvGrpSpPr/>
            <p:nvPr/>
          </p:nvGrpSpPr>
          <p:grpSpPr>
            <a:xfrm>
              <a:off x="6975000" y="3840663"/>
              <a:ext cx="673500" cy="673500"/>
              <a:chOff x="5638525" y="1420650"/>
              <a:chExt cx="673500" cy="673500"/>
            </a:xfrm>
          </p:grpSpPr>
          <p:sp>
            <p:nvSpPr>
              <p:cNvPr id="118" name="Google Shape;118;p16"/>
              <p:cNvSpPr/>
              <p:nvPr/>
            </p:nvSpPr>
            <p:spPr>
              <a:xfrm>
                <a:off x="5638525" y="1420650"/>
                <a:ext cx="673500" cy="67350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5638525" y="1420650"/>
                <a:ext cx="673500" cy="673500"/>
              </a:xfrm>
              <a:prstGeom prst="pie">
                <a:avLst>
                  <a:gd name="adj1" fmla="val 13162550"/>
                  <a:gd name="adj2" fmla="val 1620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 name="Google Shape;129;p16"/>
            <p:cNvSpPr/>
            <p:nvPr/>
          </p:nvSpPr>
          <p:spPr>
            <a:xfrm>
              <a:off x="7800900" y="4011513"/>
              <a:ext cx="885900" cy="3318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15 %</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139" name="Google Shape;139;p16"/>
          <p:cNvSpPr/>
          <p:nvPr/>
        </p:nvSpPr>
        <p:spPr>
          <a:xfrm>
            <a:off x="4716500" y="1544675"/>
            <a:ext cx="162600" cy="16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4716500" y="4096125"/>
            <a:ext cx="162600" cy="162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6"/>
          <p:cNvCxnSpPr>
            <a:stCxn id="112" idx="3"/>
            <a:endCxn id="139" idx="2"/>
          </p:cNvCxnSpPr>
          <p:nvPr/>
        </p:nvCxnSpPr>
        <p:spPr>
          <a:xfrm rot="10800000" flipH="1">
            <a:off x="3586800" y="1625900"/>
            <a:ext cx="1129800" cy="1250400"/>
          </a:xfrm>
          <a:prstGeom prst="bentConnector3">
            <a:avLst>
              <a:gd name="adj1" fmla="val 49996"/>
            </a:avLst>
          </a:prstGeom>
          <a:noFill/>
          <a:ln w="9525" cap="flat" cmpd="sng">
            <a:solidFill>
              <a:schemeClr val="dk2"/>
            </a:solidFill>
            <a:prstDash val="solid"/>
            <a:round/>
            <a:headEnd type="none" w="med" len="med"/>
            <a:tailEnd type="oval" w="med" len="med"/>
          </a:ln>
        </p:spPr>
      </p:cxnSp>
      <p:cxnSp>
        <p:nvCxnSpPr>
          <p:cNvPr id="142" name="Google Shape;142;p16"/>
          <p:cNvCxnSpPr>
            <a:stCxn id="112" idx="3"/>
            <a:endCxn id="140" idx="2"/>
          </p:cNvCxnSpPr>
          <p:nvPr/>
        </p:nvCxnSpPr>
        <p:spPr>
          <a:xfrm>
            <a:off x="3586800" y="2876300"/>
            <a:ext cx="1129800" cy="1301100"/>
          </a:xfrm>
          <a:prstGeom prst="bentConnector3">
            <a:avLst>
              <a:gd name="adj1" fmla="val 49996"/>
            </a:avLst>
          </a:prstGeom>
          <a:noFill/>
          <a:ln w="9525" cap="flat" cmpd="sng">
            <a:solidFill>
              <a:schemeClr val="dk2"/>
            </a:solidFill>
            <a:prstDash val="solid"/>
            <a:round/>
            <a:headEnd type="none" w="med" len="med"/>
            <a:tailEnd type="oval" w="med" len="med"/>
          </a:ln>
        </p:spPr>
      </p:cxnSp>
      <p:sp>
        <p:nvSpPr>
          <p:cNvPr id="143" name="Google Shape;143;p16"/>
          <p:cNvSpPr txBox="1"/>
          <p:nvPr/>
        </p:nvSpPr>
        <p:spPr>
          <a:xfrm>
            <a:off x="6735642" y="2084651"/>
            <a:ext cx="2061000" cy="1250401"/>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Clr>
                <a:srgbClr val="000000"/>
              </a:buClr>
              <a:buSzPts val="1400"/>
            </a:pPr>
            <a:r>
              <a:rPr lang="en-US" b="1" dirty="0">
                <a:latin typeface="Roboto" panose="02000000000000000000" pitchFamily="2" charset="0"/>
                <a:ea typeface="Roboto" panose="02000000000000000000" pitchFamily="2" charset="0"/>
                <a:cs typeface="Roboto" panose="02000000000000000000" pitchFamily="2" charset="0"/>
                <a:sym typeface="Roboto"/>
              </a:rPr>
              <a:t>To provide </a:t>
            </a:r>
            <a:r>
              <a:rPr lang="en-US" b="1" kern="0" spc="-35" dirty="0">
                <a:solidFill>
                  <a:srgbClr val="272525"/>
                </a:solidFill>
                <a:latin typeface="Roboto" panose="02000000000000000000" pitchFamily="2" charset="0"/>
                <a:ea typeface="Roboto" panose="02000000000000000000" pitchFamily="2" charset="0"/>
                <a:cs typeface="Roboto" panose="02000000000000000000" pitchFamily="2" charset="0"/>
              </a:rPr>
              <a:t>valuable:</a:t>
            </a:r>
          </a:p>
          <a:p>
            <a:pPr marL="2540" lvl="0" algn="l" rtl="0">
              <a:spcBef>
                <a:spcPts val="0"/>
              </a:spcBef>
              <a:spcAft>
                <a:spcPts val="0"/>
              </a:spcAft>
              <a:buClr>
                <a:srgbClr val="000000"/>
              </a:buClr>
              <a:buSzPts val="1400"/>
            </a:pPr>
            <a:endParaRPr lang="en-US" sz="1200" b="1" dirty="0">
              <a:latin typeface="Roboto"/>
              <a:ea typeface="Roboto"/>
              <a:cs typeface="Roboto"/>
              <a:sym typeface="Roboto"/>
            </a:endParaRPr>
          </a:p>
          <a:p>
            <a:pPr marL="182880" lvl="0" indent="-180340" algn="l" rtl="0">
              <a:spcBef>
                <a:spcPts val="0"/>
              </a:spcBef>
              <a:spcAft>
                <a:spcPts val="0"/>
              </a:spcAft>
              <a:buClr>
                <a:srgbClr val="000000"/>
              </a:buClr>
              <a:buSzPts val="1400"/>
              <a:buFont typeface="Roboto"/>
              <a:buChar char="✓"/>
            </a:pPr>
            <a:r>
              <a:rPr lang="en-US" dirty="0">
                <a:latin typeface="Roboto"/>
                <a:ea typeface="Roboto"/>
                <a:cs typeface="Roboto"/>
                <a:sym typeface="Roboto"/>
              </a:rPr>
              <a:t>Insights</a:t>
            </a:r>
          </a:p>
          <a:p>
            <a:pPr marL="182880" lvl="0" indent="-180340" algn="l" rtl="0">
              <a:spcBef>
                <a:spcPts val="0"/>
              </a:spcBef>
              <a:spcAft>
                <a:spcPts val="0"/>
              </a:spcAft>
              <a:buClr>
                <a:srgbClr val="000000"/>
              </a:buClr>
              <a:buSzPts val="1400"/>
              <a:buFont typeface="Roboto"/>
              <a:buChar char="✓"/>
            </a:pPr>
            <a:r>
              <a:rPr lang="en-US" dirty="0">
                <a:latin typeface="Roboto"/>
                <a:ea typeface="Roboto"/>
                <a:cs typeface="Roboto"/>
                <a:sym typeface="Roboto"/>
              </a:rPr>
              <a:t>Emotions</a:t>
            </a:r>
          </a:p>
          <a:p>
            <a:pPr marL="182880" lvl="0" indent="-180340" algn="l" rtl="0">
              <a:spcBef>
                <a:spcPts val="0"/>
              </a:spcBef>
              <a:spcAft>
                <a:spcPts val="0"/>
              </a:spcAft>
              <a:buClr>
                <a:srgbClr val="000000"/>
              </a:buClr>
              <a:buSzPts val="1400"/>
              <a:buFont typeface="Roboto"/>
              <a:buChar char="✓"/>
            </a:pPr>
            <a:r>
              <a:rPr lang="en-US" dirty="0">
                <a:solidFill>
                  <a:srgbClr val="000000"/>
                </a:solidFill>
                <a:latin typeface="Roboto"/>
                <a:ea typeface="Roboto"/>
                <a:cs typeface="Roboto"/>
                <a:sym typeface="Roboto"/>
              </a:rPr>
              <a:t>Attitudes</a:t>
            </a:r>
          </a:p>
        </p:txBody>
      </p:sp>
      <p:cxnSp>
        <p:nvCxnSpPr>
          <p:cNvPr id="144" name="Google Shape;144;p16"/>
          <p:cNvCxnSpPr>
            <a:stCxn id="112" idx="3"/>
          </p:cNvCxnSpPr>
          <p:nvPr/>
        </p:nvCxnSpPr>
        <p:spPr>
          <a:xfrm>
            <a:off x="3586800" y="2876300"/>
            <a:ext cx="2650800" cy="600"/>
          </a:xfrm>
          <a:prstGeom prst="bentConnector3">
            <a:avLst>
              <a:gd name="adj1" fmla="val 50000"/>
            </a:avLst>
          </a:prstGeom>
          <a:noFill/>
          <a:ln w="9525" cap="flat" cmpd="sng">
            <a:solidFill>
              <a:schemeClr val="dk2"/>
            </a:solidFill>
            <a:prstDash val="solid"/>
            <a:round/>
            <a:headEnd type="none" w="med" len="med"/>
            <a:tailEnd type="triangle" w="med" len="med"/>
          </a:ln>
        </p:spPr>
      </p:cxnSp>
      <p:pic>
        <p:nvPicPr>
          <p:cNvPr id="2" name="Picture 1" descr="A yellow and blue circles with a sad face&#10;&#10;Description automatically generated">
            <a:extLst>
              <a:ext uri="{FF2B5EF4-FFF2-40B4-BE49-F238E27FC236}">
                <a16:creationId xmlns:a16="http://schemas.microsoft.com/office/drawing/2014/main" id="{7A7F6EC9-81EB-C2B5-19D8-104A895F00B8}"/>
              </a:ext>
            </a:extLst>
          </p:cNvPr>
          <p:cNvPicPr>
            <a:picLocks noChangeAspect="1"/>
          </p:cNvPicPr>
          <p:nvPr/>
        </p:nvPicPr>
        <p:blipFill>
          <a:blip r:embed="rId3"/>
          <a:stretch>
            <a:fillRect/>
          </a:stretch>
        </p:blipFill>
        <p:spPr>
          <a:xfrm>
            <a:off x="3574254" y="2318031"/>
            <a:ext cx="568564" cy="544949"/>
          </a:xfrm>
          <a:prstGeom prst="rect">
            <a:avLst/>
          </a:prstGeom>
        </p:spPr>
      </p:pic>
      <p:sp>
        <p:nvSpPr>
          <p:cNvPr id="4" name="TextBox 3">
            <a:extLst>
              <a:ext uri="{FF2B5EF4-FFF2-40B4-BE49-F238E27FC236}">
                <a16:creationId xmlns:a16="http://schemas.microsoft.com/office/drawing/2014/main" id="{4932C0B6-88F6-6579-AED9-82206F833ADD}"/>
              </a:ext>
            </a:extLst>
          </p:cNvPr>
          <p:cNvSpPr txBox="1"/>
          <p:nvPr/>
        </p:nvSpPr>
        <p:spPr>
          <a:xfrm>
            <a:off x="4797800" y="1211837"/>
            <a:ext cx="2005499" cy="646331"/>
          </a:xfrm>
          <a:prstGeom prst="rect">
            <a:avLst/>
          </a:prstGeom>
          <a:noFill/>
        </p:spPr>
        <p:txBody>
          <a:bodyPr wrap="square" rtlCol="1">
            <a:spAutoFit/>
          </a:bodyPr>
          <a:lstStyle/>
          <a:p>
            <a:r>
              <a:rPr lang="ar-EG" sz="3600" dirty="0">
                <a:latin typeface="Segoe UI Semibold" panose="020B0702040204020203" pitchFamily="34" charset="0"/>
                <a:cs typeface="Segoe UI Semibold" panose="020B0702040204020203" pitchFamily="34" charset="0"/>
              </a:rPr>
              <a:t>إيجابي</a:t>
            </a:r>
          </a:p>
        </p:txBody>
      </p:sp>
      <p:sp>
        <p:nvSpPr>
          <p:cNvPr id="5" name="TextBox 4">
            <a:extLst>
              <a:ext uri="{FF2B5EF4-FFF2-40B4-BE49-F238E27FC236}">
                <a16:creationId xmlns:a16="http://schemas.microsoft.com/office/drawing/2014/main" id="{193FE118-DF76-1393-517E-242B1C4315C2}"/>
              </a:ext>
            </a:extLst>
          </p:cNvPr>
          <p:cNvSpPr txBox="1"/>
          <p:nvPr/>
        </p:nvSpPr>
        <p:spPr>
          <a:xfrm>
            <a:off x="4797800" y="3688347"/>
            <a:ext cx="2005499" cy="646331"/>
          </a:xfrm>
          <a:prstGeom prst="rect">
            <a:avLst/>
          </a:prstGeom>
          <a:noFill/>
        </p:spPr>
        <p:txBody>
          <a:bodyPr wrap="square" rtlCol="1">
            <a:spAutoFit/>
          </a:bodyPr>
          <a:lstStyle/>
          <a:p>
            <a:r>
              <a:rPr lang="ar-EG" sz="3600" dirty="0">
                <a:latin typeface="Segoe UI Semibold" panose="020B0702040204020203" pitchFamily="34" charset="0"/>
                <a:cs typeface="Segoe UI Semibold" panose="020B0702040204020203" pitchFamily="34" charset="0"/>
              </a:rPr>
              <a:t>سلبي</a:t>
            </a:r>
          </a:p>
        </p:txBody>
      </p:sp>
      <p:sp>
        <p:nvSpPr>
          <p:cNvPr id="14" name="Google Shape;724;p20">
            <a:extLst>
              <a:ext uri="{FF2B5EF4-FFF2-40B4-BE49-F238E27FC236}">
                <a16:creationId xmlns:a16="http://schemas.microsoft.com/office/drawing/2014/main" id="{2605F277-E649-44BD-C63D-F1E35256B3D5}"/>
              </a:ext>
            </a:extLst>
          </p:cNvPr>
          <p:cNvSpPr/>
          <p:nvPr/>
        </p:nvSpPr>
        <p:spPr>
          <a:xfrm>
            <a:off x="-2503605" y="1589725"/>
            <a:ext cx="1353600" cy="620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28;p20">
            <a:extLst>
              <a:ext uri="{FF2B5EF4-FFF2-40B4-BE49-F238E27FC236}">
                <a16:creationId xmlns:a16="http://schemas.microsoft.com/office/drawing/2014/main" id="{AAABC0E1-0DCB-B538-C579-0D85CA8B0921}"/>
              </a:ext>
            </a:extLst>
          </p:cNvPr>
          <p:cNvCxnSpPr>
            <a:cxnSpLocks/>
          </p:cNvCxnSpPr>
          <p:nvPr/>
        </p:nvCxnSpPr>
        <p:spPr>
          <a:xfrm rot="16200000" flipH="1">
            <a:off x="-2304480" y="2687575"/>
            <a:ext cx="958200" cy="3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6" name="Google Shape;746;p20">
            <a:extLst>
              <a:ext uri="{FF2B5EF4-FFF2-40B4-BE49-F238E27FC236}">
                <a16:creationId xmlns:a16="http://schemas.microsoft.com/office/drawing/2014/main" id="{0793AF5D-7440-D5FB-D957-33574F0E7D38}"/>
              </a:ext>
            </a:extLst>
          </p:cNvPr>
          <p:cNvSpPr txBox="1"/>
          <p:nvPr/>
        </p:nvSpPr>
        <p:spPr>
          <a:xfrm>
            <a:off x="-2418755" y="1666675"/>
            <a:ext cx="1189800" cy="4983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Goal</a:t>
            </a:r>
            <a:endParaRPr lang="ar-EG" sz="2400" dirty="0">
              <a:effectLst/>
            </a:endParaRPr>
          </a:p>
        </p:txBody>
      </p:sp>
      <p:sp>
        <p:nvSpPr>
          <p:cNvPr id="22" name="Google Shape;721;p20">
            <a:extLst>
              <a:ext uri="{FF2B5EF4-FFF2-40B4-BE49-F238E27FC236}">
                <a16:creationId xmlns:a16="http://schemas.microsoft.com/office/drawing/2014/main" id="{EB213CA2-B6B3-7257-E108-B112D9C2A23C}"/>
              </a:ext>
            </a:extLst>
          </p:cNvPr>
          <p:cNvSpPr/>
          <p:nvPr/>
        </p:nvSpPr>
        <p:spPr>
          <a:xfrm>
            <a:off x="9380525" y="3168175"/>
            <a:ext cx="3129600" cy="156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R="0" algn="ctr" rtl="0">
              <a:spcBef>
                <a:spcPts val="0"/>
              </a:spcBef>
              <a:spcAft>
                <a:spcPts val="0"/>
              </a:spcAft>
            </a:pPr>
            <a:r>
              <a:rPr lang="en-US" sz="1800" b="0"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This project to develop an application using </a:t>
            </a:r>
            <a:r>
              <a:rPr lang="en-US" sz="1800" b="1"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Python</a:t>
            </a:r>
            <a:r>
              <a:rPr lang="en-US" sz="1800" b="0"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 </a:t>
            </a:r>
            <a:r>
              <a:rPr lang="en-US" sz="1800" b="1"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Programming</a:t>
            </a:r>
            <a:r>
              <a:rPr lang="en-US" sz="1800" b="0"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 Language in </a:t>
            </a:r>
            <a:r>
              <a:rPr lang="en-US" sz="1800" b="1"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Jupyter Notebook </a:t>
            </a:r>
            <a:r>
              <a:rPr lang="en-US" sz="1800" b="0" i="0" kern="1200" dirty="0">
                <a:solidFill>
                  <a:srgbClr val="000000"/>
                </a:solidFill>
                <a:effectLst/>
                <a:latin typeface="Segoe UI Semibold" panose="020B0702040204020203" pitchFamily="34" charset="0"/>
                <a:ea typeface="Arial" panose="020B0604020202020204" pitchFamily="34" charset="0"/>
                <a:cs typeface="Segoe UI Semibold" panose="020B0702040204020203" pitchFamily="34" charset="0"/>
              </a:rPr>
              <a:t>as an environment.</a:t>
            </a:r>
            <a:endParaRPr lang="ar-EG" dirty="0">
              <a:effectLst/>
            </a:endParaRPr>
          </a:p>
        </p:txBody>
      </p:sp>
      <p:cxnSp>
        <p:nvCxnSpPr>
          <p:cNvPr id="24" name="Google Shape;729;p20">
            <a:extLst>
              <a:ext uri="{FF2B5EF4-FFF2-40B4-BE49-F238E27FC236}">
                <a16:creationId xmlns:a16="http://schemas.microsoft.com/office/drawing/2014/main" id="{DBB347BD-785E-2480-F44A-BC0F796508E1}"/>
              </a:ext>
            </a:extLst>
          </p:cNvPr>
          <p:cNvCxnSpPr>
            <a:endCxn id="22" idx="0"/>
          </p:cNvCxnSpPr>
          <p:nvPr/>
        </p:nvCxnSpPr>
        <p:spPr>
          <a:xfrm rot="5400000">
            <a:off x="10467725" y="2687575"/>
            <a:ext cx="958200" cy="30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27" name="Picture 26" descr="A white robot with blue eyes and a blue helmet&#10;&#10;Description automatically generated">
            <a:extLst>
              <a:ext uri="{FF2B5EF4-FFF2-40B4-BE49-F238E27FC236}">
                <a16:creationId xmlns:a16="http://schemas.microsoft.com/office/drawing/2014/main" id="{71A3295E-47CA-3122-861C-8C4F00386EDE}"/>
              </a:ext>
            </a:extLst>
          </p:cNvPr>
          <p:cNvPicPr>
            <a:picLocks noChangeAspect="1"/>
          </p:cNvPicPr>
          <p:nvPr/>
        </p:nvPicPr>
        <p:blipFill>
          <a:blip r:embed="rId4"/>
          <a:stretch>
            <a:fillRect/>
          </a:stretch>
        </p:blipFill>
        <p:spPr>
          <a:xfrm>
            <a:off x="3080559" y="224448"/>
            <a:ext cx="987389" cy="987389"/>
          </a:xfrm>
          <a:prstGeom prst="rect">
            <a:avLst/>
          </a:prstGeom>
        </p:spPr>
      </p:pic>
      <p:sp>
        <p:nvSpPr>
          <p:cNvPr id="3" name="!!shape">
            <a:extLst>
              <a:ext uri="{FF2B5EF4-FFF2-40B4-BE49-F238E27FC236}">
                <a16:creationId xmlns:a16="http://schemas.microsoft.com/office/drawing/2014/main" id="{6B330498-5997-1977-CB5E-0F81D230B8D8}"/>
              </a:ext>
            </a:extLst>
          </p:cNvPr>
          <p:cNvSpPr/>
          <p:nvPr/>
        </p:nvSpPr>
        <p:spPr>
          <a:xfrm>
            <a:off x="9755224"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6;p22">
            <a:extLst>
              <a:ext uri="{FF2B5EF4-FFF2-40B4-BE49-F238E27FC236}">
                <a16:creationId xmlns:a16="http://schemas.microsoft.com/office/drawing/2014/main" id="{AC085921-132E-320B-7E70-4CE3DD69143F}"/>
              </a:ext>
            </a:extLst>
          </p:cNvPr>
          <p:cNvSpPr/>
          <p:nvPr/>
        </p:nvSpPr>
        <p:spPr>
          <a:xfrm>
            <a:off x="9755224"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69;p22">
            <a:extLst>
              <a:ext uri="{FF2B5EF4-FFF2-40B4-BE49-F238E27FC236}">
                <a16:creationId xmlns:a16="http://schemas.microsoft.com/office/drawing/2014/main" id="{15EB7F01-D18F-B4E0-39AD-568D03C1C04B}"/>
              </a:ext>
            </a:extLst>
          </p:cNvPr>
          <p:cNvSpPr/>
          <p:nvPr/>
        </p:nvSpPr>
        <p:spPr>
          <a:xfrm>
            <a:off x="9755224"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3;p22">
            <a:extLst>
              <a:ext uri="{FF2B5EF4-FFF2-40B4-BE49-F238E27FC236}">
                <a16:creationId xmlns:a16="http://schemas.microsoft.com/office/drawing/2014/main" id="{2CF59FCD-E387-F82A-FEFD-9A42631A1542}"/>
              </a:ext>
            </a:extLst>
          </p:cNvPr>
          <p:cNvSpPr txBox="1"/>
          <p:nvPr/>
        </p:nvSpPr>
        <p:spPr>
          <a:xfrm>
            <a:off x="9855674"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 name="Google Shape;884;p22">
            <a:extLst>
              <a:ext uri="{FF2B5EF4-FFF2-40B4-BE49-F238E27FC236}">
                <a16:creationId xmlns:a16="http://schemas.microsoft.com/office/drawing/2014/main" id="{9DF916BE-D56E-FCDD-D3F3-E8F2D1FAA9D4}"/>
              </a:ext>
            </a:extLst>
          </p:cNvPr>
          <p:cNvSpPr txBox="1"/>
          <p:nvPr/>
        </p:nvSpPr>
        <p:spPr>
          <a:xfrm>
            <a:off x="9751274"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0" name="Google Shape;889;p22">
            <a:extLst>
              <a:ext uri="{FF2B5EF4-FFF2-40B4-BE49-F238E27FC236}">
                <a16:creationId xmlns:a16="http://schemas.microsoft.com/office/drawing/2014/main" id="{E347F36F-03E5-BE93-5D54-EF3A06F3D586}"/>
              </a:ext>
            </a:extLst>
          </p:cNvPr>
          <p:cNvSpPr txBox="1"/>
          <p:nvPr/>
        </p:nvSpPr>
        <p:spPr>
          <a:xfrm>
            <a:off x="9855674"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1" name="Google Shape;890;p22">
            <a:extLst>
              <a:ext uri="{FF2B5EF4-FFF2-40B4-BE49-F238E27FC236}">
                <a16:creationId xmlns:a16="http://schemas.microsoft.com/office/drawing/2014/main" id="{4630B17A-F955-CC6C-D7F6-4C27FF5A91DB}"/>
              </a:ext>
            </a:extLst>
          </p:cNvPr>
          <p:cNvSpPr txBox="1"/>
          <p:nvPr/>
        </p:nvSpPr>
        <p:spPr>
          <a:xfrm>
            <a:off x="9751274"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2" name="Google Shape;895;p22">
            <a:extLst>
              <a:ext uri="{FF2B5EF4-FFF2-40B4-BE49-F238E27FC236}">
                <a16:creationId xmlns:a16="http://schemas.microsoft.com/office/drawing/2014/main" id="{5A6A5DEE-09F2-D082-BB3B-6E5C7C759E59}"/>
              </a:ext>
            </a:extLst>
          </p:cNvPr>
          <p:cNvSpPr txBox="1"/>
          <p:nvPr/>
        </p:nvSpPr>
        <p:spPr>
          <a:xfrm>
            <a:off x="9855674"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 name="Google Shape;896;p22">
            <a:extLst>
              <a:ext uri="{FF2B5EF4-FFF2-40B4-BE49-F238E27FC236}">
                <a16:creationId xmlns:a16="http://schemas.microsoft.com/office/drawing/2014/main" id="{9ABE2762-A6C9-4E09-4EB5-EE501F4B1665}"/>
              </a:ext>
            </a:extLst>
          </p:cNvPr>
          <p:cNvSpPr txBox="1"/>
          <p:nvPr/>
        </p:nvSpPr>
        <p:spPr>
          <a:xfrm>
            <a:off x="9751274"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sp>
        <p:nvSpPr>
          <p:cNvPr id="19" name="!!Google Shape;865;p22">
            <a:extLst>
              <a:ext uri="{FF2B5EF4-FFF2-40B4-BE49-F238E27FC236}">
                <a16:creationId xmlns:a16="http://schemas.microsoft.com/office/drawing/2014/main" id="{6B428DFD-4D8C-4921-9DFE-F73C8270CA5A}"/>
              </a:ext>
            </a:extLst>
          </p:cNvPr>
          <p:cNvSpPr/>
          <p:nvPr/>
        </p:nvSpPr>
        <p:spPr>
          <a:xfrm>
            <a:off x="-292498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22">
            <a:extLst>
              <a:ext uri="{FF2B5EF4-FFF2-40B4-BE49-F238E27FC236}">
                <a16:creationId xmlns:a16="http://schemas.microsoft.com/office/drawing/2014/main" id="{D46F174C-1441-6F11-E55F-A2A2A2ADD9F3}"/>
              </a:ext>
            </a:extLst>
          </p:cNvPr>
          <p:cNvSpPr/>
          <p:nvPr/>
        </p:nvSpPr>
        <p:spPr>
          <a:xfrm>
            <a:off x="-292498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0;p22">
            <a:extLst>
              <a:ext uri="{FF2B5EF4-FFF2-40B4-BE49-F238E27FC236}">
                <a16:creationId xmlns:a16="http://schemas.microsoft.com/office/drawing/2014/main" id="{88D4A9D5-C9FD-8394-4078-8C400D65786D}"/>
              </a:ext>
            </a:extLst>
          </p:cNvPr>
          <p:cNvSpPr txBox="1"/>
          <p:nvPr/>
        </p:nvSpPr>
        <p:spPr>
          <a:xfrm>
            <a:off x="-285533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30" name="Google Shape;881;p22">
            <a:extLst>
              <a:ext uri="{FF2B5EF4-FFF2-40B4-BE49-F238E27FC236}">
                <a16:creationId xmlns:a16="http://schemas.microsoft.com/office/drawing/2014/main" id="{93DE480C-B7B2-BC1A-D315-5B1DD2D88FB6}"/>
              </a:ext>
            </a:extLst>
          </p:cNvPr>
          <p:cNvSpPr txBox="1"/>
          <p:nvPr/>
        </p:nvSpPr>
        <p:spPr>
          <a:xfrm>
            <a:off x="-285533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31" name="Google Shape;886;p22">
            <a:extLst>
              <a:ext uri="{FF2B5EF4-FFF2-40B4-BE49-F238E27FC236}">
                <a16:creationId xmlns:a16="http://schemas.microsoft.com/office/drawing/2014/main" id="{125F0DD0-17EC-3229-C503-1D72D100E84E}"/>
              </a:ext>
            </a:extLst>
          </p:cNvPr>
          <p:cNvSpPr txBox="1"/>
          <p:nvPr/>
        </p:nvSpPr>
        <p:spPr>
          <a:xfrm>
            <a:off x="-285533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6" name="Google Shape;887;p22">
            <a:extLst>
              <a:ext uri="{FF2B5EF4-FFF2-40B4-BE49-F238E27FC236}">
                <a16:creationId xmlns:a16="http://schemas.microsoft.com/office/drawing/2014/main" id="{BC1BE9EB-D88A-6BCF-CA8F-E40C270B585B}"/>
              </a:ext>
            </a:extLst>
          </p:cNvPr>
          <p:cNvSpPr txBox="1"/>
          <p:nvPr/>
        </p:nvSpPr>
        <p:spPr>
          <a:xfrm>
            <a:off x="-285533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97" name="Google Shape;892;p22">
            <a:extLst>
              <a:ext uri="{FF2B5EF4-FFF2-40B4-BE49-F238E27FC236}">
                <a16:creationId xmlns:a16="http://schemas.microsoft.com/office/drawing/2014/main" id="{3D74B27B-BEE7-A784-FA43-F589DE34B051}"/>
              </a:ext>
            </a:extLst>
          </p:cNvPr>
          <p:cNvSpPr txBox="1"/>
          <p:nvPr/>
        </p:nvSpPr>
        <p:spPr>
          <a:xfrm>
            <a:off x="-285533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8" name="Google Shape;893;p22">
            <a:extLst>
              <a:ext uri="{FF2B5EF4-FFF2-40B4-BE49-F238E27FC236}">
                <a16:creationId xmlns:a16="http://schemas.microsoft.com/office/drawing/2014/main" id="{E74926B1-D945-BA33-BE30-05A68D494877}"/>
              </a:ext>
            </a:extLst>
          </p:cNvPr>
          <p:cNvSpPr txBox="1"/>
          <p:nvPr/>
        </p:nvSpPr>
        <p:spPr>
          <a:xfrm>
            <a:off x="-285533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00" name="!!Google Shape;870;p22">
            <a:extLst>
              <a:ext uri="{FF2B5EF4-FFF2-40B4-BE49-F238E27FC236}">
                <a16:creationId xmlns:a16="http://schemas.microsoft.com/office/drawing/2014/main" id="{512E2ECD-5481-D728-263C-A86D0E3364B6}"/>
              </a:ext>
            </a:extLst>
          </p:cNvPr>
          <p:cNvSpPr/>
          <p:nvPr/>
        </p:nvSpPr>
        <p:spPr>
          <a:xfrm>
            <a:off x="3420900" y="5399026"/>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1;p22">
            <a:extLst>
              <a:ext uri="{FF2B5EF4-FFF2-40B4-BE49-F238E27FC236}">
                <a16:creationId xmlns:a16="http://schemas.microsoft.com/office/drawing/2014/main" id="{1F8CA14F-60A6-2F3E-398A-5032382B16D1}"/>
              </a:ext>
            </a:extLst>
          </p:cNvPr>
          <p:cNvSpPr/>
          <p:nvPr/>
        </p:nvSpPr>
        <p:spPr>
          <a:xfrm>
            <a:off x="4235250" y="6119851"/>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73;p22">
            <a:extLst>
              <a:ext uri="{FF2B5EF4-FFF2-40B4-BE49-F238E27FC236}">
                <a16:creationId xmlns:a16="http://schemas.microsoft.com/office/drawing/2014/main" id="{B85038D5-0DC5-0196-1D3A-BD78DBF52D40}"/>
              </a:ext>
            </a:extLst>
          </p:cNvPr>
          <p:cNvSpPr txBox="1"/>
          <p:nvPr/>
        </p:nvSpPr>
        <p:spPr>
          <a:xfrm>
            <a:off x="3420900" y="6919250"/>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06" name="Google Shape;875;p22">
            <a:extLst>
              <a:ext uri="{FF2B5EF4-FFF2-40B4-BE49-F238E27FC236}">
                <a16:creationId xmlns:a16="http://schemas.microsoft.com/office/drawing/2014/main" id="{5BCCBDDC-3175-D856-5C78-6647F6235BF3}"/>
              </a:ext>
            </a:extLst>
          </p:cNvPr>
          <p:cNvSpPr txBox="1">
            <a:spLocks/>
          </p:cNvSpPr>
          <p:nvPr/>
        </p:nvSpPr>
        <p:spPr>
          <a:xfrm>
            <a:off x="457200" y="-1360326"/>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pic>
        <p:nvPicPr>
          <p:cNvPr id="18" name="Picture 4" descr="Python logo and symbol, meaning, history, PNG">
            <a:extLst>
              <a:ext uri="{FF2B5EF4-FFF2-40B4-BE49-F238E27FC236}">
                <a16:creationId xmlns:a16="http://schemas.microsoft.com/office/drawing/2014/main" id="{73FF9033-B45E-A25C-844A-55392472C7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7" r="18021"/>
          <a:stretch/>
        </p:blipFill>
        <p:spPr bwMode="auto">
          <a:xfrm>
            <a:off x="-2327167" y="3530426"/>
            <a:ext cx="864811" cy="83939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864;p22">
            <a:extLst>
              <a:ext uri="{FF2B5EF4-FFF2-40B4-BE49-F238E27FC236}">
                <a16:creationId xmlns:a16="http://schemas.microsoft.com/office/drawing/2014/main" id="{106C44C3-B46E-7E65-8D7D-20B364674277}"/>
              </a:ext>
            </a:extLst>
          </p:cNvPr>
          <p:cNvCxnSpPr>
            <a:cxnSpLocks/>
            <a:stCxn id="25" idx="3"/>
            <a:endCxn id="18" idx="1"/>
          </p:cNvCxnSpPr>
          <p:nvPr/>
        </p:nvCxnSpPr>
        <p:spPr>
          <a:xfrm flipH="1">
            <a:off x="-2327167" y="3950125"/>
            <a:ext cx="1920418" cy="0"/>
          </a:xfrm>
          <a:prstGeom prst="straightConnector1">
            <a:avLst/>
          </a:prstGeom>
          <a:noFill/>
          <a:ln w="9525" cap="flat" cmpd="sng">
            <a:solidFill>
              <a:schemeClr val="dk2"/>
            </a:solidFill>
            <a:prstDash val="solid"/>
            <a:round/>
            <a:headEnd type="none" w="med" len="med"/>
            <a:tailEnd type="triangle" w="med" len="med"/>
          </a:ln>
        </p:spPr>
      </p:cxnSp>
      <p:sp>
        <p:nvSpPr>
          <p:cNvPr id="25" name="Google Shape;719;p20">
            <a:extLst>
              <a:ext uri="{FF2B5EF4-FFF2-40B4-BE49-F238E27FC236}">
                <a16:creationId xmlns:a16="http://schemas.microsoft.com/office/drawing/2014/main" id="{E400ED05-A7BC-2D15-508A-253136F3A08A}"/>
              </a:ext>
            </a:extLst>
          </p:cNvPr>
          <p:cNvSpPr/>
          <p:nvPr/>
        </p:nvSpPr>
        <p:spPr>
          <a:xfrm>
            <a:off x="-3536349" y="3168175"/>
            <a:ext cx="3129600" cy="15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algn="ctr"/>
            <a:r>
              <a:rPr lang="en-US" sz="1400" i="0" kern="1200" dirty="0">
                <a:latin typeface="Segoe UI Semibold" panose="020B0702040204020203" pitchFamily="34" charset="0"/>
                <a:cs typeface="Segoe UI Semibold" panose="020B0702040204020203" pitchFamily="34" charset="0"/>
              </a:rPr>
              <a:t>Create a tool that can accurately gauge the sentiment expressed in Arabic text, with potential applications in social media monitoring, customer feedback analysis, and more.</a:t>
            </a:r>
          </a:p>
        </p:txBody>
      </p:sp>
      <p:grpSp>
        <p:nvGrpSpPr>
          <p:cNvPr id="13" name="tasks">
            <a:extLst>
              <a:ext uri="{FF2B5EF4-FFF2-40B4-BE49-F238E27FC236}">
                <a16:creationId xmlns:a16="http://schemas.microsoft.com/office/drawing/2014/main" id="{F6416029-C702-F1A5-41F8-A8CC6C80E115}"/>
              </a:ext>
            </a:extLst>
          </p:cNvPr>
          <p:cNvGrpSpPr/>
          <p:nvPr/>
        </p:nvGrpSpPr>
        <p:grpSpPr>
          <a:xfrm>
            <a:off x="4409933" y="6232843"/>
            <a:ext cx="324133" cy="420796"/>
            <a:chOff x="-3462150" y="2046625"/>
            <a:chExt cx="224500" cy="291450"/>
          </a:xfrm>
          <a:solidFill>
            <a:srgbClr val="AA5CFE"/>
          </a:solidFill>
        </p:grpSpPr>
        <p:sp>
          <p:nvSpPr>
            <p:cNvPr id="99" name="Google Shape;10866;p90">
              <a:extLst>
                <a:ext uri="{FF2B5EF4-FFF2-40B4-BE49-F238E27FC236}">
                  <a16:creationId xmlns:a16="http://schemas.microsoft.com/office/drawing/2014/main" id="{11F44B20-4B7F-C1AA-89E2-5219237BCE14}"/>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867;p90">
              <a:extLst>
                <a:ext uri="{FF2B5EF4-FFF2-40B4-BE49-F238E27FC236}">
                  <a16:creationId xmlns:a16="http://schemas.microsoft.com/office/drawing/2014/main" id="{9A7BE292-9BF5-2A7C-9843-8AF97B3AFEC9}"/>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68;p90">
              <a:extLst>
                <a:ext uri="{FF2B5EF4-FFF2-40B4-BE49-F238E27FC236}">
                  <a16:creationId xmlns:a16="http://schemas.microsoft.com/office/drawing/2014/main" id="{340751A1-37B8-6528-4DB3-88BFDDC89D8D}"/>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9;p90">
              <a:extLst>
                <a:ext uri="{FF2B5EF4-FFF2-40B4-BE49-F238E27FC236}">
                  <a16:creationId xmlns:a16="http://schemas.microsoft.com/office/drawing/2014/main" id="{FEF82E8C-774B-7E31-209C-302CDEE0C4C5}"/>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70;p90">
              <a:extLst>
                <a:ext uri="{FF2B5EF4-FFF2-40B4-BE49-F238E27FC236}">
                  <a16:creationId xmlns:a16="http://schemas.microsoft.com/office/drawing/2014/main" id="{38FA2F3B-10CF-703F-231D-6FFF27AE92B1}"/>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1;p90">
              <a:extLst>
                <a:ext uri="{FF2B5EF4-FFF2-40B4-BE49-F238E27FC236}">
                  <a16:creationId xmlns:a16="http://schemas.microsoft.com/office/drawing/2014/main" id="{0ACE8501-0FF7-7A3C-05BE-3A08075BC6FA}"/>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872;p90">
              <a:extLst>
                <a:ext uri="{FF2B5EF4-FFF2-40B4-BE49-F238E27FC236}">
                  <a16:creationId xmlns:a16="http://schemas.microsoft.com/office/drawing/2014/main" id="{F9B7F63E-0FF2-1312-1FA5-4316A99243D8}"/>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Picture 4">
            <a:extLst>
              <a:ext uri="{FF2B5EF4-FFF2-40B4-BE49-F238E27FC236}">
                <a16:creationId xmlns:a16="http://schemas.microsoft.com/office/drawing/2014/main" id="{82F6944D-981B-1D51-1859-A80AD8E10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887" y="6227296"/>
            <a:ext cx="864811" cy="100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cxnSp>
        <p:nvCxnSpPr>
          <p:cNvPr id="16" name="Google Shape;867;p22">
            <a:extLst>
              <a:ext uri="{FF2B5EF4-FFF2-40B4-BE49-F238E27FC236}">
                <a16:creationId xmlns:a16="http://schemas.microsoft.com/office/drawing/2014/main" id="{4248DF5B-382F-A19D-C9D1-A94460FF0183}"/>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867;p22">
            <a:extLst>
              <a:ext uri="{FF2B5EF4-FFF2-40B4-BE49-F238E27FC236}">
                <a16:creationId xmlns:a16="http://schemas.microsoft.com/office/drawing/2014/main" id="{84114942-C0EE-AA92-AECB-92438598341F}"/>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867;p22">
            <a:extLst>
              <a:ext uri="{FF2B5EF4-FFF2-40B4-BE49-F238E27FC236}">
                <a16:creationId xmlns:a16="http://schemas.microsoft.com/office/drawing/2014/main" id="{F8F12DA0-D004-26E7-DB61-AACC27B97452}"/>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861" name="Google Shape;861;p22"/>
          <p:cNvCxnSpPr>
            <a:cxnSpLocks/>
            <a:endCxn id="863"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4" name="Google Shape;864;p22"/>
          <p:cNvCxnSpPr>
            <a:cxnSpLocks/>
            <a:endCxn id="866"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7" name="Google Shape;867;p22"/>
          <p:cNvCxnSpPr>
            <a:cxnSpLocks/>
            <a:endCxn id="869"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870" name="!!Google Shape;870;p22"/>
          <p:cNvSpPr/>
          <p:nvPr/>
        </p:nvSpPr>
        <p:spPr>
          <a:xfrm>
            <a:off x="3420900" y="1044425"/>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shape"/>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75" name="Google Shape;875;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sp>
        <p:nvSpPr>
          <p:cNvPr id="880" name="Google Shape;880;p22"/>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881" name="Google Shape;881;p22"/>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883" name="Google Shape;883;p22"/>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4" name="Google Shape;884;p22"/>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886" name="Google Shape;886;p22"/>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7" name="Google Shape;887;p22"/>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889" name="Google Shape;889;p22"/>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890" name="Google Shape;890;p22"/>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892" name="Google Shape;892;p22"/>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3" name="Google Shape;893;p22"/>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895" name="Google Shape;895;p22"/>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6" name="Google Shape;896;p22"/>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2" name="Picture 1" descr="A yellow and blue circles with a sad face&#10;&#10;Description automatically generated">
            <a:extLst>
              <a:ext uri="{FF2B5EF4-FFF2-40B4-BE49-F238E27FC236}">
                <a16:creationId xmlns:a16="http://schemas.microsoft.com/office/drawing/2014/main" id="{AC9DBBD1-3502-E445-8AC0-0AF3D8DD9089}"/>
              </a:ext>
            </a:extLst>
          </p:cNvPr>
          <p:cNvPicPr>
            <a:picLocks noChangeAspect="1"/>
          </p:cNvPicPr>
          <p:nvPr/>
        </p:nvPicPr>
        <p:blipFill>
          <a:blip r:embed="rId3"/>
          <a:stretch>
            <a:fillRect/>
          </a:stretch>
        </p:blipFill>
        <p:spPr>
          <a:xfrm>
            <a:off x="3888601" y="3200384"/>
            <a:ext cx="1336091" cy="1280598"/>
          </a:xfrm>
          <a:prstGeom prst="rect">
            <a:avLst/>
          </a:prstGeom>
        </p:spPr>
      </p:pic>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4"/>
          <a:stretch>
            <a:fillRect/>
          </a:stretch>
        </p:blipFill>
        <p:spPr>
          <a:xfrm>
            <a:off x="-63100" y="482257"/>
            <a:ext cx="987389" cy="987389"/>
          </a:xfrm>
          <a:prstGeom prst="rect">
            <a:avLst/>
          </a:prstGeom>
        </p:spPr>
      </p:pic>
      <p:sp>
        <p:nvSpPr>
          <p:cNvPr id="7" name="Google Shape;112;p16">
            <a:extLst>
              <a:ext uri="{FF2B5EF4-FFF2-40B4-BE49-F238E27FC236}">
                <a16:creationId xmlns:a16="http://schemas.microsoft.com/office/drawing/2014/main" id="{724B0242-DEEC-1982-A7FC-03AE8E5EE12B}"/>
              </a:ext>
            </a:extLst>
          </p:cNvPr>
          <p:cNvSpPr/>
          <p:nvPr/>
        </p:nvSpPr>
        <p:spPr>
          <a:xfrm>
            <a:off x="457200" y="8150900"/>
            <a:ext cx="3129600" cy="137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6000" dirty="0">
                <a:latin typeface="Arabic Typesetting" panose="03020402040406030203" pitchFamily="66" charset="-78"/>
                <a:cs typeface="Arabic Typesetting" panose="03020402040406030203" pitchFamily="66" charset="-78"/>
              </a:rPr>
              <a:t>أنا أحب مصر</a:t>
            </a:r>
            <a:endParaRPr sz="6000" dirty="0">
              <a:latin typeface="Arabic Typesetting" panose="03020402040406030203" pitchFamily="66" charset="-78"/>
              <a:cs typeface="Arabic Typesetting" panose="03020402040406030203" pitchFamily="66" charset="-78"/>
            </a:endParaRPr>
          </a:p>
        </p:txBody>
      </p:sp>
      <p:sp>
        <p:nvSpPr>
          <p:cNvPr id="12" name="TextBox 11">
            <a:extLst>
              <a:ext uri="{FF2B5EF4-FFF2-40B4-BE49-F238E27FC236}">
                <a16:creationId xmlns:a16="http://schemas.microsoft.com/office/drawing/2014/main" id="{FB2C2C25-F6DC-7F23-2CBB-6A9FC80DAFAB}"/>
              </a:ext>
            </a:extLst>
          </p:cNvPr>
          <p:cNvSpPr txBox="1"/>
          <p:nvPr/>
        </p:nvSpPr>
        <p:spPr>
          <a:xfrm>
            <a:off x="4797800" y="-5498478"/>
            <a:ext cx="2005499" cy="646331"/>
          </a:xfrm>
          <a:prstGeom prst="rect">
            <a:avLst/>
          </a:prstGeom>
          <a:noFill/>
        </p:spPr>
        <p:txBody>
          <a:bodyPr wrap="square" rtlCol="1">
            <a:spAutoFit/>
          </a:bodyPr>
          <a:lstStyle/>
          <a:p>
            <a:r>
              <a:rPr lang="ar-EG" sz="3600" dirty="0">
                <a:latin typeface="Segoe UI Semibold" panose="020B0702040204020203" pitchFamily="34" charset="0"/>
                <a:cs typeface="Segoe UI Semibold" panose="020B0702040204020203" pitchFamily="34" charset="0"/>
              </a:rPr>
              <a:t>إيجابي</a:t>
            </a:r>
          </a:p>
        </p:txBody>
      </p:sp>
      <p:grpSp>
        <p:nvGrpSpPr>
          <p:cNvPr id="13" name="Group 12">
            <a:extLst>
              <a:ext uri="{FF2B5EF4-FFF2-40B4-BE49-F238E27FC236}">
                <a16:creationId xmlns:a16="http://schemas.microsoft.com/office/drawing/2014/main" id="{D5407327-5BEB-C354-30BF-CC26C4441462}"/>
              </a:ext>
            </a:extLst>
          </p:cNvPr>
          <p:cNvGrpSpPr/>
          <p:nvPr/>
        </p:nvGrpSpPr>
        <p:grpSpPr>
          <a:xfrm>
            <a:off x="6600426" y="-5616487"/>
            <a:ext cx="1711800" cy="673500"/>
            <a:chOff x="6975000" y="1292313"/>
            <a:chExt cx="1711800" cy="673500"/>
          </a:xfrm>
        </p:grpSpPr>
        <p:grpSp>
          <p:nvGrpSpPr>
            <p:cNvPr id="14" name="Google Shape;114;p16">
              <a:extLst>
                <a:ext uri="{FF2B5EF4-FFF2-40B4-BE49-F238E27FC236}">
                  <a16:creationId xmlns:a16="http://schemas.microsoft.com/office/drawing/2014/main" id="{64D52B40-B4AA-1395-7CE6-F02F3DCBDC7F}"/>
                </a:ext>
              </a:extLst>
            </p:cNvPr>
            <p:cNvGrpSpPr/>
            <p:nvPr/>
          </p:nvGrpSpPr>
          <p:grpSpPr>
            <a:xfrm>
              <a:off x="6975000" y="1292313"/>
              <a:ext cx="673500" cy="673500"/>
              <a:chOff x="5638525" y="1420650"/>
              <a:chExt cx="673500" cy="673500"/>
            </a:xfrm>
          </p:grpSpPr>
          <p:sp>
            <p:nvSpPr>
              <p:cNvPr id="17" name="Google Shape;115;p16">
                <a:extLst>
                  <a:ext uri="{FF2B5EF4-FFF2-40B4-BE49-F238E27FC236}">
                    <a16:creationId xmlns:a16="http://schemas.microsoft.com/office/drawing/2014/main" id="{2241391C-C637-7722-E5E5-B86521DAA101}"/>
                  </a:ext>
                </a:extLst>
              </p:cNvPr>
              <p:cNvSpPr/>
              <p:nvPr/>
            </p:nvSpPr>
            <p:spPr>
              <a:xfrm>
                <a:off x="5638525" y="1420650"/>
                <a:ext cx="673500" cy="673500"/>
              </a:xfrm>
              <a:prstGeom prst="ellipse">
                <a:avLst/>
              </a:pr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p16">
                <a:extLst>
                  <a:ext uri="{FF2B5EF4-FFF2-40B4-BE49-F238E27FC236}">
                    <a16:creationId xmlns:a16="http://schemas.microsoft.com/office/drawing/2014/main" id="{29ADBF55-9574-8850-8AAF-36D78332EDC1}"/>
                  </a:ext>
                </a:extLst>
              </p:cNvPr>
              <p:cNvSpPr/>
              <p:nvPr/>
            </p:nvSpPr>
            <p:spPr>
              <a:xfrm>
                <a:off x="5638525" y="1420650"/>
                <a:ext cx="673500" cy="673500"/>
              </a:xfrm>
              <a:prstGeom prst="pie">
                <a:avLst>
                  <a:gd name="adj1" fmla="val 19887210"/>
                  <a:gd name="adj2" fmla="val 1620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24;p16">
              <a:extLst>
                <a:ext uri="{FF2B5EF4-FFF2-40B4-BE49-F238E27FC236}">
                  <a16:creationId xmlns:a16="http://schemas.microsoft.com/office/drawing/2014/main" id="{A65C655D-23A8-6198-BAC5-9120A846DE04}"/>
                </a:ext>
              </a:extLst>
            </p:cNvPr>
            <p:cNvSpPr/>
            <p:nvPr/>
          </p:nvSpPr>
          <p:spPr>
            <a:xfrm>
              <a:off x="7800900" y="1463163"/>
              <a:ext cx="885900" cy="3318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85</a:t>
              </a:r>
              <a:r>
                <a:rPr lang="en" sz="1800" b="1" dirty="0">
                  <a:solidFill>
                    <a:schemeClr val="lt1"/>
                  </a:solidFill>
                  <a:latin typeface="Fira Sans Extra Condensed"/>
                  <a:ea typeface="Fira Sans Extra Condensed"/>
                  <a:cs typeface="Fira Sans Extra Condensed"/>
                  <a:sym typeface="Fira Sans Extra Condensed"/>
                </a:rPr>
                <a:t> %</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22" name="Group 21">
            <a:extLst>
              <a:ext uri="{FF2B5EF4-FFF2-40B4-BE49-F238E27FC236}">
                <a16:creationId xmlns:a16="http://schemas.microsoft.com/office/drawing/2014/main" id="{1C91AC1B-37B5-66C0-CCCB-AC86D80EF4BA}"/>
              </a:ext>
            </a:extLst>
          </p:cNvPr>
          <p:cNvGrpSpPr/>
          <p:nvPr/>
        </p:nvGrpSpPr>
        <p:grpSpPr>
          <a:xfrm>
            <a:off x="6600426" y="11073147"/>
            <a:ext cx="1711800" cy="673500"/>
            <a:chOff x="6975000" y="3840663"/>
            <a:chExt cx="1711800" cy="673500"/>
          </a:xfrm>
        </p:grpSpPr>
        <p:grpSp>
          <p:nvGrpSpPr>
            <p:cNvPr id="24" name="Google Shape;117;p16">
              <a:extLst>
                <a:ext uri="{FF2B5EF4-FFF2-40B4-BE49-F238E27FC236}">
                  <a16:creationId xmlns:a16="http://schemas.microsoft.com/office/drawing/2014/main" id="{F3CC1354-B069-D9E8-BD8B-19C05CF68870}"/>
                </a:ext>
              </a:extLst>
            </p:cNvPr>
            <p:cNvGrpSpPr/>
            <p:nvPr/>
          </p:nvGrpSpPr>
          <p:grpSpPr>
            <a:xfrm>
              <a:off x="6975000" y="3840663"/>
              <a:ext cx="673500" cy="673500"/>
              <a:chOff x="5638525" y="1420650"/>
              <a:chExt cx="673500" cy="673500"/>
            </a:xfrm>
          </p:grpSpPr>
          <p:sp>
            <p:nvSpPr>
              <p:cNvPr id="26" name="Google Shape;118;p16">
                <a:extLst>
                  <a:ext uri="{FF2B5EF4-FFF2-40B4-BE49-F238E27FC236}">
                    <a16:creationId xmlns:a16="http://schemas.microsoft.com/office/drawing/2014/main" id="{62C4E6F9-9D0F-1953-0CD2-157AB1D35DFE}"/>
                  </a:ext>
                </a:extLst>
              </p:cNvPr>
              <p:cNvSpPr/>
              <p:nvPr/>
            </p:nvSpPr>
            <p:spPr>
              <a:xfrm>
                <a:off x="5638525" y="1420650"/>
                <a:ext cx="673500" cy="673500"/>
              </a:xfrm>
              <a:prstGeom prst="ellipse">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p16">
                <a:extLst>
                  <a:ext uri="{FF2B5EF4-FFF2-40B4-BE49-F238E27FC236}">
                    <a16:creationId xmlns:a16="http://schemas.microsoft.com/office/drawing/2014/main" id="{99576DED-FDFC-630C-97BD-7C49CD186B3F}"/>
                  </a:ext>
                </a:extLst>
              </p:cNvPr>
              <p:cNvSpPr/>
              <p:nvPr/>
            </p:nvSpPr>
            <p:spPr>
              <a:xfrm>
                <a:off x="5638525" y="1420650"/>
                <a:ext cx="673500" cy="673500"/>
              </a:xfrm>
              <a:prstGeom prst="pie">
                <a:avLst>
                  <a:gd name="adj1" fmla="val 13162550"/>
                  <a:gd name="adj2" fmla="val 1620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29;p16">
              <a:extLst>
                <a:ext uri="{FF2B5EF4-FFF2-40B4-BE49-F238E27FC236}">
                  <a16:creationId xmlns:a16="http://schemas.microsoft.com/office/drawing/2014/main" id="{ED027A68-4A3A-7F3A-8021-46B87BDE846A}"/>
                </a:ext>
              </a:extLst>
            </p:cNvPr>
            <p:cNvSpPr/>
            <p:nvPr/>
          </p:nvSpPr>
          <p:spPr>
            <a:xfrm>
              <a:off x="7800900" y="4011513"/>
              <a:ext cx="885900" cy="331800"/>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15 %</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28" name="TextBox 27">
            <a:extLst>
              <a:ext uri="{FF2B5EF4-FFF2-40B4-BE49-F238E27FC236}">
                <a16:creationId xmlns:a16="http://schemas.microsoft.com/office/drawing/2014/main" id="{EFC21658-1642-1373-17CE-F61EC623170A}"/>
              </a:ext>
            </a:extLst>
          </p:cNvPr>
          <p:cNvSpPr txBox="1"/>
          <p:nvPr/>
        </p:nvSpPr>
        <p:spPr>
          <a:xfrm>
            <a:off x="4797800" y="11003547"/>
            <a:ext cx="2005499" cy="646331"/>
          </a:xfrm>
          <a:prstGeom prst="rect">
            <a:avLst/>
          </a:prstGeom>
          <a:noFill/>
        </p:spPr>
        <p:txBody>
          <a:bodyPr wrap="square" rtlCol="1">
            <a:spAutoFit/>
          </a:bodyPr>
          <a:lstStyle/>
          <a:p>
            <a:r>
              <a:rPr lang="ar-EG" sz="3600" dirty="0">
                <a:latin typeface="Segoe UI Semibold" panose="020B0702040204020203" pitchFamily="34" charset="0"/>
                <a:cs typeface="Segoe UI Semibold" panose="020B0702040204020203" pitchFamily="34" charset="0"/>
              </a:rPr>
              <a:t>سلبي</a:t>
            </a:r>
          </a:p>
        </p:txBody>
      </p:sp>
      <p:sp>
        <p:nvSpPr>
          <p:cNvPr id="29" name="!!shapegoal">
            <a:extLst>
              <a:ext uri="{FF2B5EF4-FFF2-40B4-BE49-F238E27FC236}">
                <a16:creationId xmlns:a16="http://schemas.microsoft.com/office/drawing/2014/main" id="{3B24F10B-BA03-AA3A-ECB7-15695A0A99B7}"/>
              </a:ext>
            </a:extLst>
          </p:cNvPr>
          <p:cNvSpPr/>
          <p:nvPr/>
        </p:nvSpPr>
        <p:spPr>
          <a:xfrm>
            <a:off x="16188454" y="2469650"/>
            <a:ext cx="2291400" cy="813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p16">
            <a:extLst>
              <a:ext uri="{FF2B5EF4-FFF2-40B4-BE49-F238E27FC236}">
                <a16:creationId xmlns:a16="http://schemas.microsoft.com/office/drawing/2014/main" id="{B1E1D317-9D1B-BE73-75E4-E84CBEA832AC}"/>
              </a:ext>
            </a:extLst>
          </p:cNvPr>
          <p:cNvSpPr txBox="1"/>
          <p:nvPr/>
        </p:nvSpPr>
        <p:spPr>
          <a:xfrm>
            <a:off x="16528571" y="2084651"/>
            <a:ext cx="2061000" cy="1250401"/>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Clr>
                <a:srgbClr val="000000"/>
              </a:buClr>
              <a:buSzPts val="1400"/>
            </a:pPr>
            <a:r>
              <a:rPr lang="en-US" b="1" dirty="0">
                <a:latin typeface="Roboto" panose="02000000000000000000" pitchFamily="2" charset="0"/>
                <a:ea typeface="Roboto" panose="02000000000000000000" pitchFamily="2" charset="0"/>
                <a:cs typeface="Roboto" panose="02000000000000000000" pitchFamily="2" charset="0"/>
                <a:sym typeface="Roboto"/>
              </a:rPr>
              <a:t>To provide </a:t>
            </a:r>
            <a:r>
              <a:rPr lang="en-US" b="1" kern="0" spc="-35" dirty="0">
                <a:solidFill>
                  <a:srgbClr val="272525"/>
                </a:solidFill>
                <a:latin typeface="Roboto" panose="02000000000000000000" pitchFamily="2" charset="0"/>
                <a:ea typeface="Roboto" panose="02000000000000000000" pitchFamily="2" charset="0"/>
                <a:cs typeface="Roboto" panose="02000000000000000000" pitchFamily="2" charset="0"/>
              </a:rPr>
              <a:t>valuable:</a:t>
            </a:r>
          </a:p>
          <a:p>
            <a:pPr marL="2540" lvl="0" algn="l" rtl="0">
              <a:spcBef>
                <a:spcPts val="0"/>
              </a:spcBef>
              <a:spcAft>
                <a:spcPts val="0"/>
              </a:spcAft>
              <a:buClr>
                <a:srgbClr val="000000"/>
              </a:buClr>
              <a:buSzPts val="1400"/>
            </a:pPr>
            <a:endParaRPr lang="en-US" sz="1200" b="1" dirty="0">
              <a:latin typeface="Roboto"/>
              <a:ea typeface="Roboto"/>
              <a:cs typeface="Roboto"/>
              <a:sym typeface="Roboto"/>
            </a:endParaRPr>
          </a:p>
          <a:p>
            <a:pPr marL="182880" lvl="0" indent="-180340" algn="l" rtl="0">
              <a:spcBef>
                <a:spcPts val="0"/>
              </a:spcBef>
              <a:spcAft>
                <a:spcPts val="0"/>
              </a:spcAft>
              <a:buClr>
                <a:srgbClr val="000000"/>
              </a:buClr>
              <a:buSzPts val="1400"/>
              <a:buFont typeface="Roboto"/>
              <a:buChar char="✓"/>
            </a:pPr>
            <a:r>
              <a:rPr lang="en-US" dirty="0">
                <a:latin typeface="Roboto"/>
                <a:ea typeface="Roboto"/>
                <a:cs typeface="Roboto"/>
                <a:sym typeface="Roboto"/>
              </a:rPr>
              <a:t>Insights</a:t>
            </a:r>
          </a:p>
          <a:p>
            <a:pPr marL="182880" lvl="0" indent="-180340" algn="l" rtl="0">
              <a:spcBef>
                <a:spcPts val="0"/>
              </a:spcBef>
              <a:spcAft>
                <a:spcPts val="0"/>
              </a:spcAft>
              <a:buClr>
                <a:srgbClr val="000000"/>
              </a:buClr>
              <a:buSzPts val="1400"/>
              <a:buFont typeface="Roboto"/>
              <a:buChar char="✓"/>
            </a:pPr>
            <a:r>
              <a:rPr lang="en-US" dirty="0">
                <a:latin typeface="Roboto"/>
                <a:ea typeface="Roboto"/>
                <a:cs typeface="Roboto"/>
                <a:sym typeface="Roboto"/>
              </a:rPr>
              <a:t>Emotions</a:t>
            </a:r>
          </a:p>
          <a:p>
            <a:pPr marL="182880" lvl="0" indent="-180340" algn="l" rtl="0">
              <a:spcBef>
                <a:spcPts val="0"/>
              </a:spcBef>
              <a:spcAft>
                <a:spcPts val="0"/>
              </a:spcAft>
              <a:buClr>
                <a:srgbClr val="000000"/>
              </a:buClr>
              <a:buSzPts val="1400"/>
              <a:buFont typeface="Roboto"/>
              <a:buChar char="✓"/>
            </a:pPr>
            <a:r>
              <a:rPr lang="en-US" dirty="0">
                <a:solidFill>
                  <a:srgbClr val="000000"/>
                </a:solidFill>
                <a:latin typeface="Roboto"/>
                <a:ea typeface="Roboto"/>
                <a:cs typeface="Roboto"/>
                <a:sym typeface="Roboto"/>
              </a:rPr>
              <a:t>Attitudes</a:t>
            </a:r>
          </a:p>
        </p:txBody>
      </p:sp>
      <p:pic>
        <p:nvPicPr>
          <p:cNvPr id="897" name="Picture 896">
            <a:extLst>
              <a:ext uri="{FF2B5EF4-FFF2-40B4-BE49-F238E27FC236}">
                <a16:creationId xmlns:a16="http://schemas.microsoft.com/office/drawing/2014/main" id="{B7C9CC40-D358-F397-B7A8-BA1E0D3BC6F5}"/>
              </a:ext>
            </a:extLst>
          </p:cNvPr>
          <p:cNvPicPr>
            <a:picLocks noChangeAspect="1"/>
          </p:cNvPicPr>
          <p:nvPr/>
        </p:nvPicPr>
        <p:blipFill>
          <a:blip r:embed="rId5"/>
          <a:stretch>
            <a:fillRect/>
          </a:stretch>
        </p:blipFill>
        <p:spPr>
          <a:xfrm>
            <a:off x="9326054" y="566492"/>
            <a:ext cx="2901450" cy="43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tasks">
            <a:extLst>
              <a:ext uri="{FF2B5EF4-FFF2-40B4-BE49-F238E27FC236}">
                <a16:creationId xmlns:a16="http://schemas.microsoft.com/office/drawing/2014/main" id="{E715DEB6-7667-464F-C61C-67C436C0F23D}"/>
              </a:ext>
            </a:extLst>
          </p:cNvPr>
          <p:cNvGrpSpPr/>
          <p:nvPr/>
        </p:nvGrpSpPr>
        <p:grpSpPr>
          <a:xfrm>
            <a:off x="4409933" y="1889443"/>
            <a:ext cx="324133" cy="420796"/>
            <a:chOff x="-3462150" y="2046625"/>
            <a:chExt cx="224500" cy="291450"/>
          </a:xfrm>
          <a:solidFill>
            <a:srgbClr val="AA5CFE"/>
          </a:solidFill>
        </p:grpSpPr>
        <p:sp>
          <p:nvSpPr>
            <p:cNvPr id="4" name="Google Shape;10866;p90">
              <a:extLst>
                <a:ext uri="{FF2B5EF4-FFF2-40B4-BE49-F238E27FC236}">
                  <a16:creationId xmlns:a16="http://schemas.microsoft.com/office/drawing/2014/main" id="{D4EC8CB3-EEAE-A67B-5321-D8A73BD67724}"/>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67;p90">
              <a:extLst>
                <a:ext uri="{FF2B5EF4-FFF2-40B4-BE49-F238E27FC236}">
                  <a16:creationId xmlns:a16="http://schemas.microsoft.com/office/drawing/2014/main" id="{DE0CEB0D-0053-56A6-F5CA-2F5CD3A19D89}"/>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68;p90">
              <a:extLst>
                <a:ext uri="{FF2B5EF4-FFF2-40B4-BE49-F238E27FC236}">
                  <a16:creationId xmlns:a16="http://schemas.microsoft.com/office/drawing/2014/main" id="{38D2BA14-A0FA-C72B-8C0F-369CB4508224}"/>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69;p90">
              <a:extLst>
                <a:ext uri="{FF2B5EF4-FFF2-40B4-BE49-F238E27FC236}">
                  <a16:creationId xmlns:a16="http://schemas.microsoft.com/office/drawing/2014/main" id="{AA13F1EB-1593-986A-7D3D-7B0F29692C7E}"/>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70;p90">
              <a:extLst>
                <a:ext uri="{FF2B5EF4-FFF2-40B4-BE49-F238E27FC236}">
                  <a16:creationId xmlns:a16="http://schemas.microsoft.com/office/drawing/2014/main" id="{AA7DA487-B187-C356-A35F-41996FBE2CFB}"/>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71;p90">
              <a:extLst>
                <a:ext uri="{FF2B5EF4-FFF2-40B4-BE49-F238E27FC236}">
                  <a16:creationId xmlns:a16="http://schemas.microsoft.com/office/drawing/2014/main" id="{71167F6D-3D11-F2A1-C4D6-7E09C34AB62C}"/>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72;p90">
              <a:extLst>
                <a:ext uri="{FF2B5EF4-FFF2-40B4-BE49-F238E27FC236}">
                  <a16:creationId xmlns:a16="http://schemas.microsoft.com/office/drawing/2014/main" id="{D2E6AB06-E828-58A8-BAA9-AAF6299ED248}"/>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DCAD11D4-A7DB-F652-3A43-025D75274B88}"/>
              </a:ext>
            </a:extLst>
          </p:cNvPr>
          <p:cNvGrpSpPr/>
          <p:nvPr/>
        </p:nvGrpSpPr>
        <p:grpSpPr>
          <a:xfrm>
            <a:off x="317907" y="5431862"/>
            <a:ext cx="4268711" cy="3208952"/>
            <a:chOff x="317907" y="1687780"/>
            <a:chExt cx="4268711" cy="3208952"/>
          </a:xfrm>
        </p:grpSpPr>
        <p:sp>
          <p:nvSpPr>
            <p:cNvPr id="31" name="Freeform: Shape 30">
              <a:extLst>
                <a:ext uri="{FF2B5EF4-FFF2-40B4-BE49-F238E27FC236}">
                  <a16:creationId xmlns:a16="http://schemas.microsoft.com/office/drawing/2014/main" id="{22B24764-115E-6CB0-2439-4875C497CC68}"/>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cs typeface="Segoe UI Semibold" panose="020B0702040204020203" pitchFamily="34" charset="0"/>
                </a:rPr>
                <a:t>The project utilized a curated Arabic dataset with over 12.5K observations, ensuring the model had a robust and diverse set of training examples.</a:t>
              </a:r>
            </a:p>
          </p:txBody>
        </p:sp>
        <p:sp>
          <p:nvSpPr>
            <p:cNvPr id="898" name="TextBox 897">
              <a:extLst>
                <a:ext uri="{FF2B5EF4-FFF2-40B4-BE49-F238E27FC236}">
                  <a16:creationId xmlns:a16="http://schemas.microsoft.com/office/drawing/2014/main" id="{DDC0D686-DFDC-C14C-74F7-89DBE901D86F}"/>
                </a:ext>
              </a:extLst>
            </p:cNvPr>
            <p:cNvSpPr txBox="1"/>
            <p:nvPr/>
          </p:nvSpPr>
          <p:spPr>
            <a:xfrm>
              <a:off x="317907" y="1687780"/>
              <a:ext cx="3773714" cy="467307"/>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Large Dataset</a:t>
              </a:r>
              <a:endParaRPr lang="en-US" sz="3200" dirty="0">
                <a:latin typeface="HGSMinchoE" panose="020B0400000000000000" pitchFamily="18" charset="-128"/>
                <a:ea typeface="HGSMinchoE" panose="020B0400000000000000" pitchFamily="18" charset="-128"/>
              </a:endParaRPr>
            </a:p>
          </p:txBody>
        </p:sp>
        <p:pic>
          <p:nvPicPr>
            <p:cNvPr id="899" name="Picture 4" descr="Big-Data Icons - Free SVG &amp; PNG Big-Data Images - Noun Project">
              <a:extLst>
                <a:ext uri="{FF2B5EF4-FFF2-40B4-BE49-F238E27FC236}">
                  <a16:creationId xmlns:a16="http://schemas.microsoft.com/office/drawing/2014/main" id="{D465CC16-BB3C-AD39-F905-CFBB0E19D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6688" y="1703015"/>
              <a:ext cx="421851" cy="4218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043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4.81481E-6 L 1.38889E-6 0.29044 " pathEditMode="relative" rAng="0" ptsTypes="AA">
                                      <p:cBhvr>
                                        <p:cTn id="6" dur="1750" fill="hold"/>
                                        <p:tgtEl>
                                          <p:spTgt spid="21"/>
                                        </p:tgtEl>
                                        <p:attrNameLst>
                                          <p:attrName>ppt_x</p:attrName>
                                          <p:attrName>ppt_y</p:attrName>
                                        </p:attrNameLst>
                                      </p:cBhvr>
                                      <p:rCtr x="0" y="1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47" name="Picture 846">
            <a:extLst>
              <a:ext uri="{FF2B5EF4-FFF2-40B4-BE49-F238E27FC236}">
                <a16:creationId xmlns:a16="http://schemas.microsoft.com/office/drawing/2014/main" id="{AB76FF34-1404-8335-C93A-A36ADF2FAA5D}"/>
              </a:ext>
            </a:extLst>
          </p:cNvPr>
          <p:cNvPicPr>
            <a:picLocks noChangeAspect="1"/>
          </p:cNvPicPr>
          <p:nvPr/>
        </p:nvPicPr>
        <p:blipFill rotWithShape="1">
          <a:blip r:embed="rId3"/>
          <a:srcRect t="6554"/>
          <a:stretch/>
        </p:blipFill>
        <p:spPr>
          <a:xfrm>
            <a:off x="5217811" y="5676033"/>
            <a:ext cx="2834248" cy="2538119"/>
          </a:xfrm>
          <a:prstGeom prst="rect">
            <a:avLst/>
          </a:prstGeom>
        </p:spPr>
      </p:pic>
      <p:sp>
        <p:nvSpPr>
          <p:cNvPr id="870" name="!!Google Shape;870;p22"/>
          <p:cNvSpPr/>
          <p:nvPr/>
        </p:nvSpPr>
        <p:spPr>
          <a:xfrm>
            <a:off x="3420900" y="5673575"/>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shape"/>
          <p:cNvSpPr/>
          <p:nvPr/>
        </p:nvSpPr>
        <p:spPr>
          <a:xfrm>
            <a:off x="10168901"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245340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10168901"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3351250" y="276927"/>
            <a:ext cx="2134800" cy="504123"/>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69" name="Google Shape;869;p22"/>
          <p:cNvSpPr/>
          <p:nvPr/>
        </p:nvSpPr>
        <p:spPr>
          <a:xfrm>
            <a:off x="10168901"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245340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4235250" y="639440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txBox="1"/>
          <p:nvPr/>
        </p:nvSpPr>
        <p:spPr>
          <a:xfrm>
            <a:off x="3420900" y="719379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75" name="Google Shape;875;p22"/>
          <p:cNvSpPr txBox="1">
            <a:spLocks noGrp="1"/>
          </p:cNvSpPr>
          <p:nvPr>
            <p:ph type="title"/>
          </p:nvPr>
        </p:nvSpPr>
        <p:spPr>
          <a:xfrm>
            <a:off x="457200" y="-61968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sp>
        <p:nvSpPr>
          <p:cNvPr id="880" name="Google Shape;880;p22"/>
          <p:cNvSpPr txBox="1"/>
          <p:nvPr/>
        </p:nvSpPr>
        <p:spPr>
          <a:xfrm>
            <a:off x="-238375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881" name="Google Shape;881;p22"/>
          <p:cNvSpPr txBox="1"/>
          <p:nvPr/>
        </p:nvSpPr>
        <p:spPr>
          <a:xfrm>
            <a:off x="-238375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883" name="Google Shape;883;p22"/>
          <p:cNvSpPr txBox="1"/>
          <p:nvPr/>
        </p:nvSpPr>
        <p:spPr>
          <a:xfrm>
            <a:off x="10269351"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4" name="Google Shape;884;p22"/>
          <p:cNvSpPr txBox="1"/>
          <p:nvPr/>
        </p:nvSpPr>
        <p:spPr>
          <a:xfrm>
            <a:off x="10164951"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886" name="Google Shape;886;p22"/>
          <p:cNvSpPr txBox="1"/>
          <p:nvPr/>
        </p:nvSpPr>
        <p:spPr>
          <a:xfrm>
            <a:off x="3412010" y="246767"/>
            <a:ext cx="19566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Gathering Data</a:t>
            </a:r>
            <a:endParaRPr sz="2400" b="1" dirty="0">
              <a:solidFill>
                <a:schemeClr val="dk1"/>
              </a:solidFill>
              <a:latin typeface="Fira Sans Extra Condensed"/>
              <a:ea typeface="Fira Sans Extra Condensed"/>
              <a:cs typeface="Fira Sans Extra Condensed"/>
              <a:sym typeface="Fira Sans Extra Condensed"/>
            </a:endParaRPr>
          </a:p>
        </p:txBody>
      </p:sp>
      <p:sp>
        <p:nvSpPr>
          <p:cNvPr id="889" name="Google Shape;889;p22"/>
          <p:cNvSpPr txBox="1"/>
          <p:nvPr/>
        </p:nvSpPr>
        <p:spPr>
          <a:xfrm>
            <a:off x="10269351"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890" name="Google Shape;890;p22"/>
          <p:cNvSpPr txBox="1"/>
          <p:nvPr/>
        </p:nvSpPr>
        <p:spPr>
          <a:xfrm>
            <a:off x="10164951"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892" name="Google Shape;892;p22"/>
          <p:cNvSpPr txBox="1"/>
          <p:nvPr/>
        </p:nvSpPr>
        <p:spPr>
          <a:xfrm>
            <a:off x="-238375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3" name="Google Shape;893;p22"/>
          <p:cNvSpPr txBox="1"/>
          <p:nvPr/>
        </p:nvSpPr>
        <p:spPr>
          <a:xfrm>
            <a:off x="-238375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895" name="Google Shape;895;p22"/>
          <p:cNvSpPr txBox="1"/>
          <p:nvPr/>
        </p:nvSpPr>
        <p:spPr>
          <a:xfrm>
            <a:off x="10269351"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6" name="Google Shape;896;p22"/>
          <p:cNvSpPr txBox="1"/>
          <p:nvPr/>
        </p:nvSpPr>
        <p:spPr>
          <a:xfrm>
            <a:off x="10164951"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4"/>
          <a:stretch>
            <a:fillRect/>
          </a:stretch>
        </p:blipFill>
        <p:spPr>
          <a:xfrm>
            <a:off x="2651225" y="-122381"/>
            <a:ext cx="1096389" cy="1096389"/>
          </a:xfrm>
          <a:prstGeom prst="rect">
            <a:avLst/>
          </a:prstGeom>
        </p:spPr>
      </p:pic>
      <p:pic>
        <p:nvPicPr>
          <p:cNvPr id="917" name="Picture 916" descr="A yellow and blue circles with a sad face&#10;&#10;Description automatically generated">
            <a:extLst>
              <a:ext uri="{FF2B5EF4-FFF2-40B4-BE49-F238E27FC236}">
                <a16:creationId xmlns:a16="http://schemas.microsoft.com/office/drawing/2014/main" id="{4E2F32E8-4E0F-282E-888A-16B4CCD38D78}"/>
              </a:ext>
            </a:extLst>
          </p:cNvPr>
          <p:cNvPicPr>
            <a:picLocks noChangeAspect="1"/>
          </p:cNvPicPr>
          <p:nvPr/>
        </p:nvPicPr>
        <p:blipFill>
          <a:blip r:embed="rId5"/>
          <a:stretch>
            <a:fillRect/>
          </a:stretch>
        </p:blipFill>
        <p:spPr>
          <a:xfrm>
            <a:off x="8079601" y="0"/>
            <a:ext cx="835799" cy="801085"/>
          </a:xfrm>
          <a:prstGeom prst="rect">
            <a:avLst/>
          </a:prstGeom>
        </p:spPr>
      </p:pic>
      <p:pic>
        <p:nvPicPr>
          <p:cNvPr id="914" name="Picture 913">
            <a:extLst>
              <a:ext uri="{FF2B5EF4-FFF2-40B4-BE49-F238E27FC236}">
                <a16:creationId xmlns:a16="http://schemas.microsoft.com/office/drawing/2014/main" id="{CE38D76C-DE33-488C-3CF4-650ED2E69C1A}"/>
              </a:ext>
            </a:extLst>
          </p:cNvPr>
          <p:cNvPicPr>
            <a:picLocks noChangeAspect="1"/>
          </p:cNvPicPr>
          <p:nvPr/>
        </p:nvPicPr>
        <p:blipFill>
          <a:blip r:embed="rId6"/>
          <a:stretch>
            <a:fillRect/>
          </a:stretch>
        </p:blipFill>
        <p:spPr>
          <a:xfrm>
            <a:off x="5758307" y="811198"/>
            <a:ext cx="2901450" cy="43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41" name="Group 840">
            <a:extLst>
              <a:ext uri="{FF2B5EF4-FFF2-40B4-BE49-F238E27FC236}">
                <a16:creationId xmlns:a16="http://schemas.microsoft.com/office/drawing/2014/main" id="{B9231AC6-F084-B58A-8F7E-54FE2AB13852}"/>
              </a:ext>
            </a:extLst>
          </p:cNvPr>
          <p:cNvGrpSpPr/>
          <p:nvPr/>
        </p:nvGrpSpPr>
        <p:grpSpPr>
          <a:xfrm>
            <a:off x="317907" y="1687780"/>
            <a:ext cx="4268711" cy="3208952"/>
            <a:chOff x="317907" y="1687780"/>
            <a:chExt cx="4268711" cy="3208952"/>
          </a:xfrm>
        </p:grpSpPr>
        <p:sp>
          <p:nvSpPr>
            <p:cNvPr id="837" name="Freeform: Shape 836">
              <a:extLst>
                <a:ext uri="{FF2B5EF4-FFF2-40B4-BE49-F238E27FC236}">
                  <a16:creationId xmlns:a16="http://schemas.microsoft.com/office/drawing/2014/main" id="{B2D8D87C-4400-29FB-DD2A-9A932116F099}"/>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cs typeface="Segoe UI Semibold" panose="020B0702040204020203" pitchFamily="34" charset="0"/>
                </a:rPr>
                <a:t>The project utilized a curated Arabic dataset with over 12.5K observations, ensuring the model had a robust and diverse set of training examples.</a:t>
              </a:r>
            </a:p>
          </p:txBody>
        </p:sp>
        <p:sp>
          <p:nvSpPr>
            <p:cNvPr id="839" name="TextBox 838">
              <a:extLst>
                <a:ext uri="{FF2B5EF4-FFF2-40B4-BE49-F238E27FC236}">
                  <a16:creationId xmlns:a16="http://schemas.microsoft.com/office/drawing/2014/main" id="{06F8EB32-E49C-2F61-91CF-98344264D099}"/>
                </a:ext>
              </a:extLst>
            </p:cNvPr>
            <p:cNvSpPr txBox="1"/>
            <p:nvPr/>
          </p:nvSpPr>
          <p:spPr>
            <a:xfrm>
              <a:off x="317907" y="1687780"/>
              <a:ext cx="3773714" cy="467307"/>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Large Dataset</a:t>
              </a:r>
              <a:endParaRPr lang="en-US" sz="3200" dirty="0">
                <a:latin typeface="HGSMinchoE" panose="020B0400000000000000" pitchFamily="18" charset="-128"/>
                <a:ea typeface="HGSMinchoE" panose="020B0400000000000000" pitchFamily="18" charset="-128"/>
              </a:endParaRPr>
            </a:p>
          </p:txBody>
        </p:sp>
        <p:pic>
          <p:nvPicPr>
            <p:cNvPr id="1028" name="Picture 4" descr="Big-Data Icons - Free SVG &amp; PNG Big-Data Images - Noun Project">
              <a:extLst>
                <a:ext uri="{FF2B5EF4-FFF2-40B4-BE49-F238E27FC236}">
                  <a16:creationId xmlns:a16="http://schemas.microsoft.com/office/drawing/2014/main" id="{C7D4DC0A-5008-0415-A929-3F7B6EB42D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688" y="1703015"/>
              <a:ext cx="421851" cy="4218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2" name="Group 841">
            <a:extLst>
              <a:ext uri="{FF2B5EF4-FFF2-40B4-BE49-F238E27FC236}">
                <a16:creationId xmlns:a16="http://schemas.microsoft.com/office/drawing/2014/main" id="{4C39D97A-438B-4283-D3FB-4B8E2DFC5419}"/>
              </a:ext>
            </a:extLst>
          </p:cNvPr>
          <p:cNvGrpSpPr/>
          <p:nvPr/>
        </p:nvGrpSpPr>
        <p:grpSpPr>
          <a:xfrm>
            <a:off x="303289" y="5475422"/>
            <a:ext cx="4268711" cy="3226920"/>
            <a:chOff x="317907" y="1669812"/>
            <a:chExt cx="4268711" cy="3226920"/>
          </a:xfrm>
        </p:grpSpPr>
        <p:sp>
          <p:nvSpPr>
            <p:cNvPr id="843" name="Freeform: Shape 842">
              <a:extLst>
                <a:ext uri="{FF2B5EF4-FFF2-40B4-BE49-F238E27FC236}">
                  <a16:creationId xmlns:a16="http://schemas.microsoft.com/office/drawing/2014/main" id="{2FC66408-25B6-8372-C1EF-58F16A599D2B}"/>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cs typeface="Segoe UI Semibold" panose="020B0702040204020203" pitchFamily="34" charset="0"/>
                </a:rPr>
                <a:t>The dataset's sentiment labels were meticulously curated and Diverse providing the model with accurate and reliable ground truth for the training process.</a:t>
              </a:r>
            </a:p>
          </p:txBody>
        </p:sp>
        <p:sp>
          <p:nvSpPr>
            <p:cNvPr id="844" name="TextBox 843">
              <a:extLst>
                <a:ext uri="{FF2B5EF4-FFF2-40B4-BE49-F238E27FC236}">
                  <a16:creationId xmlns:a16="http://schemas.microsoft.com/office/drawing/2014/main" id="{24E3C38A-0DCA-04DB-8D17-9FAD39BF4910}"/>
                </a:ext>
              </a:extLst>
            </p:cNvPr>
            <p:cNvSpPr txBox="1"/>
            <p:nvPr/>
          </p:nvSpPr>
          <p:spPr>
            <a:xfrm>
              <a:off x="317907" y="1687780"/>
              <a:ext cx="3773714" cy="438582"/>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diverse labels</a:t>
              </a:r>
              <a:endParaRPr lang="en-US" sz="3200" dirty="0">
                <a:latin typeface="HGSMinchoE" panose="020B0400000000000000" pitchFamily="18" charset="-128"/>
                <a:ea typeface="HGSMinchoE" panose="020B0400000000000000" pitchFamily="18" charset="-128"/>
              </a:endParaRPr>
            </a:p>
          </p:txBody>
        </p:sp>
        <p:pic>
          <p:nvPicPr>
            <p:cNvPr id="845" name="Picture 4">
              <a:extLst>
                <a:ext uri="{FF2B5EF4-FFF2-40B4-BE49-F238E27FC236}">
                  <a16:creationId xmlns:a16="http://schemas.microsoft.com/office/drawing/2014/main" id="{3DA4FA4D-8E78-C1E0-2301-FE9696014178}"/>
                </a:ext>
              </a:extLst>
            </p:cNvPr>
            <p:cNvPicPr>
              <a:picLocks noChangeAspect="1" noChangeArrowheads="1"/>
            </p:cNvPicPr>
            <p:nvPr/>
          </p:nvPicPr>
          <p:blipFill rotWithShape="1">
            <a:blip r:embed="rId8"/>
            <a:srcRect l="13800" t="14267" r="14477" b="14009"/>
            <a:stretch/>
          </p:blipFill>
          <p:spPr bwMode="auto">
            <a:xfrm>
              <a:off x="3426628" y="1669812"/>
              <a:ext cx="421851" cy="4218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8" name="Group 847">
            <a:extLst>
              <a:ext uri="{FF2B5EF4-FFF2-40B4-BE49-F238E27FC236}">
                <a16:creationId xmlns:a16="http://schemas.microsoft.com/office/drawing/2014/main" id="{36DEB367-C371-69A3-9771-150BFDC2BC32}"/>
              </a:ext>
            </a:extLst>
          </p:cNvPr>
          <p:cNvGrpSpPr/>
          <p:nvPr/>
        </p:nvGrpSpPr>
        <p:grpSpPr>
          <a:xfrm>
            <a:off x="5371699" y="8346699"/>
            <a:ext cx="3021004" cy="728100"/>
            <a:chOff x="5371699" y="3272553"/>
            <a:chExt cx="3021004" cy="728100"/>
          </a:xfrm>
        </p:grpSpPr>
        <p:sp>
          <p:nvSpPr>
            <p:cNvPr id="849" name="Google Shape;1599;p40">
              <a:extLst>
                <a:ext uri="{FF2B5EF4-FFF2-40B4-BE49-F238E27FC236}">
                  <a16:creationId xmlns:a16="http://schemas.microsoft.com/office/drawing/2014/main" id="{96503AEB-9802-A808-2BA2-B896ECB62DC3}"/>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Negative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50" name="Google Shape;1601;p40">
              <a:extLst>
                <a:ext uri="{FF2B5EF4-FFF2-40B4-BE49-F238E27FC236}">
                  <a16:creationId xmlns:a16="http://schemas.microsoft.com/office/drawing/2014/main" id="{4E419F81-9C3A-CA5C-80D4-5593CEECB7A4}"/>
                </a:ext>
              </a:extLst>
            </p:cNvPr>
            <p:cNvSpPr/>
            <p:nvPr/>
          </p:nvSpPr>
          <p:spPr>
            <a:xfrm>
              <a:off x="5371699" y="3272553"/>
              <a:ext cx="1097100" cy="72810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51 %</a:t>
              </a:r>
              <a:endParaRPr dirty="0">
                <a:solidFill>
                  <a:schemeClr val="lt1"/>
                </a:solidFill>
              </a:endParaRPr>
            </a:p>
          </p:txBody>
        </p:sp>
        <p:sp>
          <p:nvSpPr>
            <p:cNvPr id="851" name="Google Shape;1608;p40">
              <a:extLst>
                <a:ext uri="{FF2B5EF4-FFF2-40B4-BE49-F238E27FC236}">
                  <a16:creationId xmlns:a16="http://schemas.microsoft.com/office/drawing/2014/main" id="{5EA6139F-F415-FBEE-C757-9B0E320060A4}"/>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6.62K Observations</a:t>
              </a:r>
              <a:endParaRPr dirty="0">
                <a:solidFill>
                  <a:schemeClr val="dk1"/>
                </a:solidFill>
                <a:latin typeface="Roboto"/>
                <a:ea typeface="Roboto"/>
                <a:cs typeface="Roboto"/>
                <a:sym typeface="Roboto"/>
              </a:endParaRPr>
            </a:p>
          </p:txBody>
        </p:sp>
      </p:grpSp>
      <p:grpSp>
        <p:nvGrpSpPr>
          <p:cNvPr id="852" name="Group 851">
            <a:extLst>
              <a:ext uri="{FF2B5EF4-FFF2-40B4-BE49-F238E27FC236}">
                <a16:creationId xmlns:a16="http://schemas.microsoft.com/office/drawing/2014/main" id="{7132240F-AF89-6A41-136D-75CD23B24F4C}"/>
              </a:ext>
            </a:extLst>
          </p:cNvPr>
          <p:cNvGrpSpPr/>
          <p:nvPr/>
        </p:nvGrpSpPr>
        <p:grpSpPr>
          <a:xfrm>
            <a:off x="5371699" y="9212619"/>
            <a:ext cx="3021004" cy="728100"/>
            <a:chOff x="5371699" y="3272553"/>
            <a:chExt cx="3021004" cy="728100"/>
          </a:xfrm>
        </p:grpSpPr>
        <p:sp>
          <p:nvSpPr>
            <p:cNvPr id="853" name="Google Shape;1599;p40">
              <a:extLst>
                <a:ext uri="{FF2B5EF4-FFF2-40B4-BE49-F238E27FC236}">
                  <a16:creationId xmlns:a16="http://schemas.microsoft.com/office/drawing/2014/main" id="{15EED70D-1F10-65A4-D413-C9CCDB93D456}"/>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Positive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54" name="Google Shape;1601;p40">
              <a:extLst>
                <a:ext uri="{FF2B5EF4-FFF2-40B4-BE49-F238E27FC236}">
                  <a16:creationId xmlns:a16="http://schemas.microsoft.com/office/drawing/2014/main" id="{CB98CCE5-02B7-1D3A-F374-B1A624DC15F0}"/>
                </a:ext>
              </a:extLst>
            </p:cNvPr>
            <p:cNvSpPr/>
            <p:nvPr/>
          </p:nvSpPr>
          <p:spPr>
            <a:xfrm>
              <a:off x="5371699" y="3272553"/>
              <a:ext cx="1097100" cy="728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49 %</a:t>
              </a:r>
              <a:endParaRPr dirty="0">
                <a:solidFill>
                  <a:schemeClr val="lt1"/>
                </a:solidFill>
              </a:endParaRPr>
            </a:p>
          </p:txBody>
        </p:sp>
        <p:sp>
          <p:nvSpPr>
            <p:cNvPr id="855" name="Google Shape;1608;p40">
              <a:extLst>
                <a:ext uri="{FF2B5EF4-FFF2-40B4-BE49-F238E27FC236}">
                  <a16:creationId xmlns:a16="http://schemas.microsoft.com/office/drawing/2014/main" id="{F198D2F9-D157-55D9-D95E-45C174C6C415}"/>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6.32K Observations</a:t>
              </a:r>
              <a:endParaRPr dirty="0">
                <a:solidFill>
                  <a:schemeClr val="dk1"/>
                </a:solidFill>
                <a:latin typeface="Roboto"/>
                <a:ea typeface="Roboto"/>
                <a:cs typeface="Roboto"/>
                <a:sym typeface="Roboto"/>
              </a:endParaRPr>
            </a:p>
          </p:txBody>
        </p:sp>
      </p:grpSp>
      <p:grpSp>
        <p:nvGrpSpPr>
          <p:cNvPr id="3" name="tasks">
            <a:extLst>
              <a:ext uri="{FF2B5EF4-FFF2-40B4-BE49-F238E27FC236}">
                <a16:creationId xmlns:a16="http://schemas.microsoft.com/office/drawing/2014/main" id="{2E3D9E76-092C-2ED8-7794-56361D2FB5B5}"/>
              </a:ext>
            </a:extLst>
          </p:cNvPr>
          <p:cNvGrpSpPr/>
          <p:nvPr/>
        </p:nvGrpSpPr>
        <p:grpSpPr>
          <a:xfrm>
            <a:off x="4409933" y="6490924"/>
            <a:ext cx="324133" cy="420796"/>
            <a:chOff x="-3462150" y="2046625"/>
            <a:chExt cx="224500" cy="291450"/>
          </a:xfrm>
          <a:solidFill>
            <a:srgbClr val="AA5CFE"/>
          </a:solidFill>
        </p:grpSpPr>
        <p:sp>
          <p:nvSpPr>
            <p:cNvPr id="4" name="Google Shape;10866;p90">
              <a:extLst>
                <a:ext uri="{FF2B5EF4-FFF2-40B4-BE49-F238E27FC236}">
                  <a16:creationId xmlns:a16="http://schemas.microsoft.com/office/drawing/2014/main" id="{577DAA78-3877-9DA8-DFD2-77553CFDB245}"/>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67;p90">
              <a:extLst>
                <a:ext uri="{FF2B5EF4-FFF2-40B4-BE49-F238E27FC236}">
                  <a16:creationId xmlns:a16="http://schemas.microsoft.com/office/drawing/2014/main" id="{79AAC28E-487A-3627-AE54-66C72D5D7E41}"/>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68;p90">
              <a:extLst>
                <a:ext uri="{FF2B5EF4-FFF2-40B4-BE49-F238E27FC236}">
                  <a16:creationId xmlns:a16="http://schemas.microsoft.com/office/drawing/2014/main" id="{06CAEA26-B9CD-58AE-C5A0-B9ACC32BAB1D}"/>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69;p90">
              <a:extLst>
                <a:ext uri="{FF2B5EF4-FFF2-40B4-BE49-F238E27FC236}">
                  <a16:creationId xmlns:a16="http://schemas.microsoft.com/office/drawing/2014/main" id="{FDCE9CF7-86E3-C310-9F31-0B513CBB26BA}"/>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70;p90">
              <a:extLst>
                <a:ext uri="{FF2B5EF4-FFF2-40B4-BE49-F238E27FC236}">
                  <a16:creationId xmlns:a16="http://schemas.microsoft.com/office/drawing/2014/main" id="{DD975CE8-EB57-7E0B-2A25-F64936647E1E}"/>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71;p90">
              <a:extLst>
                <a:ext uri="{FF2B5EF4-FFF2-40B4-BE49-F238E27FC236}">
                  <a16:creationId xmlns:a16="http://schemas.microsoft.com/office/drawing/2014/main" id="{5CB34C8C-C6AC-DE4F-9FF1-A4AD977AFEC1}"/>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72;p90">
              <a:extLst>
                <a:ext uri="{FF2B5EF4-FFF2-40B4-BE49-F238E27FC236}">
                  <a16:creationId xmlns:a16="http://schemas.microsoft.com/office/drawing/2014/main" id="{3A516E3A-25C1-5810-D015-9B927E4CBCF8}"/>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F7262C80-891E-0D8F-16EB-D99C2540A207}"/>
              </a:ext>
            </a:extLst>
          </p:cNvPr>
          <p:cNvSpPr txBox="1"/>
          <p:nvPr/>
        </p:nvSpPr>
        <p:spPr>
          <a:xfrm>
            <a:off x="4843947" y="6646528"/>
            <a:ext cx="3548756" cy="646331"/>
          </a:xfrm>
          <a:prstGeom prst="rect">
            <a:avLst/>
          </a:prstGeom>
          <a:noFill/>
        </p:spPr>
        <p:txBody>
          <a:bodyPr wrap="square">
            <a:spAutoFit/>
          </a:bodyPr>
          <a:lstStyle/>
          <a:p>
            <a:pPr algn="ctr"/>
            <a:r>
              <a:rPr lang="en-US" sz="3600" i="0" kern="1200" dirty="0">
                <a:latin typeface="Arial Black" panose="020B0A04020102020204" pitchFamily="34" charset="0"/>
                <a:cs typeface="Segoe UI Semibold" panose="020B0702040204020203" pitchFamily="34" charset="0"/>
              </a:rPr>
              <a:t>12.5K</a:t>
            </a:r>
            <a:endParaRPr lang="ar-EG" sz="3600" dirty="0">
              <a:latin typeface="Arial Black" panose="020B0A04020102020204" pitchFamily="34" charset="0"/>
            </a:endParaRPr>
          </a:p>
        </p:txBody>
      </p:sp>
    </p:spTree>
    <p:extLst>
      <p:ext uri="{BB962C8B-B14F-4D97-AF65-F5344CB8AC3E}">
        <p14:creationId xmlns:p14="http://schemas.microsoft.com/office/powerpoint/2010/main" val="230972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75" name="Google Shape;875;p22"/>
          <p:cNvSpPr txBox="1">
            <a:spLocks noGrp="1"/>
          </p:cNvSpPr>
          <p:nvPr>
            <p:ph type="title"/>
          </p:nvPr>
        </p:nvSpPr>
        <p:spPr>
          <a:xfrm>
            <a:off x="457200" y="-61968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pic>
        <p:nvPicPr>
          <p:cNvPr id="917" name="Picture 916" descr="A yellow and blue circles with a sad face&#10;&#10;Description automatically generated">
            <a:extLst>
              <a:ext uri="{FF2B5EF4-FFF2-40B4-BE49-F238E27FC236}">
                <a16:creationId xmlns:a16="http://schemas.microsoft.com/office/drawing/2014/main" id="{4E2F32E8-4E0F-282E-888A-16B4CCD38D78}"/>
              </a:ext>
            </a:extLst>
          </p:cNvPr>
          <p:cNvPicPr>
            <a:picLocks noChangeAspect="1"/>
          </p:cNvPicPr>
          <p:nvPr/>
        </p:nvPicPr>
        <p:blipFill>
          <a:blip r:embed="rId3"/>
          <a:stretch>
            <a:fillRect/>
          </a:stretch>
        </p:blipFill>
        <p:spPr>
          <a:xfrm>
            <a:off x="8079601" y="0"/>
            <a:ext cx="835799" cy="801085"/>
          </a:xfrm>
          <a:prstGeom prst="rect">
            <a:avLst/>
          </a:prstGeom>
        </p:spPr>
      </p:pic>
      <p:pic>
        <p:nvPicPr>
          <p:cNvPr id="914" name="Picture 913">
            <a:extLst>
              <a:ext uri="{FF2B5EF4-FFF2-40B4-BE49-F238E27FC236}">
                <a16:creationId xmlns:a16="http://schemas.microsoft.com/office/drawing/2014/main" id="{CE38D76C-DE33-488C-3CF4-650ED2E69C1A}"/>
              </a:ext>
            </a:extLst>
          </p:cNvPr>
          <p:cNvPicPr>
            <a:picLocks noChangeAspect="1"/>
          </p:cNvPicPr>
          <p:nvPr/>
        </p:nvPicPr>
        <p:blipFill>
          <a:blip r:embed="rId4"/>
          <a:stretch>
            <a:fillRect/>
          </a:stretch>
        </p:blipFill>
        <p:spPr>
          <a:xfrm>
            <a:off x="11008733" y="811198"/>
            <a:ext cx="2901450" cy="43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AF1BDDA9-9884-7914-6B63-D98CC86549FF}"/>
              </a:ext>
            </a:extLst>
          </p:cNvPr>
          <p:cNvGrpSpPr/>
          <p:nvPr/>
        </p:nvGrpSpPr>
        <p:grpSpPr>
          <a:xfrm>
            <a:off x="-4696545" y="1687780"/>
            <a:ext cx="4268711" cy="3208952"/>
            <a:chOff x="317907" y="1687780"/>
            <a:chExt cx="4268711" cy="3208952"/>
          </a:xfrm>
        </p:grpSpPr>
        <p:sp>
          <p:nvSpPr>
            <p:cNvPr id="837" name="Freeform: Shape 836">
              <a:extLst>
                <a:ext uri="{FF2B5EF4-FFF2-40B4-BE49-F238E27FC236}">
                  <a16:creationId xmlns:a16="http://schemas.microsoft.com/office/drawing/2014/main" id="{B2D8D87C-4400-29FB-DD2A-9A932116F099}"/>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cs typeface="Segoe UI Semibold" panose="020B0702040204020203" pitchFamily="34" charset="0"/>
                </a:rPr>
                <a:t>The project utilized a curated Arabic dataset with over 12.5K observations, ensuring the model had a robust and diverse set of training examples.</a:t>
              </a:r>
            </a:p>
          </p:txBody>
        </p:sp>
        <p:sp>
          <p:nvSpPr>
            <p:cNvPr id="839" name="TextBox 838">
              <a:extLst>
                <a:ext uri="{FF2B5EF4-FFF2-40B4-BE49-F238E27FC236}">
                  <a16:creationId xmlns:a16="http://schemas.microsoft.com/office/drawing/2014/main" id="{06F8EB32-E49C-2F61-91CF-98344264D099}"/>
                </a:ext>
              </a:extLst>
            </p:cNvPr>
            <p:cNvSpPr txBox="1"/>
            <p:nvPr/>
          </p:nvSpPr>
          <p:spPr>
            <a:xfrm>
              <a:off x="317907" y="1687780"/>
              <a:ext cx="3773714" cy="467307"/>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Large Dataset</a:t>
              </a:r>
              <a:endParaRPr lang="en-US" sz="3200" dirty="0">
                <a:latin typeface="HGSMinchoE" panose="020B0400000000000000" pitchFamily="18" charset="-128"/>
                <a:ea typeface="HGSMinchoE" panose="020B0400000000000000" pitchFamily="18" charset="-128"/>
              </a:endParaRPr>
            </a:p>
          </p:txBody>
        </p:sp>
        <p:pic>
          <p:nvPicPr>
            <p:cNvPr id="1028" name="Picture 4" descr="Big-Data Icons - Free SVG &amp; PNG Big-Data Images - Noun Project">
              <a:extLst>
                <a:ext uri="{FF2B5EF4-FFF2-40B4-BE49-F238E27FC236}">
                  <a16:creationId xmlns:a16="http://schemas.microsoft.com/office/drawing/2014/main" id="{C7D4DC0A-5008-0415-A929-3F7B6EB42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688" y="1703015"/>
              <a:ext cx="421851" cy="4218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8C8A8E9-65F2-F0D6-0D78-A0CD70E8F378}"/>
              </a:ext>
            </a:extLst>
          </p:cNvPr>
          <p:cNvGrpSpPr/>
          <p:nvPr/>
        </p:nvGrpSpPr>
        <p:grpSpPr>
          <a:xfrm>
            <a:off x="28512" y="1731165"/>
            <a:ext cx="4268711" cy="3226920"/>
            <a:chOff x="317907" y="1669812"/>
            <a:chExt cx="4268711" cy="3226920"/>
          </a:xfrm>
        </p:grpSpPr>
        <p:sp>
          <p:nvSpPr>
            <p:cNvPr id="5" name="Freeform: Shape 4">
              <a:extLst>
                <a:ext uri="{FF2B5EF4-FFF2-40B4-BE49-F238E27FC236}">
                  <a16:creationId xmlns:a16="http://schemas.microsoft.com/office/drawing/2014/main" id="{54B858A7-DF40-F86C-4051-3F0A74C3D8D8}"/>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t>The dataset's sentiment labels were meticulously curated and Diverse providing the model with accurate and reliable ground truth for the training process.</a:t>
              </a:r>
            </a:p>
          </p:txBody>
        </p:sp>
        <p:sp>
          <p:nvSpPr>
            <p:cNvPr id="6" name="TextBox 5">
              <a:extLst>
                <a:ext uri="{FF2B5EF4-FFF2-40B4-BE49-F238E27FC236}">
                  <a16:creationId xmlns:a16="http://schemas.microsoft.com/office/drawing/2014/main" id="{92150DF8-4411-7C77-E5FB-2AB3B6B99A67}"/>
                </a:ext>
              </a:extLst>
            </p:cNvPr>
            <p:cNvSpPr txBox="1"/>
            <p:nvPr/>
          </p:nvSpPr>
          <p:spPr>
            <a:xfrm>
              <a:off x="317907" y="1687780"/>
              <a:ext cx="3773714" cy="438582"/>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diverse labels</a:t>
              </a:r>
              <a:endParaRPr lang="en-US" sz="3200" dirty="0">
                <a:latin typeface="HGSMinchoE" panose="020B0400000000000000" pitchFamily="18" charset="-128"/>
                <a:ea typeface="HGSMinchoE" panose="020B0400000000000000" pitchFamily="18" charset="-128"/>
              </a:endParaRPr>
            </a:p>
          </p:txBody>
        </p:sp>
        <p:pic>
          <p:nvPicPr>
            <p:cNvPr id="7" name="Picture 4">
              <a:extLst>
                <a:ext uri="{FF2B5EF4-FFF2-40B4-BE49-F238E27FC236}">
                  <a16:creationId xmlns:a16="http://schemas.microsoft.com/office/drawing/2014/main" id="{84E00AC6-1F73-8BE8-17C2-B9CEFAE18AD4}"/>
                </a:ext>
              </a:extLst>
            </p:cNvPr>
            <p:cNvPicPr>
              <a:picLocks noChangeAspect="1" noChangeArrowheads="1"/>
            </p:cNvPicPr>
            <p:nvPr/>
          </p:nvPicPr>
          <p:blipFill rotWithShape="1">
            <a:blip r:embed="rId6"/>
            <a:srcRect l="13800" t="14267" r="14477" b="14009"/>
            <a:stretch/>
          </p:blipFill>
          <p:spPr bwMode="auto">
            <a:xfrm>
              <a:off x="3426628" y="1669812"/>
              <a:ext cx="421851" cy="421851"/>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340A5F14-4DFB-D782-9C9B-70FF6C7DB4BE}"/>
              </a:ext>
            </a:extLst>
          </p:cNvPr>
          <p:cNvPicPr>
            <a:picLocks noChangeAspect="1"/>
          </p:cNvPicPr>
          <p:nvPr/>
        </p:nvPicPr>
        <p:blipFill rotWithShape="1">
          <a:blip r:embed="rId7"/>
          <a:srcRect t="6554"/>
          <a:stretch/>
        </p:blipFill>
        <p:spPr>
          <a:xfrm>
            <a:off x="5217811" y="601887"/>
            <a:ext cx="2834248" cy="2538119"/>
          </a:xfrm>
          <a:prstGeom prst="rect">
            <a:avLst/>
          </a:prstGeom>
        </p:spPr>
      </p:pic>
      <p:sp>
        <p:nvSpPr>
          <p:cNvPr id="865" name="!!Google Shape;865;p22"/>
          <p:cNvSpPr/>
          <p:nvPr/>
        </p:nvSpPr>
        <p:spPr>
          <a:xfrm>
            <a:off x="3351250" y="276927"/>
            <a:ext cx="2134800" cy="504123"/>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86" name="Google Shape;886;p22"/>
          <p:cNvSpPr txBox="1"/>
          <p:nvPr/>
        </p:nvSpPr>
        <p:spPr>
          <a:xfrm>
            <a:off x="3412010" y="246767"/>
            <a:ext cx="19566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Gathering Data</a:t>
            </a:r>
            <a:endParaRPr sz="2400" b="1" dirty="0">
              <a:solidFill>
                <a:schemeClr val="dk1"/>
              </a:solidFill>
              <a:latin typeface="Fira Sans Extra Condensed"/>
              <a:ea typeface="Fira Sans Extra Condensed"/>
              <a:cs typeface="Fira Sans Extra Condensed"/>
              <a:sym typeface="Fira Sans Extra Condensed"/>
            </a:endParaRPr>
          </a:p>
        </p:txBody>
      </p:sp>
      <p:grpSp>
        <p:nvGrpSpPr>
          <p:cNvPr id="25" name="Group 24">
            <a:extLst>
              <a:ext uri="{FF2B5EF4-FFF2-40B4-BE49-F238E27FC236}">
                <a16:creationId xmlns:a16="http://schemas.microsoft.com/office/drawing/2014/main" id="{3B61313E-08C0-FEFA-979C-EE28BE2CCDD8}"/>
              </a:ext>
            </a:extLst>
          </p:cNvPr>
          <p:cNvGrpSpPr/>
          <p:nvPr/>
        </p:nvGrpSpPr>
        <p:grpSpPr>
          <a:xfrm>
            <a:off x="5371699" y="3272553"/>
            <a:ext cx="3021004" cy="728100"/>
            <a:chOff x="5371699" y="3272553"/>
            <a:chExt cx="3021004" cy="728100"/>
          </a:xfrm>
        </p:grpSpPr>
        <p:sp>
          <p:nvSpPr>
            <p:cNvPr id="13" name="Google Shape;1599;p40">
              <a:extLst>
                <a:ext uri="{FF2B5EF4-FFF2-40B4-BE49-F238E27FC236}">
                  <a16:creationId xmlns:a16="http://schemas.microsoft.com/office/drawing/2014/main" id="{BA82781B-39F4-E5BC-08CD-020A20192080}"/>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Negative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 name="Google Shape;1601;p40">
              <a:extLst>
                <a:ext uri="{FF2B5EF4-FFF2-40B4-BE49-F238E27FC236}">
                  <a16:creationId xmlns:a16="http://schemas.microsoft.com/office/drawing/2014/main" id="{03D3C72D-D69B-E07B-B69D-0A706BA379C4}"/>
                </a:ext>
              </a:extLst>
            </p:cNvPr>
            <p:cNvSpPr/>
            <p:nvPr/>
          </p:nvSpPr>
          <p:spPr>
            <a:xfrm>
              <a:off x="5371699" y="3272553"/>
              <a:ext cx="1097100" cy="72810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51 %</a:t>
              </a:r>
              <a:endParaRPr dirty="0">
                <a:solidFill>
                  <a:schemeClr val="lt1"/>
                </a:solidFill>
              </a:endParaRPr>
            </a:p>
          </p:txBody>
        </p:sp>
        <p:sp>
          <p:nvSpPr>
            <p:cNvPr id="24" name="Google Shape;1608;p40">
              <a:extLst>
                <a:ext uri="{FF2B5EF4-FFF2-40B4-BE49-F238E27FC236}">
                  <a16:creationId xmlns:a16="http://schemas.microsoft.com/office/drawing/2014/main" id="{8FBB25E5-DDAC-3A72-EE6F-6E8F8CD1A664}"/>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6.62K Observations</a:t>
              </a:r>
              <a:endParaRPr dirty="0">
                <a:solidFill>
                  <a:schemeClr val="dk1"/>
                </a:solidFill>
                <a:latin typeface="Roboto"/>
                <a:ea typeface="Roboto"/>
                <a:cs typeface="Roboto"/>
                <a:sym typeface="Roboto"/>
              </a:endParaRPr>
            </a:p>
          </p:txBody>
        </p:sp>
      </p:grpSp>
      <p:grpSp>
        <p:nvGrpSpPr>
          <p:cNvPr id="26" name="Group 25">
            <a:extLst>
              <a:ext uri="{FF2B5EF4-FFF2-40B4-BE49-F238E27FC236}">
                <a16:creationId xmlns:a16="http://schemas.microsoft.com/office/drawing/2014/main" id="{1A53CC47-302F-62E8-66EE-31AA25CE6217}"/>
              </a:ext>
            </a:extLst>
          </p:cNvPr>
          <p:cNvGrpSpPr/>
          <p:nvPr/>
        </p:nvGrpSpPr>
        <p:grpSpPr>
          <a:xfrm>
            <a:off x="5371699" y="4138473"/>
            <a:ext cx="3021004" cy="728100"/>
            <a:chOff x="5371699" y="3272553"/>
            <a:chExt cx="3021004" cy="728100"/>
          </a:xfrm>
        </p:grpSpPr>
        <p:sp>
          <p:nvSpPr>
            <p:cNvPr id="27" name="Google Shape;1599;p40">
              <a:extLst>
                <a:ext uri="{FF2B5EF4-FFF2-40B4-BE49-F238E27FC236}">
                  <a16:creationId xmlns:a16="http://schemas.microsoft.com/office/drawing/2014/main" id="{348EBB53-FD2F-2606-03DF-D5F5136EECEA}"/>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Positive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8" name="Google Shape;1601;p40">
              <a:extLst>
                <a:ext uri="{FF2B5EF4-FFF2-40B4-BE49-F238E27FC236}">
                  <a16:creationId xmlns:a16="http://schemas.microsoft.com/office/drawing/2014/main" id="{82BC4BDF-06AC-2680-3D00-8EDFA0EDE504}"/>
                </a:ext>
              </a:extLst>
            </p:cNvPr>
            <p:cNvSpPr/>
            <p:nvPr/>
          </p:nvSpPr>
          <p:spPr>
            <a:xfrm>
              <a:off x="5371699" y="3272553"/>
              <a:ext cx="1097100" cy="728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49 %</a:t>
              </a:r>
              <a:endParaRPr dirty="0">
                <a:solidFill>
                  <a:schemeClr val="lt1"/>
                </a:solidFill>
              </a:endParaRPr>
            </a:p>
          </p:txBody>
        </p:sp>
        <p:sp>
          <p:nvSpPr>
            <p:cNvPr id="29" name="Google Shape;1608;p40">
              <a:extLst>
                <a:ext uri="{FF2B5EF4-FFF2-40B4-BE49-F238E27FC236}">
                  <a16:creationId xmlns:a16="http://schemas.microsoft.com/office/drawing/2014/main" id="{E8852E3E-975E-63D5-4351-2CF2D22F834C}"/>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6.32K Observations</a:t>
              </a:r>
              <a:endParaRPr dirty="0">
                <a:solidFill>
                  <a:schemeClr val="dk1"/>
                </a:solidFill>
                <a:latin typeface="Roboto"/>
                <a:ea typeface="Roboto"/>
                <a:cs typeface="Roboto"/>
                <a:sym typeface="Roboto"/>
              </a:endParaRPr>
            </a:p>
          </p:txBody>
        </p:sp>
      </p:grpSp>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8"/>
          <a:stretch>
            <a:fillRect/>
          </a:stretch>
        </p:blipFill>
        <p:spPr>
          <a:xfrm>
            <a:off x="2651225" y="-122381"/>
            <a:ext cx="1096389" cy="1096389"/>
          </a:xfrm>
          <a:prstGeom prst="rect">
            <a:avLst/>
          </a:prstGeom>
        </p:spPr>
      </p:pic>
      <p:sp>
        <p:nvSpPr>
          <p:cNvPr id="901" name="Google Shape;887;p22">
            <a:extLst>
              <a:ext uri="{FF2B5EF4-FFF2-40B4-BE49-F238E27FC236}">
                <a16:creationId xmlns:a16="http://schemas.microsoft.com/office/drawing/2014/main" id="{073347AE-7E28-DE47-D5D4-8A8B01658F96}"/>
              </a:ext>
            </a:extLst>
          </p:cNvPr>
          <p:cNvSpPr txBox="1"/>
          <p:nvPr/>
        </p:nvSpPr>
        <p:spPr>
          <a:xfrm>
            <a:off x="-2540675" y="2740988"/>
            <a:ext cx="2061000" cy="4830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913" name="!!Google Shape;870;p22">
            <a:extLst>
              <a:ext uri="{FF2B5EF4-FFF2-40B4-BE49-F238E27FC236}">
                <a16:creationId xmlns:a16="http://schemas.microsoft.com/office/drawing/2014/main" id="{2E248261-097E-EC72-221F-85A233380AAB}"/>
              </a:ext>
            </a:extLst>
          </p:cNvPr>
          <p:cNvSpPr/>
          <p:nvPr/>
        </p:nvSpPr>
        <p:spPr>
          <a:xfrm>
            <a:off x="3420900" y="5399026"/>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871;p22">
            <a:extLst>
              <a:ext uri="{FF2B5EF4-FFF2-40B4-BE49-F238E27FC236}">
                <a16:creationId xmlns:a16="http://schemas.microsoft.com/office/drawing/2014/main" id="{340EC3B5-C1E7-BEBC-F904-29EE32A91D56}"/>
              </a:ext>
            </a:extLst>
          </p:cNvPr>
          <p:cNvSpPr/>
          <p:nvPr/>
        </p:nvSpPr>
        <p:spPr>
          <a:xfrm>
            <a:off x="4235250" y="6119851"/>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73;p22">
            <a:extLst>
              <a:ext uri="{FF2B5EF4-FFF2-40B4-BE49-F238E27FC236}">
                <a16:creationId xmlns:a16="http://schemas.microsoft.com/office/drawing/2014/main" id="{89A0C068-4BA4-7A46-6F50-89E4FD8B9E19}"/>
              </a:ext>
            </a:extLst>
          </p:cNvPr>
          <p:cNvSpPr txBox="1"/>
          <p:nvPr/>
        </p:nvSpPr>
        <p:spPr>
          <a:xfrm>
            <a:off x="3420900" y="6919250"/>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2" name="!!Google Shape;862;p22">
            <a:extLst>
              <a:ext uri="{FF2B5EF4-FFF2-40B4-BE49-F238E27FC236}">
                <a16:creationId xmlns:a16="http://schemas.microsoft.com/office/drawing/2014/main" id="{32365AE5-4190-689D-EC29-22FDD2672CC9}"/>
              </a:ext>
            </a:extLst>
          </p:cNvPr>
          <p:cNvSpPr/>
          <p:nvPr/>
        </p:nvSpPr>
        <p:spPr>
          <a:xfrm>
            <a:off x="-2697615"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8;p22">
            <a:extLst>
              <a:ext uri="{FF2B5EF4-FFF2-40B4-BE49-F238E27FC236}">
                <a16:creationId xmlns:a16="http://schemas.microsoft.com/office/drawing/2014/main" id="{431C8D4C-C3D4-CB26-1348-1DA99AC075E1}"/>
              </a:ext>
            </a:extLst>
          </p:cNvPr>
          <p:cNvSpPr/>
          <p:nvPr/>
        </p:nvSpPr>
        <p:spPr>
          <a:xfrm>
            <a:off x="-2697615"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p22">
            <a:extLst>
              <a:ext uri="{FF2B5EF4-FFF2-40B4-BE49-F238E27FC236}">
                <a16:creationId xmlns:a16="http://schemas.microsoft.com/office/drawing/2014/main" id="{AD7E68DA-7D57-3E15-4922-32BF3A0622B2}"/>
              </a:ext>
            </a:extLst>
          </p:cNvPr>
          <p:cNvSpPr txBox="1"/>
          <p:nvPr/>
        </p:nvSpPr>
        <p:spPr>
          <a:xfrm>
            <a:off x="-2627965"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0" name="Google Shape;881;p22">
            <a:extLst>
              <a:ext uri="{FF2B5EF4-FFF2-40B4-BE49-F238E27FC236}">
                <a16:creationId xmlns:a16="http://schemas.microsoft.com/office/drawing/2014/main" id="{EE2DD427-1840-BE09-8DD4-64A4CB2DA9E3}"/>
              </a:ext>
            </a:extLst>
          </p:cNvPr>
          <p:cNvSpPr txBox="1"/>
          <p:nvPr/>
        </p:nvSpPr>
        <p:spPr>
          <a:xfrm>
            <a:off x="-2627965"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2" name="Google Shape;892;p22">
            <a:extLst>
              <a:ext uri="{FF2B5EF4-FFF2-40B4-BE49-F238E27FC236}">
                <a16:creationId xmlns:a16="http://schemas.microsoft.com/office/drawing/2014/main" id="{0135DBAD-5FD4-FFEF-4379-D9F075439F6E}"/>
              </a:ext>
            </a:extLst>
          </p:cNvPr>
          <p:cNvSpPr txBox="1"/>
          <p:nvPr/>
        </p:nvSpPr>
        <p:spPr>
          <a:xfrm>
            <a:off x="-2627965"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 name="Google Shape;893;p22">
            <a:extLst>
              <a:ext uri="{FF2B5EF4-FFF2-40B4-BE49-F238E27FC236}">
                <a16:creationId xmlns:a16="http://schemas.microsoft.com/office/drawing/2014/main" id="{165E428A-A12B-A645-054F-52FAC3BA8FF6}"/>
              </a:ext>
            </a:extLst>
          </p:cNvPr>
          <p:cNvSpPr txBox="1"/>
          <p:nvPr/>
        </p:nvSpPr>
        <p:spPr>
          <a:xfrm>
            <a:off x="-2627965"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6" name="!!shape">
            <a:extLst>
              <a:ext uri="{FF2B5EF4-FFF2-40B4-BE49-F238E27FC236}">
                <a16:creationId xmlns:a16="http://schemas.microsoft.com/office/drawing/2014/main" id="{09AD841C-4EF5-D598-4635-E704DA78D5B0}"/>
              </a:ext>
            </a:extLst>
          </p:cNvPr>
          <p:cNvSpPr/>
          <p:nvPr/>
        </p:nvSpPr>
        <p:spPr>
          <a:xfrm>
            <a:off x="11045509"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p22">
            <a:extLst>
              <a:ext uri="{FF2B5EF4-FFF2-40B4-BE49-F238E27FC236}">
                <a16:creationId xmlns:a16="http://schemas.microsoft.com/office/drawing/2014/main" id="{B65139B4-B838-DB8C-8512-F1E6FE00A590}"/>
              </a:ext>
            </a:extLst>
          </p:cNvPr>
          <p:cNvSpPr/>
          <p:nvPr/>
        </p:nvSpPr>
        <p:spPr>
          <a:xfrm>
            <a:off x="11045509"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2">
            <a:extLst>
              <a:ext uri="{FF2B5EF4-FFF2-40B4-BE49-F238E27FC236}">
                <a16:creationId xmlns:a16="http://schemas.microsoft.com/office/drawing/2014/main" id="{7F33BC9D-A98E-5207-8A56-F956EB37E5F4}"/>
              </a:ext>
            </a:extLst>
          </p:cNvPr>
          <p:cNvSpPr/>
          <p:nvPr/>
        </p:nvSpPr>
        <p:spPr>
          <a:xfrm>
            <a:off x="11045509"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3;p22">
            <a:extLst>
              <a:ext uri="{FF2B5EF4-FFF2-40B4-BE49-F238E27FC236}">
                <a16:creationId xmlns:a16="http://schemas.microsoft.com/office/drawing/2014/main" id="{C2A566F4-E075-7C89-04B0-23A0A1DD4CB7}"/>
              </a:ext>
            </a:extLst>
          </p:cNvPr>
          <p:cNvSpPr txBox="1"/>
          <p:nvPr/>
        </p:nvSpPr>
        <p:spPr>
          <a:xfrm>
            <a:off x="11145959"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0" name="Google Shape;884;p22">
            <a:extLst>
              <a:ext uri="{FF2B5EF4-FFF2-40B4-BE49-F238E27FC236}">
                <a16:creationId xmlns:a16="http://schemas.microsoft.com/office/drawing/2014/main" id="{AC6207ED-86B2-DDAE-9CC0-47D8F86CF985}"/>
              </a:ext>
            </a:extLst>
          </p:cNvPr>
          <p:cNvSpPr txBox="1"/>
          <p:nvPr/>
        </p:nvSpPr>
        <p:spPr>
          <a:xfrm>
            <a:off x="11041559"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22" name="Google Shape;889;p22">
            <a:extLst>
              <a:ext uri="{FF2B5EF4-FFF2-40B4-BE49-F238E27FC236}">
                <a16:creationId xmlns:a16="http://schemas.microsoft.com/office/drawing/2014/main" id="{0A5F72F8-82DE-1361-76E3-115013F2C99E}"/>
              </a:ext>
            </a:extLst>
          </p:cNvPr>
          <p:cNvSpPr txBox="1"/>
          <p:nvPr/>
        </p:nvSpPr>
        <p:spPr>
          <a:xfrm>
            <a:off x="11145959"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23" name="Google Shape;890;p22">
            <a:extLst>
              <a:ext uri="{FF2B5EF4-FFF2-40B4-BE49-F238E27FC236}">
                <a16:creationId xmlns:a16="http://schemas.microsoft.com/office/drawing/2014/main" id="{BA58DF96-9846-6B71-58CE-FA963AD5F5D4}"/>
              </a:ext>
            </a:extLst>
          </p:cNvPr>
          <p:cNvSpPr txBox="1"/>
          <p:nvPr/>
        </p:nvSpPr>
        <p:spPr>
          <a:xfrm>
            <a:off x="11041559"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31" name="Google Shape;895;p22">
            <a:extLst>
              <a:ext uri="{FF2B5EF4-FFF2-40B4-BE49-F238E27FC236}">
                <a16:creationId xmlns:a16="http://schemas.microsoft.com/office/drawing/2014/main" id="{68D012FC-FCE2-206B-829D-7079066145FC}"/>
              </a:ext>
            </a:extLst>
          </p:cNvPr>
          <p:cNvSpPr txBox="1"/>
          <p:nvPr/>
        </p:nvSpPr>
        <p:spPr>
          <a:xfrm>
            <a:off x="11145959"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6" name="Google Shape;896;p22">
            <a:extLst>
              <a:ext uri="{FF2B5EF4-FFF2-40B4-BE49-F238E27FC236}">
                <a16:creationId xmlns:a16="http://schemas.microsoft.com/office/drawing/2014/main" id="{36CFC987-699A-5AB7-787E-0CD0BB21E75C}"/>
              </a:ext>
            </a:extLst>
          </p:cNvPr>
          <p:cNvSpPr txBox="1"/>
          <p:nvPr/>
        </p:nvSpPr>
        <p:spPr>
          <a:xfrm>
            <a:off x="11041559"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sp>
        <p:nvSpPr>
          <p:cNvPr id="897" name="TextBox 896">
            <a:extLst>
              <a:ext uri="{FF2B5EF4-FFF2-40B4-BE49-F238E27FC236}">
                <a16:creationId xmlns:a16="http://schemas.microsoft.com/office/drawing/2014/main" id="{F8956E20-CADB-47FC-6699-88F8ECBB6941}"/>
              </a:ext>
            </a:extLst>
          </p:cNvPr>
          <p:cNvSpPr txBox="1"/>
          <p:nvPr/>
        </p:nvSpPr>
        <p:spPr>
          <a:xfrm>
            <a:off x="4843947" y="1543685"/>
            <a:ext cx="3548756" cy="646331"/>
          </a:xfrm>
          <a:prstGeom prst="rect">
            <a:avLst/>
          </a:prstGeom>
          <a:noFill/>
        </p:spPr>
        <p:txBody>
          <a:bodyPr wrap="square">
            <a:spAutoFit/>
          </a:bodyPr>
          <a:lstStyle/>
          <a:p>
            <a:pPr algn="ctr"/>
            <a:r>
              <a:rPr lang="en-US" sz="3600" i="0" kern="1200" dirty="0">
                <a:latin typeface="Arial Black" panose="020B0A04020102020204" pitchFamily="34" charset="0"/>
                <a:cs typeface="Segoe UI Semibold" panose="020B0702040204020203" pitchFamily="34" charset="0"/>
              </a:rPr>
              <a:t>12.5K</a:t>
            </a:r>
            <a:endParaRPr lang="ar-EG" sz="3600" dirty="0">
              <a:latin typeface="Arial Black" panose="020B0A04020102020204" pitchFamily="34" charset="0"/>
            </a:endParaRPr>
          </a:p>
        </p:txBody>
      </p:sp>
      <p:grpSp>
        <p:nvGrpSpPr>
          <p:cNvPr id="30" name="tasks">
            <a:extLst>
              <a:ext uri="{FF2B5EF4-FFF2-40B4-BE49-F238E27FC236}">
                <a16:creationId xmlns:a16="http://schemas.microsoft.com/office/drawing/2014/main" id="{A052621D-2867-90DA-FC2F-E0FFFCD57117}"/>
              </a:ext>
            </a:extLst>
          </p:cNvPr>
          <p:cNvGrpSpPr/>
          <p:nvPr/>
        </p:nvGrpSpPr>
        <p:grpSpPr>
          <a:xfrm>
            <a:off x="4409933" y="6243733"/>
            <a:ext cx="324133" cy="420796"/>
            <a:chOff x="-3462150" y="2046625"/>
            <a:chExt cx="224500" cy="291450"/>
          </a:xfrm>
          <a:solidFill>
            <a:srgbClr val="AA5CFE"/>
          </a:solidFill>
        </p:grpSpPr>
        <p:sp>
          <p:nvSpPr>
            <p:cNvPr id="898" name="Google Shape;10866;p90">
              <a:extLst>
                <a:ext uri="{FF2B5EF4-FFF2-40B4-BE49-F238E27FC236}">
                  <a16:creationId xmlns:a16="http://schemas.microsoft.com/office/drawing/2014/main" id="{FE353C62-2C14-3F3F-9C9F-40E925DE6181}"/>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0867;p90">
              <a:extLst>
                <a:ext uri="{FF2B5EF4-FFF2-40B4-BE49-F238E27FC236}">
                  <a16:creationId xmlns:a16="http://schemas.microsoft.com/office/drawing/2014/main" id="{27FBD858-A792-B735-9CE5-EFE3B8E21899}"/>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0868;p90">
              <a:extLst>
                <a:ext uri="{FF2B5EF4-FFF2-40B4-BE49-F238E27FC236}">
                  <a16:creationId xmlns:a16="http://schemas.microsoft.com/office/drawing/2014/main" id="{59F17D58-1043-A8D3-5F9F-A449206C1FAD}"/>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0869;p90">
              <a:extLst>
                <a:ext uri="{FF2B5EF4-FFF2-40B4-BE49-F238E27FC236}">
                  <a16:creationId xmlns:a16="http://schemas.microsoft.com/office/drawing/2014/main" id="{E80BED35-B922-715F-8851-A27979D6C34D}"/>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0870;p90">
              <a:extLst>
                <a:ext uri="{FF2B5EF4-FFF2-40B4-BE49-F238E27FC236}">
                  <a16:creationId xmlns:a16="http://schemas.microsoft.com/office/drawing/2014/main" id="{249DED18-4906-7057-7402-DFB49DBC530D}"/>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0871;p90">
              <a:extLst>
                <a:ext uri="{FF2B5EF4-FFF2-40B4-BE49-F238E27FC236}">
                  <a16:creationId xmlns:a16="http://schemas.microsoft.com/office/drawing/2014/main" id="{6DBADD7E-EC9D-C294-E1C7-0BE8C6DDBAA5}"/>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0872;p90">
              <a:extLst>
                <a:ext uri="{FF2B5EF4-FFF2-40B4-BE49-F238E27FC236}">
                  <a16:creationId xmlns:a16="http://schemas.microsoft.com/office/drawing/2014/main" id="{AACE2395-72B0-13E5-C976-EE344E36443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107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907" name="Group 906">
            <a:extLst>
              <a:ext uri="{FF2B5EF4-FFF2-40B4-BE49-F238E27FC236}">
                <a16:creationId xmlns:a16="http://schemas.microsoft.com/office/drawing/2014/main" id="{052C4297-8988-F029-753C-25768A944185}"/>
              </a:ext>
            </a:extLst>
          </p:cNvPr>
          <p:cNvGrpSpPr/>
          <p:nvPr/>
        </p:nvGrpSpPr>
        <p:grpSpPr>
          <a:xfrm>
            <a:off x="28512" y="6625264"/>
            <a:ext cx="4268711" cy="3226920"/>
            <a:chOff x="317907" y="1669812"/>
            <a:chExt cx="4268711" cy="3226920"/>
          </a:xfrm>
        </p:grpSpPr>
        <p:sp>
          <p:nvSpPr>
            <p:cNvPr id="908" name="Freeform: Shape 907">
              <a:extLst>
                <a:ext uri="{FF2B5EF4-FFF2-40B4-BE49-F238E27FC236}">
                  <a16:creationId xmlns:a16="http://schemas.microsoft.com/office/drawing/2014/main" id="{B0CB7288-8A17-AB7A-8459-E2B775319998}"/>
                </a:ext>
              </a:extLst>
            </p:cNvPr>
            <p:cNvSpPr/>
            <p:nvPr/>
          </p:nvSpPr>
          <p:spPr>
            <a:xfrm>
              <a:off x="487171" y="2140101"/>
              <a:ext cx="4099447" cy="2756631"/>
            </a:xfrm>
            <a:custGeom>
              <a:avLst/>
              <a:gdLst>
                <a:gd name="connsiteX0" fmla="*/ 0 w 3493763"/>
                <a:gd name="connsiteY0" fmla="*/ 174688 h 1746881"/>
                <a:gd name="connsiteX1" fmla="*/ 174688 w 3493763"/>
                <a:gd name="connsiteY1" fmla="*/ 0 h 1746881"/>
                <a:gd name="connsiteX2" fmla="*/ 3319075 w 3493763"/>
                <a:gd name="connsiteY2" fmla="*/ 0 h 1746881"/>
                <a:gd name="connsiteX3" fmla="*/ 3493763 w 3493763"/>
                <a:gd name="connsiteY3" fmla="*/ 174688 h 1746881"/>
                <a:gd name="connsiteX4" fmla="*/ 3493763 w 3493763"/>
                <a:gd name="connsiteY4" fmla="*/ 1572193 h 1746881"/>
                <a:gd name="connsiteX5" fmla="*/ 3319075 w 3493763"/>
                <a:gd name="connsiteY5" fmla="*/ 1746881 h 1746881"/>
                <a:gd name="connsiteX6" fmla="*/ 174688 w 3493763"/>
                <a:gd name="connsiteY6" fmla="*/ 1746881 h 1746881"/>
                <a:gd name="connsiteX7" fmla="*/ 0 w 3493763"/>
                <a:gd name="connsiteY7" fmla="*/ 1572193 h 1746881"/>
                <a:gd name="connsiteX8" fmla="*/ 0 w 3493763"/>
                <a:gd name="connsiteY8" fmla="*/ 174688 h 17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763" h="1746881">
                  <a:moveTo>
                    <a:pt x="0" y="174688"/>
                  </a:moveTo>
                  <a:cubicBezTo>
                    <a:pt x="0" y="78210"/>
                    <a:pt x="78210" y="0"/>
                    <a:pt x="174688" y="0"/>
                  </a:cubicBezTo>
                  <a:lnTo>
                    <a:pt x="3319075" y="0"/>
                  </a:lnTo>
                  <a:cubicBezTo>
                    <a:pt x="3415553" y="0"/>
                    <a:pt x="3493763" y="78210"/>
                    <a:pt x="3493763" y="174688"/>
                  </a:cubicBezTo>
                  <a:lnTo>
                    <a:pt x="3493763" y="1572193"/>
                  </a:lnTo>
                  <a:cubicBezTo>
                    <a:pt x="3493763" y="1668671"/>
                    <a:pt x="3415553" y="1746881"/>
                    <a:pt x="3319075" y="1746881"/>
                  </a:cubicBezTo>
                  <a:lnTo>
                    <a:pt x="174688" y="1746881"/>
                  </a:lnTo>
                  <a:cubicBezTo>
                    <a:pt x="78210" y="1746881"/>
                    <a:pt x="0" y="1668671"/>
                    <a:pt x="0" y="1572193"/>
                  </a:cubicBezTo>
                  <a:lnTo>
                    <a:pt x="0" y="174688"/>
                  </a:lnTo>
                  <a:close/>
                </a:path>
              </a:pathLst>
            </a:custGeom>
            <a:solidFill>
              <a:srgbClr val="00B0F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644" tIns="71484" rIns="81644" bIns="71484" numCol="1" spcCol="1270" anchor="ctr" anchorCtr="0">
              <a:noAutofit/>
            </a:bodyPr>
            <a:lstStyle/>
            <a:p>
              <a:pPr marL="0" lvl="0" indent="0" algn="ctr" defTabSz="711200">
                <a:spcBef>
                  <a:spcPct val="0"/>
                </a:spcBef>
                <a:spcAft>
                  <a:spcPct val="35000"/>
                </a:spcAft>
                <a:buNone/>
              </a:pPr>
              <a:r>
                <a:rPr lang="en-US" sz="2400" i="0" kern="1200" dirty="0"/>
                <a:t>The dataset's sentiment labels were meticulously curated and Diverse providing the model with accurate and reliable ground truth for the training process.</a:t>
              </a:r>
            </a:p>
          </p:txBody>
        </p:sp>
        <p:sp>
          <p:nvSpPr>
            <p:cNvPr id="909" name="TextBox 908">
              <a:extLst>
                <a:ext uri="{FF2B5EF4-FFF2-40B4-BE49-F238E27FC236}">
                  <a16:creationId xmlns:a16="http://schemas.microsoft.com/office/drawing/2014/main" id="{276B502D-92A1-990E-1B35-1D815D471354}"/>
                </a:ext>
              </a:extLst>
            </p:cNvPr>
            <p:cNvSpPr txBox="1"/>
            <p:nvPr/>
          </p:nvSpPr>
          <p:spPr>
            <a:xfrm>
              <a:off x="317907" y="1687780"/>
              <a:ext cx="3773714" cy="438582"/>
            </a:xfrm>
            <a:prstGeom prst="rect">
              <a:avLst/>
            </a:prstGeom>
            <a:noFill/>
          </p:spPr>
          <p:txBody>
            <a:bodyPr wrap="square">
              <a:spAutoFit/>
            </a:bodyPr>
            <a:lstStyle/>
            <a:p>
              <a:pPr marL="0" indent="0" algn="ctr">
                <a:lnSpc>
                  <a:spcPts val="2734"/>
                </a:lnSpc>
                <a:buNone/>
              </a:pPr>
              <a:r>
                <a:rPr lang="en-US" sz="3200" b="1" kern="0" spc="-66" dirty="0">
                  <a:solidFill>
                    <a:srgbClr val="272525"/>
                  </a:solidFill>
                  <a:latin typeface="HGSMinchoE" panose="020B0400000000000000" pitchFamily="18" charset="-128"/>
                  <a:ea typeface="HGSMinchoE" panose="020B0400000000000000" pitchFamily="18" charset="-128"/>
                  <a:cs typeface="Inter" pitchFamily="34" charset="-120"/>
                </a:rPr>
                <a:t>diverse labels</a:t>
              </a:r>
              <a:endParaRPr lang="en-US" sz="3200" dirty="0">
                <a:latin typeface="HGSMinchoE" panose="020B0400000000000000" pitchFamily="18" charset="-128"/>
                <a:ea typeface="HGSMinchoE" panose="020B0400000000000000" pitchFamily="18" charset="-128"/>
              </a:endParaRPr>
            </a:p>
          </p:txBody>
        </p:sp>
        <p:pic>
          <p:nvPicPr>
            <p:cNvPr id="910" name="Picture 4">
              <a:extLst>
                <a:ext uri="{FF2B5EF4-FFF2-40B4-BE49-F238E27FC236}">
                  <a16:creationId xmlns:a16="http://schemas.microsoft.com/office/drawing/2014/main" id="{5789580F-1278-3670-BDFD-F66DCCEBAEB9}"/>
                </a:ext>
              </a:extLst>
            </p:cNvPr>
            <p:cNvPicPr>
              <a:picLocks noChangeAspect="1" noChangeArrowheads="1"/>
            </p:cNvPicPr>
            <p:nvPr/>
          </p:nvPicPr>
          <p:blipFill rotWithShape="1">
            <a:blip r:embed="rId3"/>
            <a:srcRect l="13800" t="14267" r="14477" b="14009"/>
            <a:stretch/>
          </p:blipFill>
          <p:spPr bwMode="auto">
            <a:xfrm>
              <a:off x="3426628" y="1669812"/>
              <a:ext cx="421851" cy="421851"/>
            </a:xfrm>
            <a:prstGeom prst="rect">
              <a:avLst/>
            </a:prstGeom>
            <a:noFill/>
            <a:extLst>
              <a:ext uri="{909E8E84-426E-40DD-AFC4-6F175D3DCCD1}">
                <a14:hiddenFill xmlns:a14="http://schemas.microsoft.com/office/drawing/2010/main">
                  <a:solidFill>
                    <a:srgbClr val="FFFFFF"/>
                  </a:solidFill>
                </a14:hiddenFill>
              </a:ext>
            </a:extLst>
          </p:spPr>
        </p:pic>
      </p:grpSp>
      <p:pic>
        <p:nvPicPr>
          <p:cNvPr id="911" name="Picture 910">
            <a:extLst>
              <a:ext uri="{FF2B5EF4-FFF2-40B4-BE49-F238E27FC236}">
                <a16:creationId xmlns:a16="http://schemas.microsoft.com/office/drawing/2014/main" id="{E8913C04-22AD-3886-19B9-E5C08D897EB1}"/>
              </a:ext>
            </a:extLst>
          </p:cNvPr>
          <p:cNvPicPr>
            <a:picLocks noChangeAspect="1"/>
          </p:cNvPicPr>
          <p:nvPr/>
        </p:nvPicPr>
        <p:blipFill rotWithShape="1">
          <a:blip r:embed="rId4"/>
          <a:srcRect t="6554"/>
          <a:stretch/>
        </p:blipFill>
        <p:spPr>
          <a:xfrm>
            <a:off x="5217811" y="5495986"/>
            <a:ext cx="2834248" cy="2538119"/>
          </a:xfrm>
          <a:prstGeom prst="rect">
            <a:avLst/>
          </a:prstGeom>
        </p:spPr>
      </p:pic>
      <p:cxnSp>
        <p:nvCxnSpPr>
          <p:cNvPr id="16" name="Google Shape;867;p22">
            <a:extLst>
              <a:ext uri="{FF2B5EF4-FFF2-40B4-BE49-F238E27FC236}">
                <a16:creationId xmlns:a16="http://schemas.microsoft.com/office/drawing/2014/main" id="{4248DF5B-382F-A19D-C9D1-A94460FF0183}"/>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867;p22">
            <a:extLst>
              <a:ext uri="{FF2B5EF4-FFF2-40B4-BE49-F238E27FC236}">
                <a16:creationId xmlns:a16="http://schemas.microsoft.com/office/drawing/2014/main" id="{84114942-C0EE-AA92-AECB-92438598341F}"/>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867;p22">
            <a:extLst>
              <a:ext uri="{FF2B5EF4-FFF2-40B4-BE49-F238E27FC236}">
                <a16:creationId xmlns:a16="http://schemas.microsoft.com/office/drawing/2014/main" id="{F8F12DA0-D004-26E7-DB61-AACC27B97452}"/>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861" name="Google Shape;861;p22"/>
          <p:cNvCxnSpPr>
            <a:cxnSpLocks/>
            <a:endCxn id="863"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4" name="Google Shape;864;p22"/>
          <p:cNvCxnSpPr>
            <a:cxnSpLocks/>
            <a:endCxn id="866"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7" name="Google Shape;867;p22"/>
          <p:cNvCxnSpPr>
            <a:cxnSpLocks/>
            <a:endCxn id="869"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870" name="!!Google Shape;870;p22"/>
          <p:cNvSpPr/>
          <p:nvPr/>
        </p:nvSpPr>
        <p:spPr>
          <a:xfrm>
            <a:off x="3420900" y="1044425"/>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shape"/>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75" name="Google Shape;875;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sp>
        <p:nvSpPr>
          <p:cNvPr id="880" name="Google Shape;880;p22"/>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881" name="Google Shape;881;p22"/>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883" name="Google Shape;883;p22"/>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4" name="Google Shape;884;p22"/>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886" name="Google Shape;886;p22"/>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7" name="Google Shape;887;p22"/>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889" name="Google Shape;889;p22"/>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890" name="Google Shape;890;p22"/>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892" name="Google Shape;892;p22"/>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3" name="Google Shape;893;p22"/>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895" name="Google Shape;895;p22"/>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6" name="Google Shape;896;p22"/>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2" name="Picture 1" descr="A yellow and blue circles with a sad face&#10;&#10;Description automatically generated">
            <a:extLst>
              <a:ext uri="{FF2B5EF4-FFF2-40B4-BE49-F238E27FC236}">
                <a16:creationId xmlns:a16="http://schemas.microsoft.com/office/drawing/2014/main" id="{AC9DBBD1-3502-E445-8AC0-0AF3D8DD9089}"/>
              </a:ext>
            </a:extLst>
          </p:cNvPr>
          <p:cNvPicPr>
            <a:picLocks noChangeAspect="1"/>
          </p:cNvPicPr>
          <p:nvPr/>
        </p:nvPicPr>
        <p:blipFill>
          <a:blip r:embed="rId5"/>
          <a:stretch>
            <a:fillRect/>
          </a:stretch>
        </p:blipFill>
        <p:spPr>
          <a:xfrm>
            <a:off x="3888601" y="3200384"/>
            <a:ext cx="1336091" cy="1280598"/>
          </a:xfrm>
          <a:prstGeom prst="rect">
            <a:avLst/>
          </a:prstGeom>
        </p:spPr>
      </p:pic>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6"/>
          <a:stretch>
            <a:fillRect/>
          </a:stretch>
        </p:blipFill>
        <p:spPr>
          <a:xfrm>
            <a:off x="-82669" y="1914930"/>
            <a:ext cx="987389" cy="987389"/>
          </a:xfrm>
          <a:prstGeom prst="rect">
            <a:avLst/>
          </a:prstGeom>
        </p:spPr>
      </p:pic>
      <p:grpSp>
        <p:nvGrpSpPr>
          <p:cNvPr id="912" name="Group 911">
            <a:extLst>
              <a:ext uri="{FF2B5EF4-FFF2-40B4-BE49-F238E27FC236}">
                <a16:creationId xmlns:a16="http://schemas.microsoft.com/office/drawing/2014/main" id="{6E996563-E22B-6818-C7FA-DB9B559EE711}"/>
              </a:ext>
            </a:extLst>
          </p:cNvPr>
          <p:cNvGrpSpPr/>
          <p:nvPr/>
        </p:nvGrpSpPr>
        <p:grpSpPr>
          <a:xfrm>
            <a:off x="5371699" y="8166652"/>
            <a:ext cx="3021004" cy="728100"/>
            <a:chOff x="5371699" y="3272553"/>
            <a:chExt cx="3021004" cy="728100"/>
          </a:xfrm>
        </p:grpSpPr>
        <p:sp>
          <p:nvSpPr>
            <p:cNvPr id="913" name="Google Shape;1599;p40">
              <a:extLst>
                <a:ext uri="{FF2B5EF4-FFF2-40B4-BE49-F238E27FC236}">
                  <a16:creationId xmlns:a16="http://schemas.microsoft.com/office/drawing/2014/main" id="{F3709C4C-8000-F247-12F8-CE7DDF51C4EF}"/>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Negative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14" name="Google Shape;1601;p40">
              <a:extLst>
                <a:ext uri="{FF2B5EF4-FFF2-40B4-BE49-F238E27FC236}">
                  <a16:creationId xmlns:a16="http://schemas.microsoft.com/office/drawing/2014/main" id="{A7D3F9AF-6D4E-5932-6844-C84EF24AA1A6}"/>
                </a:ext>
              </a:extLst>
            </p:cNvPr>
            <p:cNvSpPr/>
            <p:nvPr/>
          </p:nvSpPr>
          <p:spPr>
            <a:xfrm>
              <a:off x="5371699" y="3272553"/>
              <a:ext cx="1097100" cy="72810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51 %</a:t>
              </a:r>
              <a:endParaRPr dirty="0">
                <a:solidFill>
                  <a:schemeClr val="lt1"/>
                </a:solidFill>
              </a:endParaRPr>
            </a:p>
          </p:txBody>
        </p:sp>
        <p:sp>
          <p:nvSpPr>
            <p:cNvPr id="915" name="Google Shape;1608;p40">
              <a:extLst>
                <a:ext uri="{FF2B5EF4-FFF2-40B4-BE49-F238E27FC236}">
                  <a16:creationId xmlns:a16="http://schemas.microsoft.com/office/drawing/2014/main" id="{DB71B50D-FB34-33A8-E298-40F8F5ACDF03}"/>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6.62K Observations</a:t>
              </a:r>
              <a:endParaRPr dirty="0">
                <a:solidFill>
                  <a:schemeClr val="dk1"/>
                </a:solidFill>
                <a:latin typeface="Roboto"/>
                <a:ea typeface="Roboto"/>
                <a:cs typeface="Roboto"/>
                <a:sym typeface="Roboto"/>
              </a:endParaRPr>
            </a:p>
          </p:txBody>
        </p:sp>
      </p:grpSp>
      <p:grpSp>
        <p:nvGrpSpPr>
          <p:cNvPr id="916" name="Group 915">
            <a:extLst>
              <a:ext uri="{FF2B5EF4-FFF2-40B4-BE49-F238E27FC236}">
                <a16:creationId xmlns:a16="http://schemas.microsoft.com/office/drawing/2014/main" id="{80FB1C6B-9576-9F8C-E9B7-2221A49E8FE0}"/>
              </a:ext>
            </a:extLst>
          </p:cNvPr>
          <p:cNvGrpSpPr/>
          <p:nvPr/>
        </p:nvGrpSpPr>
        <p:grpSpPr>
          <a:xfrm>
            <a:off x="5371699" y="9032572"/>
            <a:ext cx="3021004" cy="728100"/>
            <a:chOff x="5371699" y="3272553"/>
            <a:chExt cx="3021004" cy="728100"/>
          </a:xfrm>
        </p:grpSpPr>
        <p:sp>
          <p:nvSpPr>
            <p:cNvPr id="917" name="Google Shape;1599;p40">
              <a:extLst>
                <a:ext uri="{FF2B5EF4-FFF2-40B4-BE49-F238E27FC236}">
                  <a16:creationId xmlns:a16="http://schemas.microsoft.com/office/drawing/2014/main" id="{5FADA46F-2483-A53C-D568-FCA150FE7FEA}"/>
                </a:ext>
              </a:extLst>
            </p:cNvPr>
            <p:cNvSpPr txBox="1"/>
            <p:nvPr/>
          </p:nvSpPr>
          <p:spPr>
            <a:xfrm>
              <a:off x="6580324" y="3352516"/>
              <a:ext cx="15957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Positive Labels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18" name="Google Shape;1601;p40">
              <a:extLst>
                <a:ext uri="{FF2B5EF4-FFF2-40B4-BE49-F238E27FC236}">
                  <a16:creationId xmlns:a16="http://schemas.microsoft.com/office/drawing/2014/main" id="{8CF78710-7D1C-82DF-CFFA-B6C1677A4F4B}"/>
                </a:ext>
              </a:extLst>
            </p:cNvPr>
            <p:cNvSpPr/>
            <p:nvPr/>
          </p:nvSpPr>
          <p:spPr>
            <a:xfrm>
              <a:off x="5371699" y="3272553"/>
              <a:ext cx="1097100" cy="728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49 %</a:t>
              </a:r>
              <a:endParaRPr dirty="0">
                <a:solidFill>
                  <a:schemeClr val="lt1"/>
                </a:solidFill>
              </a:endParaRPr>
            </a:p>
          </p:txBody>
        </p:sp>
        <p:sp>
          <p:nvSpPr>
            <p:cNvPr id="919" name="Google Shape;1608;p40">
              <a:extLst>
                <a:ext uri="{FF2B5EF4-FFF2-40B4-BE49-F238E27FC236}">
                  <a16:creationId xmlns:a16="http://schemas.microsoft.com/office/drawing/2014/main" id="{0B5AC94C-9877-1A3C-87F0-7ED93AD534C3}"/>
                </a:ext>
              </a:extLst>
            </p:cNvPr>
            <p:cNvSpPr txBox="1"/>
            <p:nvPr/>
          </p:nvSpPr>
          <p:spPr>
            <a:xfrm>
              <a:off x="6580324" y="3608553"/>
              <a:ext cx="1812379" cy="392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a:ea typeface="Roboto"/>
                  <a:cs typeface="Roboto"/>
                  <a:sym typeface="Roboto"/>
                </a:rPr>
                <a:t>6.32K Observations</a:t>
              </a:r>
              <a:endParaRPr dirty="0">
                <a:solidFill>
                  <a:schemeClr val="dk1"/>
                </a:solidFill>
                <a:latin typeface="Roboto"/>
                <a:ea typeface="Roboto"/>
                <a:cs typeface="Roboto"/>
                <a:sym typeface="Roboto"/>
              </a:endParaRPr>
            </a:p>
          </p:txBody>
        </p:sp>
      </p:grpSp>
      <p:grpSp>
        <p:nvGrpSpPr>
          <p:cNvPr id="3" name="tasks">
            <a:extLst>
              <a:ext uri="{FF2B5EF4-FFF2-40B4-BE49-F238E27FC236}">
                <a16:creationId xmlns:a16="http://schemas.microsoft.com/office/drawing/2014/main" id="{2B473CB0-3D00-5DBE-8DBD-AD4B99E21BED}"/>
              </a:ext>
            </a:extLst>
          </p:cNvPr>
          <p:cNvGrpSpPr/>
          <p:nvPr/>
        </p:nvGrpSpPr>
        <p:grpSpPr>
          <a:xfrm>
            <a:off x="4409933" y="1889443"/>
            <a:ext cx="324133" cy="420796"/>
            <a:chOff x="-3462150" y="2046625"/>
            <a:chExt cx="224500" cy="291450"/>
          </a:xfrm>
          <a:solidFill>
            <a:srgbClr val="AA5CFE"/>
          </a:solidFill>
        </p:grpSpPr>
        <p:sp>
          <p:nvSpPr>
            <p:cNvPr id="4" name="Google Shape;10866;p90">
              <a:extLst>
                <a:ext uri="{FF2B5EF4-FFF2-40B4-BE49-F238E27FC236}">
                  <a16:creationId xmlns:a16="http://schemas.microsoft.com/office/drawing/2014/main" id="{D186C5ED-AFEB-02AB-D7FB-7D205CD089E9}"/>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67;p90">
              <a:extLst>
                <a:ext uri="{FF2B5EF4-FFF2-40B4-BE49-F238E27FC236}">
                  <a16:creationId xmlns:a16="http://schemas.microsoft.com/office/drawing/2014/main" id="{22BF82DD-5356-2D7D-FC33-C3651309092A}"/>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68;p90">
              <a:extLst>
                <a:ext uri="{FF2B5EF4-FFF2-40B4-BE49-F238E27FC236}">
                  <a16:creationId xmlns:a16="http://schemas.microsoft.com/office/drawing/2014/main" id="{09B2B9EC-54B1-C3CA-2B2C-6387CA73545D}"/>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69;p90">
              <a:extLst>
                <a:ext uri="{FF2B5EF4-FFF2-40B4-BE49-F238E27FC236}">
                  <a16:creationId xmlns:a16="http://schemas.microsoft.com/office/drawing/2014/main" id="{D5FDA26B-2518-B2D4-C53A-0E1CDBDDAB2A}"/>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70;p90">
              <a:extLst>
                <a:ext uri="{FF2B5EF4-FFF2-40B4-BE49-F238E27FC236}">
                  <a16:creationId xmlns:a16="http://schemas.microsoft.com/office/drawing/2014/main" id="{35D308D8-3E8B-883C-02F7-8AAC29511A1D}"/>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71;p90">
              <a:extLst>
                <a:ext uri="{FF2B5EF4-FFF2-40B4-BE49-F238E27FC236}">
                  <a16:creationId xmlns:a16="http://schemas.microsoft.com/office/drawing/2014/main" id="{775386D6-BBEF-5306-CAF8-3AA6EEB6968D}"/>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72;p90">
              <a:extLst>
                <a:ext uri="{FF2B5EF4-FFF2-40B4-BE49-F238E27FC236}">
                  <a16:creationId xmlns:a16="http://schemas.microsoft.com/office/drawing/2014/main" id="{C73143B8-9F06-5FB2-A7EA-80887CEB0E7E}"/>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1AD7931B-5DF3-F0A0-C6C3-D398206B85FA}"/>
              </a:ext>
            </a:extLst>
          </p:cNvPr>
          <p:cNvSpPr txBox="1"/>
          <p:nvPr/>
        </p:nvSpPr>
        <p:spPr>
          <a:xfrm>
            <a:off x="4843947" y="6539357"/>
            <a:ext cx="3548756" cy="646331"/>
          </a:xfrm>
          <a:prstGeom prst="rect">
            <a:avLst/>
          </a:prstGeom>
          <a:noFill/>
        </p:spPr>
        <p:txBody>
          <a:bodyPr wrap="square">
            <a:spAutoFit/>
          </a:bodyPr>
          <a:lstStyle/>
          <a:p>
            <a:pPr algn="ctr"/>
            <a:r>
              <a:rPr lang="en-US" sz="3600" i="0" kern="1200" dirty="0">
                <a:latin typeface="Arial Black" panose="020B0A04020102020204" pitchFamily="34" charset="0"/>
                <a:cs typeface="Segoe UI Semibold" panose="020B0702040204020203" pitchFamily="34" charset="0"/>
              </a:rPr>
              <a:t>12.5K</a:t>
            </a:r>
            <a:endParaRPr lang="ar-EG" sz="3600" dirty="0">
              <a:latin typeface="Arial Black" panose="020B0A04020102020204" pitchFamily="34" charset="0"/>
            </a:endParaRPr>
          </a:p>
        </p:txBody>
      </p:sp>
    </p:spTree>
    <p:extLst>
      <p:ext uri="{BB962C8B-B14F-4D97-AF65-F5344CB8AC3E}">
        <p14:creationId xmlns:p14="http://schemas.microsoft.com/office/powerpoint/2010/main" val="277341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1.23457E-7 L 4.72222E-6 0.29043 " pathEditMode="relative" rAng="0" ptsTypes="AA">
                                      <p:cBhvr>
                                        <p:cTn id="6" dur="1750" fill="hold"/>
                                        <p:tgtEl>
                                          <p:spTgt spid="21"/>
                                        </p:tgtEl>
                                        <p:attrNameLst>
                                          <p:attrName>ppt_x</p:attrName>
                                          <p:attrName>ppt_y</p:attrName>
                                        </p:attrNameLst>
                                      </p:cBhvr>
                                      <p:rCtr x="0" y="1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70" name="!!Google Shape;870;p22"/>
          <p:cNvSpPr/>
          <p:nvPr/>
        </p:nvSpPr>
        <p:spPr>
          <a:xfrm>
            <a:off x="3420900" y="5905902"/>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4235250" y="6626727"/>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txBox="1"/>
          <p:nvPr/>
        </p:nvSpPr>
        <p:spPr>
          <a:xfrm>
            <a:off x="3420900" y="7426126"/>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75" name="Google Shape;875;p22"/>
          <p:cNvSpPr txBox="1">
            <a:spLocks noGrp="1"/>
          </p:cNvSpPr>
          <p:nvPr>
            <p:ph type="title"/>
          </p:nvPr>
        </p:nvSpPr>
        <p:spPr>
          <a:xfrm>
            <a:off x="457200" y="-7938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pic>
        <p:nvPicPr>
          <p:cNvPr id="2" name="Picture 1" descr="A yellow and blue circles with a sad face&#10;&#10;Description automatically generated">
            <a:extLst>
              <a:ext uri="{FF2B5EF4-FFF2-40B4-BE49-F238E27FC236}">
                <a16:creationId xmlns:a16="http://schemas.microsoft.com/office/drawing/2014/main" id="{AC9DBBD1-3502-E445-8AC0-0AF3D8DD9089}"/>
              </a:ext>
            </a:extLst>
          </p:cNvPr>
          <p:cNvPicPr>
            <a:picLocks noChangeAspect="1"/>
          </p:cNvPicPr>
          <p:nvPr/>
        </p:nvPicPr>
        <p:blipFill>
          <a:blip r:embed="rId3"/>
          <a:stretch>
            <a:fillRect/>
          </a:stretch>
        </p:blipFill>
        <p:spPr>
          <a:xfrm>
            <a:off x="7643748" y="120412"/>
            <a:ext cx="1043052" cy="999730"/>
          </a:xfrm>
          <a:prstGeom prst="rect">
            <a:avLst/>
          </a:prstGeom>
        </p:spPr>
      </p:pic>
      <p:sp>
        <p:nvSpPr>
          <p:cNvPr id="4" name="Google Shape;683;p19">
            <a:extLst>
              <a:ext uri="{FF2B5EF4-FFF2-40B4-BE49-F238E27FC236}">
                <a16:creationId xmlns:a16="http://schemas.microsoft.com/office/drawing/2014/main" id="{A253625A-0D59-D72E-5E65-D916E17DE2EC}"/>
              </a:ext>
            </a:extLst>
          </p:cNvPr>
          <p:cNvSpPr txBox="1"/>
          <p:nvPr/>
        </p:nvSpPr>
        <p:spPr>
          <a:xfrm>
            <a:off x="252616" y="1078225"/>
            <a:ext cx="2142929"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Tokenization Function</a:t>
            </a:r>
          </a:p>
        </p:txBody>
      </p:sp>
      <p:sp>
        <p:nvSpPr>
          <p:cNvPr id="5" name="Google Shape;684;p19">
            <a:extLst>
              <a:ext uri="{FF2B5EF4-FFF2-40B4-BE49-F238E27FC236}">
                <a16:creationId xmlns:a16="http://schemas.microsoft.com/office/drawing/2014/main" id="{88F3FE03-0D50-D103-4D60-7412CD5B362A}"/>
              </a:ext>
            </a:extLst>
          </p:cNvPr>
          <p:cNvSpPr txBox="1"/>
          <p:nvPr/>
        </p:nvSpPr>
        <p:spPr>
          <a:xfrm>
            <a:off x="252617" y="141982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Converting sentence to words</a:t>
            </a:r>
            <a:endParaRPr dirty="0">
              <a:solidFill>
                <a:schemeClr val="dk1"/>
              </a:solidFill>
              <a:latin typeface="Roboto"/>
              <a:ea typeface="Roboto"/>
              <a:cs typeface="Roboto"/>
              <a:sym typeface="Roboto"/>
            </a:endParaRPr>
          </a:p>
        </p:txBody>
      </p:sp>
      <p:sp>
        <p:nvSpPr>
          <p:cNvPr id="6" name="!!Google Shape;862;p22">
            <a:extLst>
              <a:ext uri="{FF2B5EF4-FFF2-40B4-BE49-F238E27FC236}">
                <a16:creationId xmlns:a16="http://schemas.microsoft.com/office/drawing/2014/main" id="{C65AB59C-E0FF-9A97-C8CC-6845FF0A72D1}"/>
              </a:ext>
            </a:extLst>
          </p:cNvPr>
          <p:cNvSpPr/>
          <p:nvPr/>
        </p:nvSpPr>
        <p:spPr>
          <a:xfrm>
            <a:off x="2566463" y="1137125"/>
            <a:ext cx="706800" cy="70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 name="Google Shape;687;p19">
            <a:extLst>
              <a:ext uri="{FF2B5EF4-FFF2-40B4-BE49-F238E27FC236}">
                <a16:creationId xmlns:a16="http://schemas.microsoft.com/office/drawing/2014/main" id="{7B5B20D1-0383-2C5F-2ED0-E398D18D2446}"/>
              </a:ext>
            </a:extLst>
          </p:cNvPr>
          <p:cNvSpPr txBox="1"/>
          <p:nvPr/>
        </p:nvSpPr>
        <p:spPr>
          <a:xfrm>
            <a:off x="6513274" y="1078225"/>
            <a:ext cx="2323358"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Part Of Speech Handling</a:t>
            </a:r>
          </a:p>
          <a:p>
            <a:pPr marL="0" lvl="0" indent="0" algn="r" rtl="0">
              <a:spcBef>
                <a:spcPts val="0"/>
              </a:spcBef>
              <a:spcAft>
                <a:spcPts val="0"/>
              </a:spcAft>
              <a:buNone/>
            </a:pPr>
            <a:endParaRPr lang="en-US" sz="1800" b="1" dirty="0">
              <a:solidFill>
                <a:schemeClr val="dk1"/>
              </a:solidFill>
              <a:latin typeface="Fira Sans Extra Condensed"/>
              <a:ea typeface="Fira Sans Extra Condensed"/>
              <a:cs typeface="Fira Sans Extra Condensed"/>
              <a:sym typeface="Fira Sans Extra Condensed"/>
            </a:endParaRPr>
          </a:p>
        </p:txBody>
      </p:sp>
      <p:sp>
        <p:nvSpPr>
          <p:cNvPr id="9" name="Google Shape;688;p19">
            <a:extLst>
              <a:ext uri="{FF2B5EF4-FFF2-40B4-BE49-F238E27FC236}">
                <a16:creationId xmlns:a16="http://schemas.microsoft.com/office/drawing/2014/main" id="{7042B706-1171-9E35-40D3-651659047FD3}"/>
              </a:ext>
            </a:extLst>
          </p:cNvPr>
          <p:cNvSpPr txBox="1"/>
          <p:nvPr/>
        </p:nvSpPr>
        <p:spPr>
          <a:xfrm>
            <a:off x="6605438" y="1419825"/>
            <a:ext cx="2231194"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Categorize words into their respective classes.</a:t>
            </a:r>
          </a:p>
        </p:txBody>
      </p:sp>
      <p:sp>
        <p:nvSpPr>
          <p:cNvPr id="10" name="!!shape">
            <a:extLst>
              <a:ext uri="{FF2B5EF4-FFF2-40B4-BE49-F238E27FC236}">
                <a16:creationId xmlns:a16="http://schemas.microsoft.com/office/drawing/2014/main" id="{378CECF6-D86F-D943-D2B6-E20159BB8FED}"/>
              </a:ext>
            </a:extLst>
          </p:cNvPr>
          <p:cNvSpPr/>
          <p:nvPr/>
        </p:nvSpPr>
        <p:spPr>
          <a:xfrm>
            <a:off x="5904038" y="1137125"/>
            <a:ext cx="706800" cy="70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02</a:t>
            </a:r>
            <a:endParaRPr sz="1800" b="1">
              <a:solidFill>
                <a:schemeClr val="dk1"/>
              </a:solidFill>
              <a:latin typeface="Fira Sans Extra Condensed"/>
              <a:ea typeface="Fira Sans Extra Condensed"/>
              <a:cs typeface="Fira Sans Extra Condensed"/>
              <a:sym typeface="Fira Sans Extra Condensed"/>
            </a:endParaRPr>
          </a:p>
        </p:txBody>
      </p:sp>
      <p:sp>
        <p:nvSpPr>
          <p:cNvPr id="12" name="Google Shape;691;p19">
            <a:extLst>
              <a:ext uri="{FF2B5EF4-FFF2-40B4-BE49-F238E27FC236}">
                <a16:creationId xmlns:a16="http://schemas.microsoft.com/office/drawing/2014/main" id="{4CCF3245-3CDF-475F-3E1E-AB038B531D28}"/>
              </a:ext>
            </a:extLst>
          </p:cNvPr>
          <p:cNvSpPr txBox="1"/>
          <p:nvPr/>
        </p:nvSpPr>
        <p:spPr>
          <a:xfrm>
            <a:off x="252616" y="2492850"/>
            <a:ext cx="2356659"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NER Handling</a:t>
            </a:r>
          </a:p>
        </p:txBody>
      </p:sp>
      <p:sp>
        <p:nvSpPr>
          <p:cNvPr id="13" name="Google Shape;692;p19">
            <a:extLst>
              <a:ext uri="{FF2B5EF4-FFF2-40B4-BE49-F238E27FC236}">
                <a16:creationId xmlns:a16="http://schemas.microsoft.com/office/drawing/2014/main" id="{BE0CB99F-04AA-71A3-3154-E4568D6D2C16}"/>
              </a:ext>
            </a:extLst>
          </p:cNvPr>
          <p:cNvSpPr txBox="1"/>
          <p:nvPr/>
        </p:nvSpPr>
        <p:spPr>
          <a:xfrm>
            <a:off x="252617" y="2834450"/>
            <a:ext cx="2392652"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Extracts information from text, categorizing entities</a:t>
            </a:r>
          </a:p>
        </p:txBody>
      </p:sp>
      <p:sp>
        <p:nvSpPr>
          <p:cNvPr id="14" name="!!Google Shape;865;p22">
            <a:extLst>
              <a:ext uri="{FF2B5EF4-FFF2-40B4-BE49-F238E27FC236}">
                <a16:creationId xmlns:a16="http://schemas.microsoft.com/office/drawing/2014/main" id="{CC6BFEF1-14EF-C8B6-4E6E-043B740AEE9D}"/>
              </a:ext>
            </a:extLst>
          </p:cNvPr>
          <p:cNvSpPr/>
          <p:nvPr/>
        </p:nvSpPr>
        <p:spPr>
          <a:xfrm>
            <a:off x="2566463" y="2551750"/>
            <a:ext cx="706800" cy="706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 name="Google Shape;695;p19">
            <a:extLst>
              <a:ext uri="{FF2B5EF4-FFF2-40B4-BE49-F238E27FC236}">
                <a16:creationId xmlns:a16="http://schemas.microsoft.com/office/drawing/2014/main" id="{DFACC480-DF77-D824-F908-E24605D90D08}"/>
              </a:ext>
            </a:extLst>
          </p:cNvPr>
          <p:cNvSpPr txBox="1"/>
          <p:nvPr/>
        </p:nvSpPr>
        <p:spPr>
          <a:xfrm>
            <a:off x="6605438" y="2492850"/>
            <a:ext cx="2235532"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Normalization Function</a:t>
            </a:r>
          </a:p>
        </p:txBody>
      </p:sp>
      <p:sp>
        <p:nvSpPr>
          <p:cNvPr id="18" name="Google Shape;696;p19">
            <a:extLst>
              <a:ext uri="{FF2B5EF4-FFF2-40B4-BE49-F238E27FC236}">
                <a16:creationId xmlns:a16="http://schemas.microsoft.com/office/drawing/2014/main" id="{469242C4-766D-FC16-951A-43BB8591D4BA}"/>
              </a:ext>
            </a:extLst>
          </p:cNvPr>
          <p:cNvSpPr txBox="1"/>
          <p:nvPr/>
        </p:nvSpPr>
        <p:spPr>
          <a:xfrm>
            <a:off x="6614788" y="2834450"/>
            <a:ext cx="2226182" cy="93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Converting unstructured text into a more uniform format</a:t>
            </a:r>
          </a:p>
        </p:txBody>
      </p:sp>
      <p:sp>
        <p:nvSpPr>
          <p:cNvPr id="22" name="!!Google Shape;866;p22">
            <a:extLst>
              <a:ext uri="{FF2B5EF4-FFF2-40B4-BE49-F238E27FC236}">
                <a16:creationId xmlns:a16="http://schemas.microsoft.com/office/drawing/2014/main" id="{21611872-0FE0-3C9E-77CD-36850330108A}"/>
              </a:ext>
            </a:extLst>
          </p:cNvPr>
          <p:cNvSpPr/>
          <p:nvPr/>
        </p:nvSpPr>
        <p:spPr>
          <a:xfrm>
            <a:off x="5904038" y="2551750"/>
            <a:ext cx="706800" cy="70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sz="1800" b="1">
              <a:solidFill>
                <a:schemeClr val="dk1"/>
              </a:solidFill>
              <a:latin typeface="Fira Sans Extra Condensed"/>
              <a:ea typeface="Fira Sans Extra Condensed"/>
              <a:cs typeface="Fira Sans Extra Condensed"/>
              <a:sym typeface="Fira Sans Extra Condensed"/>
            </a:endParaRPr>
          </a:p>
        </p:txBody>
      </p:sp>
      <p:sp>
        <p:nvSpPr>
          <p:cNvPr id="24" name="Google Shape;699;p19">
            <a:extLst>
              <a:ext uri="{FF2B5EF4-FFF2-40B4-BE49-F238E27FC236}">
                <a16:creationId xmlns:a16="http://schemas.microsoft.com/office/drawing/2014/main" id="{A0769AD2-DED4-E06A-59A9-6DB5A3C96BD1}"/>
              </a:ext>
            </a:extLst>
          </p:cNvPr>
          <p:cNvSpPr txBox="1"/>
          <p:nvPr/>
        </p:nvSpPr>
        <p:spPr>
          <a:xfrm>
            <a:off x="257588" y="3907475"/>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Remove Stop Words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5" name="Google Shape;700;p19">
            <a:extLst>
              <a:ext uri="{FF2B5EF4-FFF2-40B4-BE49-F238E27FC236}">
                <a16:creationId xmlns:a16="http://schemas.microsoft.com/office/drawing/2014/main" id="{CAD5289B-D361-5B71-491C-9DA026FA35D0}"/>
              </a:ext>
            </a:extLst>
          </p:cNvPr>
          <p:cNvSpPr txBox="1"/>
          <p:nvPr/>
        </p:nvSpPr>
        <p:spPr>
          <a:xfrm>
            <a:off x="257588" y="42490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Removing non-effective words</a:t>
            </a:r>
          </a:p>
        </p:txBody>
      </p:sp>
      <p:sp>
        <p:nvSpPr>
          <p:cNvPr id="26" name="Google Shape;701;p19">
            <a:extLst>
              <a:ext uri="{FF2B5EF4-FFF2-40B4-BE49-F238E27FC236}">
                <a16:creationId xmlns:a16="http://schemas.microsoft.com/office/drawing/2014/main" id="{86BDF910-8316-5FF0-B9C6-32E00C8AE767}"/>
              </a:ext>
            </a:extLst>
          </p:cNvPr>
          <p:cNvSpPr/>
          <p:nvPr/>
        </p:nvSpPr>
        <p:spPr>
          <a:xfrm>
            <a:off x="2566463" y="3966375"/>
            <a:ext cx="706800" cy="70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05</a:t>
            </a:r>
            <a:endParaRPr sz="1800" b="1">
              <a:solidFill>
                <a:schemeClr val="dk1"/>
              </a:solidFill>
              <a:latin typeface="Fira Sans Extra Condensed"/>
              <a:ea typeface="Fira Sans Extra Condensed"/>
              <a:cs typeface="Fira Sans Extra Condensed"/>
              <a:sym typeface="Fira Sans Extra Condensed"/>
            </a:endParaRPr>
          </a:p>
        </p:txBody>
      </p:sp>
      <p:sp>
        <p:nvSpPr>
          <p:cNvPr id="28" name="Google Shape;703;p19">
            <a:extLst>
              <a:ext uri="{FF2B5EF4-FFF2-40B4-BE49-F238E27FC236}">
                <a16:creationId xmlns:a16="http://schemas.microsoft.com/office/drawing/2014/main" id="{3A124CDE-E63A-36E8-6819-A26DACB66FAA}"/>
              </a:ext>
            </a:extLst>
          </p:cNvPr>
          <p:cNvSpPr txBox="1"/>
          <p:nvPr/>
        </p:nvSpPr>
        <p:spPr>
          <a:xfrm>
            <a:off x="6879912" y="39074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Stemming Function</a:t>
            </a:r>
          </a:p>
        </p:txBody>
      </p:sp>
      <p:sp>
        <p:nvSpPr>
          <p:cNvPr id="29" name="Google Shape;704;p19">
            <a:extLst>
              <a:ext uri="{FF2B5EF4-FFF2-40B4-BE49-F238E27FC236}">
                <a16:creationId xmlns:a16="http://schemas.microsoft.com/office/drawing/2014/main" id="{9930C05F-7732-4971-8110-38F143F04E40}"/>
              </a:ext>
            </a:extLst>
          </p:cNvPr>
          <p:cNvSpPr txBox="1"/>
          <p:nvPr/>
        </p:nvSpPr>
        <p:spPr>
          <a:xfrm>
            <a:off x="6513274" y="4249075"/>
            <a:ext cx="2323238"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Reduces inflectional forms of words to their root</a:t>
            </a:r>
          </a:p>
        </p:txBody>
      </p:sp>
      <p:sp>
        <p:nvSpPr>
          <p:cNvPr id="30" name="!!Google Shape;869;p22">
            <a:extLst>
              <a:ext uri="{FF2B5EF4-FFF2-40B4-BE49-F238E27FC236}">
                <a16:creationId xmlns:a16="http://schemas.microsoft.com/office/drawing/2014/main" id="{5F8B6B7F-DC40-E5E2-6C58-56C5F9AAB871}"/>
              </a:ext>
            </a:extLst>
          </p:cNvPr>
          <p:cNvSpPr/>
          <p:nvPr/>
        </p:nvSpPr>
        <p:spPr>
          <a:xfrm>
            <a:off x="5904038" y="3966375"/>
            <a:ext cx="706800" cy="70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06</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7" name="!!Google Shape;868;p22">
            <a:extLst>
              <a:ext uri="{FF2B5EF4-FFF2-40B4-BE49-F238E27FC236}">
                <a16:creationId xmlns:a16="http://schemas.microsoft.com/office/drawing/2014/main" id="{EFC96B2D-6238-D253-751D-DEA2BE446C27}"/>
              </a:ext>
            </a:extLst>
          </p:cNvPr>
          <p:cNvSpPr/>
          <p:nvPr/>
        </p:nvSpPr>
        <p:spPr>
          <a:xfrm>
            <a:off x="3720163" y="2036650"/>
            <a:ext cx="1737000" cy="173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cxnSp>
        <p:nvCxnSpPr>
          <p:cNvPr id="898" name="Google Shape;708;p19">
            <a:extLst>
              <a:ext uri="{FF2B5EF4-FFF2-40B4-BE49-F238E27FC236}">
                <a16:creationId xmlns:a16="http://schemas.microsoft.com/office/drawing/2014/main" id="{CA145F9B-04A3-3108-CE89-D76C3AD2ADB7}"/>
              </a:ext>
            </a:extLst>
          </p:cNvPr>
          <p:cNvCxnSpPr>
            <a:cxnSpLocks/>
            <a:stCxn id="6" idx="6"/>
            <a:endCxn id="897" idx="1"/>
          </p:cNvCxnSpPr>
          <p:nvPr/>
        </p:nvCxnSpPr>
        <p:spPr>
          <a:xfrm>
            <a:off x="3273263" y="1490525"/>
            <a:ext cx="701400" cy="800400"/>
          </a:xfrm>
          <a:prstGeom prst="bentConnector2">
            <a:avLst/>
          </a:prstGeom>
          <a:noFill/>
          <a:ln w="9525" cap="flat" cmpd="sng">
            <a:solidFill>
              <a:schemeClr val="dk2"/>
            </a:solidFill>
            <a:prstDash val="solid"/>
            <a:round/>
            <a:headEnd type="none" w="med" len="med"/>
            <a:tailEnd type="none" w="med" len="med"/>
          </a:ln>
        </p:spPr>
      </p:cxnSp>
      <p:cxnSp>
        <p:nvCxnSpPr>
          <p:cNvPr id="899" name="Google Shape;709;p19">
            <a:extLst>
              <a:ext uri="{FF2B5EF4-FFF2-40B4-BE49-F238E27FC236}">
                <a16:creationId xmlns:a16="http://schemas.microsoft.com/office/drawing/2014/main" id="{5BF16169-AC7F-1A7B-A003-95FD55C51D39}"/>
              </a:ext>
            </a:extLst>
          </p:cNvPr>
          <p:cNvCxnSpPr>
            <a:cxnSpLocks/>
            <a:stCxn id="897" idx="2"/>
            <a:endCxn id="14" idx="6"/>
          </p:cNvCxnSpPr>
          <p:nvPr/>
        </p:nvCxnSpPr>
        <p:spPr>
          <a:xfrm flipH="1">
            <a:off x="3273163" y="2905150"/>
            <a:ext cx="447000" cy="6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900" name="Google Shape;710;p19">
            <a:extLst>
              <a:ext uri="{FF2B5EF4-FFF2-40B4-BE49-F238E27FC236}">
                <a16:creationId xmlns:a16="http://schemas.microsoft.com/office/drawing/2014/main" id="{AECC3903-BE38-8E4F-108C-882853524D6A}"/>
              </a:ext>
            </a:extLst>
          </p:cNvPr>
          <p:cNvCxnSpPr>
            <a:cxnSpLocks/>
            <a:stCxn id="897" idx="3"/>
            <a:endCxn id="26" idx="6"/>
          </p:cNvCxnSpPr>
          <p:nvPr/>
        </p:nvCxnSpPr>
        <p:spPr>
          <a:xfrm rot="5400000">
            <a:off x="3223640" y="3568772"/>
            <a:ext cx="800400" cy="701400"/>
          </a:xfrm>
          <a:prstGeom prst="bentConnector2">
            <a:avLst/>
          </a:prstGeom>
          <a:noFill/>
          <a:ln w="9525" cap="flat" cmpd="sng">
            <a:solidFill>
              <a:schemeClr val="dk2"/>
            </a:solidFill>
            <a:prstDash val="solid"/>
            <a:round/>
            <a:headEnd type="none" w="med" len="med"/>
            <a:tailEnd type="none" w="med" len="med"/>
          </a:ln>
        </p:spPr>
      </p:cxnSp>
      <p:cxnSp>
        <p:nvCxnSpPr>
          <p:cNvPr id="901" name="Google Shape;711;p19">
            <a:extLst>
              <a:ext uri="{FF2B5EF4-FFF2-40B4-BE49-F238E27FC236}">
                <a16:creationId xmlns:a16="http://schemas.microsoft.com/office/drawing/2014/main" id="{9C3E79D9-E577-A4A2-44FA-ABF45576B1BD}"/>
              </a:ext>
            </a:extLst>
          </p:cNvPr>
          <p:cNvCxnSpPr>
            <a:cxnSpLocks/>
            <a:stCxn id="897" idx="7"/>
            <a:endCxn id="10" idx="2"/>
          </p:cNvCxnSpPr>
          <p:nvPr/>
        </p:nvCxnSpPr>
        <p:spPr>
          <a:xfrm rot="16200000">
            <a:off x="5153285" y="1540128"/>
            <a:ext cx="800400" cy="701400"/>
          </a:xfrm>
          <a:prstGeom prst="bentConnector2">
            <a:avLst/>
          </a:prstGeom>
          <a:noFill/>
          <a:ln w="9525" cap="flat" cmpd="sng">
            <a:solidFill>
              <a:schemeClr val="dk2"/>
            </a:solidFill>
            <a:prstDash val="solid"/>
            <a:round/>
            <a:headEnd type="none" w="med" len="med"/>
            <a:tailEnd type="none" w="med" len="med"/>
          </a:ln>
        </p:spPr>
      </p:cxnSp>
      <p:cxnSp>
        <p:nvCxnSpPr>
          <p:cNvPr id="902" name="Google Shape;712;p19">
            <a:extLst>
              <a:ext uri="{FF2B5EF4-FFF2-40B4-BE49-F238E27FC236}">
                <a16:creationId xmlns:a16="http://schemas.microsoft.com/office/drawing/2014/main" id="{04FE6FB3-EAB0-0904-7799-7637615273F8}"/>
              </a:ext>
            </a:extLst>
          </p:cNvPr>
          <p:cNvCxnSpPr>
            <a:cxnSpLocks/>
            <a:stCxn id="897" idx="6"/>
            <a:endCxn id="22" idx="2"/>
          </p:cNvCxnSpPr>
          <p:nvPr/>
        </p:nvCxnSpPr>
        <p:spPr>
          <a:xfrm>
            <a:off x="5457163" y="2905150"/>
            <a:ext cx="447000" cy="600"/>
          </a:xfrm>
          <a:prstGeom prst="bentConnector3">
            <a:avLst>
              <a:gd name="adj1" fmla="val 49986"/>
            </a:avLst>
          </a:prstGeom>
          <a:noFill/>
          <a:ln w="9525" cap="flat" cmpd="sng">
            <a:solidFill>
              <a:schemeClr val="dk2"/>
            </a:solidFill>
            <a:prstDash val="solid"/>
            <a:round/>
            <a:headEnd type="none" w="med" len="med"/>
            <a:tailEnd type="none" w="med" len="med"/>
          </a:ln>
        </p:spPr>
      </p:cxnSp>
      <p:cxnSp>
        <p:nvCxnSpPr>
          <p:cNvPr id="903" name="Google Shape;713;p19">
            <a:extLst>
              <a:ext uri="{FF2B5EF4-FFF2-40B4-BE49-F238E27FC236}">
                <a16:creationId xmlns:a16="http://schemas.microsoft.com/office/drawing/2014/main" id="{ABA5F565-FE71-E5EB-E7CE-4FC1E1A79EF3}"/>
              </a:ext>
            </a:extLst>
          </p:cNvPr>
          <p:cNvCxnSpPr>
            <a:cxnSpLocks/>
            <a:stCxn id="897" idx="5"/>
            <a:endCxn id="30" idx="2"/>
          </p:cNvCxnSpPr>
          <p:nvPr/>
        </p:nvCxnSpPr>
        <p:spPr>
          <a:xfrm rot="16200000" flipH="1">
            <a:off x="5153285" y="3568772"/>
            <a:ext cx="800400" cy="701400"/>
          </a:xfrm>
          <a:prstGeom prst="bentConnector2">
            <a:avLst/>
          </a:prstGeom>
          <a:noFill/>
          <a:ln w="9525" cap="flat" cmpd="sng">
            <a:solidFill>
              <a:schemeClr val="dk2"/>
            </a:solidFill>
            <a:prstDash val="solid"/>
            <a:round/>
            <a:headEnd type="none" w="med" len="med"/>
            <a:tailEnd type="none" w="med" len="med"/>
          </a:ln>
        </p:spPr>
      </p:cxnSp>
      <p:sp>
        <p:nvSpPr>
          <p:cNvPr id="892" name="Google Shape;892;p22"/>
          <p:cNvSpPr txBox="1"/>
          <p:nvPr/>
        </p:nvSpPr>
        <p:spPr>
          <a:xfrm>
            <a:off x="3596520" y="2351922"/>
            <a:ext cx="1950960" cy="12618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Data Preprocessing</a:t>
            </a:r>
            <a:endParaRPr sz="2400" b="1" dirty="0">
              <a:solidFill>
                <a:schemeClr val="dk1"/>
              </a:solidFill>
              <a:latin typeface="Fira Sans Extra Condensed"/>
              <a:ea typeface="Fira Sans Extra Condensed"/>
              <a:cs typeface="Fira Sans Extra Condensed"/>
              <a:sym typeface="Fira Sans Extra Condensed"/>
            </a:endParaRPr>
          </a:p>
        </p:txBody>
      </p:sp>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4"/>
          <a:stretch>
            <a:fillRect/>
          </a:stretch>
        </p:blipFill>
        <p:spPr>
          <a:xfrm>
            <a:off x="3351943" y="1900549"/>
            <a:ext cx="987389" cy="987389"/>
          </a:xfrm>
          <a:prstGeom prst="rect">
            <a:avLst/>
          </a:prstGeom>
        </p:spPr>
      </p:pic>
      <p:grpSp>
        <p:nvGrpSpPr>
          <p:cNvPr id="3" name="tasks">
            <a:extLst>
              <a:ext uri="{FF2B5EF4-FFF2-40B4-BE49-F238E27FC236}">
                <a16:creationId xmlns:a16="http://schemas.microsoft.com/office/drawing/2014/main" id="{778DEC09-8A1E-4DCC-FB8E-BDA5B328EB2E}"/>
              </a:ext>
            </a:extLst>
          </p:cNvPr>
          <p:cNvGrpSpPr/>
          <p:nvPr/>
        </p:nvGrpSpPr>
        <p:grpSpPr>
          <a:xfrm>
            <a:off x="4409933" y="6766243"/>
            <a:ext cx="324133" cy="420796"/>
            <a:chOff x="-3462150" y="2046625"/>
            <a:chExt cx="224500" cy="291450"/>
          </a:xfrm>
          <a:solidFill>
            <a:srgbClr val="AA5CFE"/>
          </a:solidFill>
        </p:grpSpPr>
        <p:sp>
          <p:nvSpPr>
            <p:cNvPr id="7" name="Google Shape;10866;p90">
              <a:extLst>
                <a:ext uri="{FF2B5EF4-FFF2-40B4-BE49-F238E27FC236}">
                  <a16:creationId xmlns:a16="http://schemas.microsoft.com/office/drawing/2014/main" id="{5074A952-94CC-A6D8-873C-60EBF7507D6D}"/>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7;p90">
              <a:extLst>
                <a:ext uri="{FF2B5EF4-FFF2-40B4-BE49-F238E27FC236}">
                  <a16:creationId xmlns:a16="http://schemas.microsoft.com/office/drawing/2014/main" id="{D8E07817-F883-A657-9658-65F27C5A869A}"/>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68;p90">
              <a:extLst>
                <a:ext uri="{FF2B5EF4-FFF2-40B4-BE49-F238E27FC236}">
                  <a16:creationId xmlns:a16="http://schemas.microsoft.com/office/drawing/2014/main" id="{EDAFA7CA-EBE6-C7D8-B255-62438DDEE81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69;p90">
              <a:extLst>
                <a:ext uri="{FF2B5EF4-FFF2-40B4-BE49-F238E27FC236}">
                  <a16:creationId xmlns:a16="http://schemas.microsoft.com/office/drawing/2014/main" id="{9EA0F616-3F14-97FB-8B8A-E41ED897E28D}"/>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70;p90">
              <a:extLst>
                <a:ext uri="{FF2B5EF4-FFF2-40B4-BE49-F238E27FC236}">
                  <a16:creationId xmlns:a16="http://schemas.microsoft.com/office/drawing/2014/main" id="{F3844DB4-775E-4F52-5E0A-91C2A7B4C1BE}"/>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71;p90">
              <a:extLst>
                <a:ext uri="{FF2B5EF4-FFF2-40B4-BE49-F238E27FC236}">
                  <a16:creationId xmlns:a16="http://schemas.microsoft.com/office/drawing/2014/main" id="{7A5B2C7C-4BD8-D7B5-9EFB-46965B3EA14E}"/>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72;p90">
              <a:extLst>
                <a:ext uri="{FF2B5EF4-FFF2-40B4-BE49-F238E27FC236}">
                  <a16:creationId xmlns:a16="http://schemas.microsoft.com/office/drawing/2014/main" id="{550CD53F-1BD7-6632-AC71-1C6E95DD9317}"/>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529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09877E-6 L -0.13976 -0.23703 " pathEditMode="relative" rAng="0" ptsTypes="AA">
                                      <p:cBhvr>
                                        <p:cTn id="6" dur="2000" fill="hold"/>
                                        <p:tgtEl>
                                          <p:spTgt spid="21"/>
                                        </p:tgtEl>
                                        <p:attrNameLst>
                                          <p:attrName>ppt_x</p:attrName>
                                          <p:attrName>ppt_y</p:attrName>
                                        </p:attrNameLst>
                                      </p:cBhvr>
                                      <p:rCtr x="-6997"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2903618" y="335944"/>
            <a:ext cx="3305795" cy="568666"/>
          </a:xfrm>
          <a:prstGeom prst="roundRect">
            <a:avLst>
              <a:gd name="adj" fmla="val 16667"/>
            </a:avLst>
          </a:prstGeom>
          <a:solidFill>
            <a:srgbClr val="F87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Tokenization Function</a:t>
            </a:r>
          </a:p>
        </p:txBody>
      </p:sp>
      <p:sp>
        <p:nvSpPr>
          <p:cNvPr id="1477" name="Google Shape;1477;p38"/>
          <p:cNvSpPr/>
          <p:nvPr/>
        </p:nvSpPr>
        <p:spPr>
          <a:xfrm>
            <a:off x="591614"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roup 19">
            <a:extLst>
              <a:ext uri="{FF2B5EF4-FFF2-40B4-BE49-F238E27FC236}">
                <a16:creationId xmlns:a16="http://schemas.microsoft.com/office/drawing/2014/main" id="{283018AC-2C5B-0F8C-F94D-9152861F6B54}"/>
              </a:ext>
            </a:extLst>
          </p:cNvPr>
          <p:cNvGrpSpPr/>
          <p:nvPr/>
        </p:nvGrpSpPr>
        <p:grpSpPr>
          <a:xfrm>
            <a:off x="1142404" y="1087600"/>
            <a:ext cx="2375821" cy="1450317"/>
            <a:chOff x="1142404" y="1087600"/>
            <a:chExt cx="2375821" cy="1450317"/>
          </a:xfrm>
        </p:grpSpPr>
        <p:sp>
          <p:nvSpPr>
            <p:cNvPr id="1480" name="Google Shape;1480;p38"/>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1" name="Google Shape;1481;p38"/>
            <p:cNvSpPr txBox="1"/>
            <p:nvPr/>
          </p:nvSpPr>
          <p:spPr>
            <a:xfrm>
              <a:off x="1142404" y="1767013"/>
              <a:ext cx="2375821" cy="770904"/>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tokenize </a:t>
              </a:r>
              <a:r>
                <a:rPr lang="en" dirty="0">
                  <a:solidFill>
                    <a:schemeClr val="dk1"/>
                  </a:solidFill>
                  <a:latin typeface="Roboto"/>
                  <a:ea typeface="Roboto"/>
                  <a:cs typeface="Roboto"/>
                  <a:sym typeface="Roboto"/>
                </a:rPr>
                <a:t>function from </a:t>
              </a:r>
              <a:r>
                <a:rPr lang="en" b="1" dirty="0">
                  <a:solidFill>
                    <a:schemeClr val="dk1"/>
                  </a:solidFill>
                  <a:latin typeface="Roboto"/>
                  <a:ea typeface="Roboto"/>
                  <a:cs typeface="Roboto"/>
                  <a:sym typeface="Roboto"/>
                </a:rPr>
                <a:t>araby</a:t>
              </a:r>
              <a:r>
                <a:rPr lang="en" dirty="0">
                  <a:solidFill>
                    <a:schemeClr val="dk1"/>
                  </a:solidFill>
                  <a:latin typeface="Roboto"/>
                  <a:ea typeface="Roboto"/>
                  <a:cs typeface="Roboto"/>
                  <a:sym typeface="Roboto"/>
                </a:rPr>
                <a:t> module in </a:t>
              </a:r>
              <a:r>
                <a:rPr lang="en" b="1" dirty="0">
                  <a:solidFill>
                    <a:schemeClr val="dk1"/>
                  </a:solidFill>
                  <a:latin typeface="Roboto"/>
                  <a:ea typeface="Roboto"/>
                  <a:cs typeface="Roboto"/>
                  <a:sym typeface="Roboto"/>
                </a:rPr>
                <a:t>PyArabic </a:t>
              </a:r>
              <a:r>
                <a:rPr lang="en" dirty="0">
                  <a:solidFill>
                    <a:schemeClr val="dk1"/>
                  </a:solidFill>
                  <a:latin typeface="Roboto"/>
                  <a:ea typeface="Roboto"/>
                  <a:cs typeface="Roboto"/>
                  <a:sym typeface="Roboto"/>
                </a:rPr>
                <a:t>library </a:t>
              </a:r>
              <a:endParaRPr b="1" dirty="0">
                <a:solidFill>
                  <a:schemeClr val="dk1"/>
                </a:solidFill>
                <a:latin typeface="Roboto"/>
                <a:ea typeface="Roboto"/>
                <a:cs typeface="Roboto"/>
                <a:sym typeface="Roboto"/>
              </a:endParaRPr>
            </a:p>
          </p:txBody>
        </p:sp>
        <p:sp>
          <p:nvSpPr>
            <p:cNvPr id="1482" name="Google Shape;1482;p38"/>
            <p:cNvSpPr txBox="1"/>
            <p:nvPr/>
          </p:nvSpPr>
          <p:spPr>
            <a:xfrm>
              <a:off x="1142414" y="1087600"/>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6"/>
                  </a:solidFill>
                  <a:latin typeface="Fira Sans Extra Condensed"/>
                  <a:ea typeface="Fira Sans Extra Condensed"/>
                  <a:cs typeface="Fira Sans Extra Condensed"/>
                  <a:sym typeface="Fira Sans Extra Condensed"/>
                </a:rPr>
                <a:t>PyArabic </a:t>
              </a:r>
              <a:endParaRPr sz="2400" b="1" dirty="0">
                <a:solidFill>
                  <a:schemeClr val="accent6"/>
                </a:solidFill>
                <a:latin typeface="Fira Sans Extra Condensed"/>
                <a:ea typeface="Fira Sans Extra Condensed"/>
                <a:cs typeface="Fira Sans Extra Condensed"/>
                <a:sym typeface="Fira Sans Extra Condensed"/>
              </a:endParaRPr>
            </a:p>
          </p:txBody>
        </p:sp>
      </p:grpSp>
      <p:grpSp>
        <p:nvGrpSpPr>
          <p:cNvPr id="1483" name="Google Shape;1483;p38"/>
          <p:cNvGrpSpPr/>
          <p:nvPr/>
        </p:nvGrpSpPr>
        <p:grpSpPr>
          <a:xfrm>
            <a:off x="1142403" y="2923077"/>
            <a:ext cx="2089400" cy="1308524"/>
            <a:chOff x="457194" y="2833314"/>
            <a:chExt cx="2089400" cy="1308524"/>
          </a:xfrm>
        </p:grpSpPr>
        <p:sp>
          <p:nvSpPr>
            <p:cNvPr id="1484" name="Google Shape;1484;p38"/>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5" name="Google Shape;1485;p38"/>
            <p:cNvSpPr txBox="1"/>
            <p:nvPr/>
          </p:nvSpPr>
          <p:spPr>
            <a:xfrm>
              <a:off x="457194" y="3512738"/>
              <a:ext cx="2089400" cy="6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Tokening function works on dividing the sentence into words</a:t>
              </a:r>
              <a:endParaRPr dirty="0">
                <a:solidFill>
                  <a:schemeClr val="dk1"/>
                </a:solidFill>
                <a:latin typeface="Roboto"/>
                <a:ea typeface="Roboto"/>
                <a:cs typeface="Roboto"/>
                <a:sym typeface="Roboto"/>
              </a:endParaRPr>
            </a:p>
          </p:txBody>
        </p:sp>
        <p:sp>
          <p:nvSpPr>
            <p:cNvPr id="1486" name="Google Shape;1486;p38"/>
            <p:cNvSpPr txBox="1"/>
            <p:nvPr/>
          </p:nvSpPr>
          <p:spPr>
            <a:xfrm>
              <a:off x="457202" y="2833314"/>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F87374"/>
                  </a:solidFill>
                  <a:latin typeface="Fira Sans Extra Condensed"/>
                  <a:ea typeface="Fira Sans Extra Condensed"/>
                  <a:cs typeface="Fira Sans Extra Condensed"/>
                  <a:sym typeface="Fira Sans Extra Condensed"/>
                </a:rPr>
                <a:t>Tokening</a:t>
              </a:r>
              <a:endParaRPr sz="2400" b="1" dirty="0">
                <a:solidFill>
                  <a:srgbClr val="F87374"/>
                </a:solidFill>
                <a:latin typeface="Fira Sans Extra Condensed"/>
                <a:ea typeface="Fira Sans Extra Condensed"/>
                <a:cs typeface="Fira Sans Extra Condensed"/>
                <a:sym typeface="Fira Sans Extra Condensed"/>
              </a:endParaRPr>
            </a:p>
          </p:txBody>
        </p:sp>
      </p:grpSp>
      <p:grpSp>
        <p:nvGrpSpPr>
          <p:cNvPr id="2" name="Google Shape;1277;p33">
            <a:extLst>
              <a:ext uri="{FF2B5EF4-FFF2-40B4-BE49-F238E27FC236}">
                <a16:creationId xmlns:a16="http://schemas.microsoft.com/office/drawing/2014/main" id="{D0D0659C-1A30-EBA7-0FA7-E7672C99616F}"/>
              </a:ext>
            </a:extLst>
          </p:cNvPr>
          <p:cNvGrpSpPr/>
          <p:nvPr/>
        </p:nvGrpSpPr>
        <p:grpSpPr>
          <a:xfrm>
            <a:off x="3518226" y="3282313"/>
            <a:ext cx="4646428" cy="1343069"/>
            <a:chOff x="457200" y="1115850"/>
            <a:chExt cx="8229600" cy="2378800"/>
          </a:xfrm>
        </p:grpSpPr>
        <p:sp>
          <p:nvSpPr>
            <p:cNvPr id="3" name="Google Shape;1278;p33">
              <a:extLst>
                <a:ext uri="{FF2B5EF4-FFF2-40B4-BE49-F238E27FC236}">
                  <a16:creationId xmlns:a16="http://schemas.microsoft.com/office/drawing/2014/main" id="{A8ED5F19-ED68-4C0E-4205-146AC8F49214}"/>
                </a:ext>
              </a:extLst>
            </p:cNvPr>
            <p:cNvSpPr/>
            <p:nvPr/>
          </p:nvSpPr>
          <p:spPr>
            <a:xfrm>
              <a:off x="6484200" y="2948950"/>
              <a:ext cx="2202600" cy="545700"/>
            </a:xfrm>
            <a:prstGeom prst="roundRect">
              <a:avLst>
                <a:gd name="adj" fmla="val 3678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أنا</a:t>
              </a:r>
              <a:endParaRPr sz="1800" dirty="0"/>
            </a:p>
          </p:txBody>
        </p:sp>
        <p:sp>
          <p:nvSpPr>
            <p:cNvPr id="4" name="Google Shape;1279;p33">
              <a:extLst>
                <a:ext uri="{FF2B5EF4-FFF2-40B4-BE49-F238E27FC236}">
                  <a16:creationId xmlns:a16="http://schemas.microsoft.com/office/drawing/2014/main" id="{EBC027D3-60FA-F515-66C9-6FDD8F01BFF0}"/>
                </a:ext>
              </a:extLst>
            </p:cNvPr>
            <p:cNvSpPr/>
            <p:nvPr/>
          </p:nvSpPr>
          <p:spPr>
            <a:xfrm>
              <a:off x="3470700" y="2948950"/>
              <a:ext cx="2202600" cy="545700"/>
            </a:xfrm>
            <a:prstGeom prst="roundRect">
              <a:avLst>
                <a:gd name="adj" fmla="val 3678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أحب</a:t>
              </a:r>
              <a:endParaRPr sz="1800" dirty="0"/>
            </a:p>
          </p:txBody>
        </p:sp>
        <p:sp>
          <p:nvSpPr>
            <p:cNvPr id="5" name="Google Shape;1280;p33">
              <a:extLst>
                <a:ext uri="{FF2B5EF4-FFF2-40B4-BE49-F238E27FC236}">
                  <a16:creationId xmlns:a16="http://schemas.microsoft.com/office/drawing/2014/main" id="{083482C6-6293-70A1-818E-189494BEBBEE}"/>
                </a:ext>
              </a:extLst>
            </p:cNvPr>
            <p:cNvSpPr/>
            <p:nvPr/>
          </p:nvSpPr>
          <p:spPr>
            <a:xfrm>
              <a:off x="457200" y="2948950"/>
              <a:ext cx="2202600" cy="545700"/>
            </a:xfrm>
            <a:prstGeom prst="roundRect">
              <a:avLst>
                <a:gd name="adj" fmla="val 3678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مصر</a:t>
              </a:r>
              <a:endParaRPr sz="1800" dirty="0"/>
            </a:p>
          </p:txBody>
        </p:sp>
        <p:sp>
          <p:nvSpPr>
            <p:cNvPr id="6" name="Google Shape;1281;p33">
              <a:extLst>
                <a:ext uri="{FF2B5EF4-FFF2-40B4-BE49-F238E27FC236}">
                  <a16:creationId xmlns:a16="http://schemas.microsoft.com/office/drawing/2014/main" id="{4C22E75F-932B-4976-43D9-B50F3883BAB8}"/>
                </a:ext>
              </a:extLst>
            </p:cNvPr>
            <p:cNvSpPr/>
            <p:nvPr/>
          </p:nvSpPr>
          <p:spPr>
            <a:xfrm>
              <a:off x="2989100" y="1115850"/>
              <a:ext cx="3165900" cy="1455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b="1" dirty="0"/>
                <a:t>أنا أحب مصر</a:t>
              </a:r>
              <a:endParaRPr sz="1800" b="1" dirty="0"/>
            </a:p>
          </p:txBody>
        </p:sp>
        <p:cxnSp>
          <p:nvCxnSpPr>
            <p:cNvPr id="7" name="Google Shape;1282;p33">
              <a:extLst>
                <a:ext uri="{FF2B5EF4-FFF2-40B4-BE49-F238E27FC236}">
                  <a16:creationId xmlns:a16="http://schemas.microsoft.com/office/drawing/2014/main" id="{9B6FFBD3-F703-BF37-A0A0-37DB585332AA}"/>
                </a:ext>
              </a:extLst>
            </p:cNvPr>
            <p:cNvCxnSpPr>
              <a:stCxn id="6" idx="1"/>
            </p:cNvCxnSpPr>
            <p:nvPr/>
          </p:nvCxnSpPr>
          <p:spPr>
            <a:xfrm flipH="1">
              <a:off x="1558400" y="1843800"/>
              <a:ext cx="1430700" cy="1128900"/>
            </a:xfrm>
            <a:prstGeom prst="curvedConnector2">
              <a:avLst/>
            </a:prstGeom>
            <a:noFill/>
            <a:ln w="9525" cap="flat" cmpd="sng">
              <a:solidFill>
                <a:schemeClr val="dk2"/>
              </a:solidFill>
              <a:prstDash val="solid"/>
              <a:round/>
              <a:headEnd type="none" w="med" len="med"/>
              <a:tailEnd type="none" w="med" len="med"/>
            </a:ln>
          </p:spPr>
        </p:cxnSp>
        <p:cxnSp>
          <p:nvCxnSpPr>
            <p:cNvPr id="8" name="Google Shape;1284;p33">
              <a:extLst>
                <a:ext uri="{FF2B5EF4-FFF2-40B4-BE49-F238E27FC236}">
                  <a16:creationId xmlns:a16="http://schemas.microsoft.com/office/drawing/2014/main" id="{9A65D194-3726-B87B-8DB4-48C13A77CDB4}"/>
                </a:ext>
              </a:extLst>
            </p:cNvPr>
            <p:cNvCxnSpPr>
              <a:stCxn id="6" idx="3"/>
            </p:cNvCxnSpPr>
            <p:nvPr/>
          </p:nvCxnSpPr>
          <p:spPr>
            <a:xfrm>
              <a:off x="6155000" y="1843800"/>
              <a:ext cx="1430700" cy="1128900"/>
            </a:xfrm>
            <a:prstGeom prst="curvedConnector2">
              <a:avLst/>
            </a:prstGeom>
            <a:noFill/>
            <a:ln w="9525" cap="flat" cmpd="sng">
              <a:solidFill>
                <a:schemeClr val="dk2"/>
              </a:solidFill>
              <a:prstDash val="solid"/>
              <a:round/>
              <a:headEnd type="none" w="med" len="med"/>
              <a:tailEnd type="none" w="med" len="med"/>
            </a:ln>
          </p:spPr>
        </p:cxnSp>
        <p:cxnSp>
          <p:nvCxnSpPr>
            <p:cNvPr id="9" name="Google Shape;1286;p33">
              <a:extLst>
                <a:ext uri="{FF2B5EF4-FFF2-40B4-BE49-F238E27FC236}">
                  <a16:creationId xmlns:a16="http://schemas.microsoft.com/office/drawing/2014/main" id="{AA7F0143-5D41-D099-07CB-1D39F64D8BAB}"/>
                </a:ext>
              </a:extLst>
            </p:cNvPr>
            <p:cNvCxnSpPr>
              <a:stCxn id="4" idx="0"/>
              <a:endCxn id="6" idx="2"/>
            </p:cNvCxnSpPr>
            <p:nvPr/>
          </p:nvCxnSpPr>
          <p:spPr>
            <a:xfrm rot="-5400000">
              <a:off x="4383750" y="2760100"/>
              <a:ext cx="377100" cy="600"/>
            </a:xfrm>
            <a:prstGeom prst="curvedConnector3">
              <a:avLst>
                <a:gd name="adj1" fmla="val 50013"/>
              </a:avLst>
            </a:prstGeom>
            <a:noFill/>
            <a:ln w="9525" cap="flat" cmpd="sng">
              <a:solidFill>
                <a:schemeClr val="dk2"/>
              </a:solidFill>
              <a:prstDash val="solid"/>
              <a:round/>
              <a:headEnd type="none" w="med" len="med"/>
              <a:tailEnd type="none" w="med" len="med"/>
            </a:ln>
          </p:spPr>
        </p:cxnSp>
      </p:grpSp>
      <p:pic>
        <p:nvPicPr>
          <p:cNvPr id="13" name="Picture 12">
            <a:extLst>
              <a:ext uri="{FF2B5EF4-FFF2-40B4-BE49-F238E27FC236}">
                <a16:creationId xmlns:a16="http://schemas.microsoft.com/office/drawing/2014/main" id="{F46AAA3C-892B-0185-DF03-4ECB9B3D7FF3}"/>
              </a:ext>
            </a:extLst>
          </p:cNvPr>
          <p:cNvPicPr>
            <a:picLocks noChangeAspect="1"/>
          </p:cNvPicPr>
          <p:nvPr/>
        </p:nvPicPr>
        <p:blipFill>
          <a:blip r:embed="rId3"/>
          <a:stretch>
            <a:fillRect/>
          </a:stretch>
        </p:blipFill>
        <p:spPr>
          <a:xfrm>
            <a:off x="3742240" y="1273767"/>
            <a:ext cx="3305794" cy="275483"/>
          </a:xfrm>
          <a:prstGeom prst="rect">
            <a:avLst/>
          </a:prstGeom>
        </p:spPr>
      </p:pic>
      <p:pic>
        <p:nvPicPr>
          <p:cNvPr id="15" name="Picture 14">
            <a:extLst>
              <a:ext uri="{FF2B5EF4-FFF2-40B4-BE49-F238E27FC236}">
                <a16:creationId xmlns:a16="http://schemas.microsoft.com/office/drawing/2014/main" id="{710E2E0A-416C-AC14-14C4-842041AF76E6}"/>
              </a:ext>
            </a:extLst>
          </p:cNvPr>
          <p:cNvPicPr>
            <a:picLocks noChangeAspect="1"/>
          </p:cNvPicPr>
          <p:nvPr/>
        </p:nvPicPr>
        <p:blipFill>
          <a:blip r:embed="rId4"/>
          <a:stretch>
            <a:fillRect/>
          </a:stretch>
        </p:blipFill>
        <p:spPr>
          <a:xfrm>
            <a:off x="3742240" y="1896479"/>
            <a:ext cx="4422414" cy="1101778"/>
          </a:xfrm>
          <a:prstGeom prst="rect">
            <a:avLst/>
          </a:prstGeom>
        </p:spPr>
      </p:pic>
      <p:pic>
        <p:nvPicPr>
          <p:cNvPr id="16" name="Picture 4" descr="Python logo and symbol, meaning, history, PNG">
            <a:extLst>
              <a:ext uri="{FF2B5EF4-FFF2-40B4-BE49-F238E27FC236}">
                <a16:creationId xmlns:a16="http://schemas.microsoft.com/office/drawing/2014/main" id="{64E34262-0CB0-CFA8-B53F-D4F8295722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7" r="18021"/>
          <a:stretch/>
        </p:blipFill>
        <p:spPr bwMode="auto">
          <a:xfrm>
            <a:off x="457200" y="1175909"/>
            <a:ext cx="609000" cy="5911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6"/>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7"/>
          <a:stretch>
            <a:fillRect/>
          </a:stretch>
        </p:blipFill>
        <p:spPr>
          <a:xfrm>
            <a:off x="2244414" y="46850"/>
            <a:ext cx="987389" cy="987389"/>
          </a:xfrm>
          <a:prstGeom prst="rect">
            <a:avLst/>
          </a:prstGeom>
        </p:spPr>
      </p:pic>
      <p:pic>
        <p:nvPicPr>
          <p:cNvPr id="1026" name="Picture 2" descr="Tokening function symbol on a white background. Image 2 of 4">
            <a:extLst>
              <a:ext uri="{FF2B5EF4-FFF2-40B4-BE49-F238E27FC236}">
                <a16:creationId xmlns:a16="http://schemas.microsoft.com/office/drawing/2014/main" id="{0944E1A7-A1D9-AE0B-AC31-96D3D236803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89259" y1="55185" x2="89259" y2="55185"/>
                        <a14:foregroundMark x1="53704" y1="89630" x2="53704" y2="89630"/>
                        <a14:foregroundMark x1="51111" y1="88889" x2="51111" y2="88889"/>
                      </a14:backgroundRemoval>
                    </a14:imgEffect>
                  </a14:imgLayer>
                </a14:imgProps>
              </a:ext>
              <a:ext uri="{28A0092B-C50C-407E-A947-70E740481C1C}">
                <a14:useLocalDpi xmlns:a14="http://schemas.microsoft.com/office/drawing/2010/main" val="0"/>
              </a:ext>
            </a:extLst>
          </a:blip>
          <a:srcRect/>
          <a:stretch>
            <a:fillRect/>
          </a:stretch>
        </p:blipFill>
        <p:spPr bwMode="auto">
          <a:xfrm>
            <a:off x="397331" y="2917944"/>
            <a:ext cx="728738" cy="7287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232">
            <a:extLst>
              <a:ext uri="{FF2B5EF4-FFF2-40B4-BE49-F238E27FC236}">
                <a16:creationId xmlns:a16="http://schemas.microsoft.com/office/drawing/2014/main" id="{847A552E-428E-AA37-A8BA-C3723382000D}"/>
              </a:ext>
            </a:extLst>
          </p:cNvPr>
          <p:cNvGrpSpPr/>
          <p:nvPr/>
        </p:nvGrpSpPr>
        <p:grpSpPr>
          <a:xfrm>
            <a:off x="1142405" y="5724233"/>
            <a:ext cx="2260014" cy="1484150"/>
            <a:chOff x="1142405" y="1087600"/>
            <a:chExt cx="2260014" cy="1484150"/>
          </a:xfrm>
        </p:grpSpPr>
        <p:sp>
          <p:nvSpPr>
            <p:cNvPr id="11" name="Google Shape;1480;p38">
              <a:extLst>
                <a:ext uri="{FF2B5EF4-FFF2-40B4-BE49-F238E27FC236}">
                  <a16:creationId xmlns:a16="http://schemas.microsoft.com/office/drawing/2014/main" id="{03D58130-960C-DB78-2027-9BE864C80F1B}"/>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 name="Google Shape;1481;p38">
              <a:extLst>
                <a:ext uri="{FF2B5EF4-FFF2-40B4-BE49-F238E27FC236}">
                  <a16:creationId xmlns:a16="http://schemas.microsoft.com/office/drawing/2014/main" id="{3267526B-C356-8E8D-65DD-9665ABEEB4F6}"/>
                </a:ext>
              </a:extLst>
            </p:cNvPr>
            <p:cNvSpPr txBox="1"/>
            <p:nvPr/>
          </p:nvSpPr>
          <p:spPr>
            <a:xfrm>
              <a:off x="1142405" y="1767013"/>
              <a:ext cx="2260014" cy="80473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StanfordPOSTagger </a:t>
              </a:r>
              <a:r>
                <a:rPr lang="en" dirty="0">
                  <a:solidFill>
                    <a:schemeClr val="dk1"/>
                  </a:solidFill>
                  <a:latin typeface="Roboto"/>
                  <a:ea typeface="Roboto"/>
                  <a:cs typeface="Roboto"/>
                  <a:sym typeface="Roboto"/>
                </a:rPr>
                <a:t>model from </a:t>
              </a:r>
              <a:r>
                <a:rPr lang="en" b="1" dirty="0">
                  <a:solidFill>
                    <a:schemeClr val="dk1"/>
                  </a:solidFill>
                  <a:latin typeface="Roboto"/>
                  <a:ea typeface="Roboto"/>
                  <a:cs typeface="Roboto"/>
                  <a:sym typeface="Roboto"/>
                </a:rPr>
                <a:t>tag</a:t>
              </a:r>
              <a:r>
                <a:rPr lang="en" dirty="0">
                  <a:solidFill>
                    <a:schemeClr val="dk1"/>
                  </a:solidFill>
                  <a:latin typeface="Roboto"/>
                  <a:ea typeface="Roboto"/>
                  <a:cs typeface="Roboto"/>
                  <a:sym typeface="Roboto"/>
                </a:rPr>
                <a:t> module.</a:t>
              </a:r>
              <a:endParaRPr b="1" dirty="0">
                <a:solidFill>
                  <a:schemeClr val="dk1"/>
                </a:solidFill>
                <a:latin typeface="Roboto"/>
                <a:ea typeface="Roboto"/>
                <a:cs typeface="Roboto"/>
                <a:sym typeface="Roboto"/>
              </a:endParaRPr>
            </a:p>
          </p:txBody>
        </p:sp>
        <p:sp>
          <p:nvSpPr>
            <p:cNvPr id="14" name="Google Shape;1482;p38">
              <a:extLst>
                <a:ext uri="{FF2B5EF4-FFF2-40B4-BE49-F238E27FC236}">
                  <a16:creationId xmlns:a16="http://schemas.microsoft.com/office/drawing/2014/main" id="{C1CC5EB9-578A-F483-8385-DAD5268B31AC}"/>
                </a:ext>
              </a:extLst>
            </p:cNvPr>
            <p:cNvSpPr txBox="1"/>
            <p:nvPr/>
          </p:nvSpPr>
          <p:spPr>
            <a:xfrm>
              <a:off x="1142414" y="1087600"/>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NLTK</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21" name="Picture 4">
            <a:extLst>
              <a:ext uri="{FF2B5EF4-FFF2-40B4-BE49-F238E27FC236}">
                <a16:creationId xmlns:a16="http://schemas.microsoft.com/office/drawing/2014/main" id="{EC661353-A2B5-BDD8-84CC-B96AC2212324}"/>
              </a:ext>
            </a:extLst>
          </p:cNvPr>
          <p:cNvPicPr>
            <a:picLocks noChangeAspect="1" noChangeArrowheads="1"/>
          </p:cNvPicPr>
          <p:nvPr/>
        </p:nvPicPr>
        <p:blipFill>
          <a:blip r:embed="rId10"/>
          <a:srcRect t="5388" b="5388"/>
          <a:stretch/>
        </p:blipFill>
        <p:spPr bwMode="auto">
          <a:xfrm>
            <a:off x="397331" y="5754432"/>
            <a:ext cx="728738" cy="707324"/>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oogle Shape;1483;p38">
            <a:extLst>
              <a:ext uri="{FF2B5EF4-FFF2-40B4-BE49-F238E27FC236}">
                <a16:creationId xmlns:a16="http://schemas.microsoft.com/office/drawing/2014/main" id="{3CBE6E9F-041E-D305-6B73-C7872C54DC54}"/>
              </a:ext>
            </a:extLst>
          </p:cNvPr>
          <p:cNvGrpSpPr/>
          <p:nvPr/>
        </p:nvGrpSpPr>
        <p:grpSpPr>
          <a:xfrm>
            <a:off x="1142403" y="7559710"/>
            <a:ext cx="2260014" cy="1681974"/>
            <a:chOff x="457194" y="2833314"/>
            <a:chExt cx="2260014" cy="1681974"/>
          </a:xfrm>
        </p:grpSpPr>
        <p:sp>
          <p:nvSpPr>
            <p:cNvPr id="23" name="Google Shape;1484;p38">
              <a:extLst>
                <a:ext uri="{FF2B5EF4-FFF2-40B4-BE49-F238E27FC236}">
                  <a16:creationId xmlns:a16="http://schemas.microsoft.com/office/drawing/2014/main" id="{1BDC3FA0-6F24-1655-7904-65C5A0A803A6}"/>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4" name="Google Shape;1485;p38">
              <a:extLst>
                <a:ext uri="{FF2B5EF4-FFF2-40B4-BE49-F238E27FC236}">
                  <a16:creationId xmlns:a16="http://schemas.microsoft.com/office/drawing/2014/main" id="{EFDD667B-492E-437E-B391-8B130CC09754}"/>
                </a:ext>
              </a:extLst>
            </p:cNvPr>
            <p:cNvSpPr txBox="1"/>
            <p:nvPr/>
          </p:nvSpPr>
          <p:spPr>
            <a:xfrm>
              <a:off x="457194" y="3512737"/>
              <a:ext cx="2260014" cy="10025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POS function works on extracting words tags and filters the unwanted tags like “</a:t>
              </a:r>
              <a:r>
                <a:rPr lang="ar-EG" b="1" dirty="0">
                  <a:solidFill>
                    <a:srgbClr val="C00000"/>
                  </a:solidFill>
                  <a:latin typeface="Roboto"/>
                  <a:ea typeface="Roboto"/>
                  <a:cs typeface="Roboto"/>
                  <a:sym typeface="Roboto"/>
                </a:rPr>
                <a:t>انا</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سيارة</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بيت</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و</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p:txBody>
        </p:sp>
        <p:sp>
          <p:nvSpPr>
            <p:cNvPr id="25" name="Google Shape;1486;p38">
              <a:extLst>
                <a:ext uri="{FF2B5EF4-FFF2-40B4-BE49-F238E27FC236}">
                  <a16:creationId xmlns:a16="http://schemas.microsoft.com/office/drawing/2014/main" id="{5E32CE26-76FD-8334-AA33-60679B90E9EB}"/>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PartOfSpeech</a:t>
              </a:r>
              <a:endParaRPr sz="2400" b="1" dirty="0">
                <a:solidFill>
                  <a:schemeClr val="accent2"/>
                </a:solidFill>
                <a:latin typeface="Fira Sans Extra Condensed"/>
                <a:ea typeface="Fira Sans Extra Condensed"/>
                <a:cs typeface="Fira Sans Extra Condensed"/>
                <a:sym typeface="Fira Sans Extra Condensed"/>
              </a:endParaRPr>
            </a:p>
          </p:txBody>
        </p:sp>
      </p:grpSp>
      <p:pic>
        <p:nvPicPr>
          <p:cNvPr id="26" name="Picture 2">
            <a:extLst>
              <a:ext uri="{FF2B5EF4-FFF2-40B4-BE49-F238E27FC236}">
                <a16:creationId xmlns:a16="http://schemas.microsoft.com/office/drawing/2014/main" id="{24D177A3-5B52-E341-5A78-23336C758127}"/>
              </a:ext>
            </a:extLst>
          </p:cNvPr>
          <p:cNvPicPr>
            <a:picLocks noChangeAspect="1" noChangeArrowheads="1"/>
          </p:cNvPicPr>
          <p:nvPr/>
        </p:nvPicPr>
        <p:blipFill>
          <a:blip r:embed="rId11"/>
          <a:srcRect/>
          <a:stretch/>
        </p:blipFill>
        <p:spPr bwMode="auto">
          <a:xfrm>
            <a:off x="441513" y="7598759"/>
            <a:ext cx="640374" cy="6403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2750331" y="335944"/>
            <a:ext cx="3612370" cy="568666"/>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Part Of Speech Handling</a:t>
            </a:r>
          </a:p>
        </p:txBody>
      </p:sp>
      <p:sp>
        <p:nvSpPr>
          <p:cNvPr id="1477" name="Google Shape;1477;p38"/>
          <p:cNvSpPr/>
          <p:nvPr/>
        </p:nvSpPr>
        <p:spPr>
          <a:xfrm>
            <a:off x="591614"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 name="!!Group 19">
            <a:extLst>
              <a:ext uri="{FF2B5EF4-FFF2-40B4-BE49-F238E27FC236}">
                <a16:creationId xmlns:a16="http://schemas.microsoft.com/office/drawing/2014/main" id="{283018AC-2C5B-0F8C-F94D-9152861F6B54}"/>
              </a:ext>
            </a:extLst>
          </p:cNvPr>
          <p:cNvGrpSpPr/>
          <p:nvPr/>
        </p:nvGrpSpPr>
        <p:grpSpPr>
          <a:xfrm>
            <a:off x="-2853864" y="1087600"/>
            <a:ext cx="2260014" cy="1308513"/>
            <a:chOff x="1142405" y="1087600"/>
            <a:chExt cx="2260014" cy="1308513"/>
          </a:xfrm>
        </p:grpSpPr>
        <p:sp>
          <p:nvSpPr>
            <p:cNvPr id="1480" name="Google Shape;1480;p38"/>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1" name="Google Shape;1481;p38"/>
            <p:cNvSpPr txBox="1"/>
            <p:nvPr/>
          </p:nvSpPr>
          <p:spPr>
            <a:xfrm>
              <a:off x="1142405" y="1767013"/>
              <a:ext cx="2260014" cy="6291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We used </a:t>
              </a:r>
              <a:r>
                <a:rPr lang="en" b="1" dirty="0">
                  <a:solidFill>
                    <a:schemeClr val="dk1"/>
                  </a:solidFill>
                  <a:latin typeface="Roboto"/>
                  <a:ea typeface="Roboto"/>
                  <a:cs typeface="Roboto"/>
                  <a:sym typeface="Roboto"/>
                </a:rPr>
                <a:t>tokenize </a:t>
              </a:r>
              <a:r>
                <a:rPr lang="en" dirty="0">
                  <a:solidFill>
                    <a:schemeClr val="dk1"/>
                  </a:solidFill>
                  <a:latin typeface="Roboto"/>
                  <a:ea typeface="Roboto"/>
                  <a:cs typeface="Roboto"/>
                  <a:sym typeface="Roboto"/>
                </a:rPr>
                <a:t>function from </a:t>
              </a:r>
              <a:r>
                <a:rPr lang="en" b="1" dirty="0">
                  <a:solidFill>
                    <a:schemeClr val="dk1"/>
                  </a:solidFill>
                  <a:latin typeface="Roboto"/>
                  <a:ea typeface="Roboto"/>
                  <a:cs typeface="Roboto"/>
                  <a:sym typeface="Roboto"/>
                </a:rPr>
                <a:t>araby</a:t>
              </a:r>
              <a:r>
                <a:rPr lang="en" dirty="0">
                  <a:solidFill>
                    <a:schemeClr val="dk1"/>
                  </a:solidFill>
                  <a:latin typeface="Roboto"/>
                  <a:ea typeface="Roboto"/>
                  <a:cs typeface="Roboto"/>
                  <a:sym typeface="Roboto"/>
                </a:rPr>
                <a:t> module in </a:t>
              </a:r>
              <a:r>
                <a:rPr lang="en" b="1" dirty="0">
                  <a:solidFill>
                    <a:schemeClr val="dk1"/>
                  </a:solidFill>
                  <a:latin typeface="Roboto"/>
                  <a:ea typeface="Roboto"/>
                  <a:cs typeface="Roboto"/>
                  <a:sym typeface="Roboto"/>
                </a:rPr>
                <a:t>PyArabic </a:t>
              </a:r>
              <a:r>
                <a:rPr lang="en" dirty="0">
                  <a:solidFill>
                    <a:schemeClr val="dk1"/>
                  </a:solidFill>
                  <a:latin typeface="Roboto"/>
                  <a:ea typeface="Roboto"/>
                  <a:cs typeface="Roboto"/>
                  <a:sym typeface="Roboto"/>
                </a:rPr>
                <a:t>library </a:t>
              </a:r>
              <a:endParaRPr b="1" dirty="0">
                <a:solidFill>
                  <a:schemeClr val="dk1"/>
                </a:solidFill>
                <a:latin typeface="Roboto"/>
                <a:ea typeface="Roboto"/>
                <a:cs typeface="Roboto"/>
                <a:sym typeface="Roboto"/>
              </a:endParaRPr>
            </a:p>
          </p:txBody>
        </p:sp>
        <p:sp>
          <p:nvSpPr>
            <p:cNvPr id="1482" name="Google Shape;1482;p38"/>
            <p:cNvSpPr txBox="1"/>
            <p:nvPr/>
          </p:nvSpPr>
          <p:spPr>
            <a:xfrm>
              <a:off x="1142414" y="1087600"/>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6"/>
                  </a:solidFill>
                  <a:latin typeface="Fira Sans Extra Condensed"/>
                  <a:ea typeface="Fira Sans Extra Condensed"/>
                  <a:cs typeface="Fira Sans Extra Condensed"/>
                  <a:sym typeface="Fira Sans Extra Condensed"/>
                </a:rPr>
                <a:t>PyArabic </a:t>
              </a:r>
              <a:endParaRPr sz="2400" b="1" dirty="0">
                <a:solidFill>
                  <a:schemeClr val="accent6"/>
                </a:solidFill>
                <a:latin typeface="Fira Sans Extra Condensed"/>
                <a:ea typeface="Fira Sans Extra Condensed"/>
                <a:cs typeface="Fira Sans Extra Condensed"/>
                <a:sym typeface="Fira Sans Extra Condensed"/>
              </a:endParaRPr>
            </a:p>
          </p:txBody>
        </p:sp>
      </p:grpSp>
      <p:grpSp>
        <p:nvGrpSpPr>
          <p:cNvPr id="1483" name="Google Shape;1483;p38"/>
          <p:cNvGrpSpPr/>
          <p:nvPr/>
        </p:nvGrpSpPr>
        <p:grpSpPr>
          <a:xfrm>
            <a:off x="-2853866" y="2923077"/>
            <a:ext cx="2089400" cy="1308524"/>
            <a:chOff x="457194" y="2833314"/>
            <a:chExt cx="2089400" cy="1308524"/>
          </a:xfrm>
        </p:grpSpPr>
        <p:sp>
          <p:nvSpPr>
            <p:cNvPr id="1484" name="Google Shape;1484;p38"/>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5" name="Google Shape;1485;p38"/>
            <p:cNvSpPr txBox="1"/>
            <p:nvPr/>
          </p:nvSpPr>
          <p:spPr>
            <a:xfrm>
              <a:off x="457194" y="3512738"/>
              <a:ext cx="2089400" cy="6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Tokening function works on dividing the sentence into words</a:t>
              </a:r>
              <a:endParaRPr dirty="0">
                <a:solidFill>
                  <a:schemeClr val="dk1"/>
                </a:solidFill>
                <a:latin typeface="Roboto"/>
                <a:ea typeface="Roboto"/>
                <a:cs typeface="Roboto"/>
                <a:sym typeface="Roboto"/>
              </a:endParaRPr>
            </a:p>
          </p:txBody>
        </p:sp>
        <p:sp>
          <p:nvSpPr>
            <p:cNvPr id="1486" name="Google Shape;1486;p38"/>
            <p:cNvSpPr txBox="1"/>
            <p:nvPr/>
          </p:nvSpPr>
          <p:spPr>
            <a:xfrm>
              <a:off x="457202" y="2833314"/>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1"/>
                  </a:solidFill>
                  <a:latin typeface="Fira Sans Extra Condensed"/>
                  <a:ea typeface="Fira Sans Extra Condensed"/>
                  <a:cs typeface="Fira Sans Extra Condensed"/>
                  <a:sym typeface="Fira Sans Extra Condensed"/>
                </a:rPr>
                <a:t>Tokening</a:t>
              </a:r>
              <a:endParaRPr sz="2400" b="1" dirty="0">
                <a:solidFill>
                  <a:schemeClr val="accent1"/>
                </a:solidFill>
                <a:latin typeface="Fira Sans Extra Condensed"/>
                <a:ea typeface="Fira Sans Extra Condensed"/>
                <a:cs typeface="Fira Sans Extra Condensed"/>
                <a:sym typeface="Fira Sans Extra Condensed"/>
              </a:endParaRPr>
            </a:p>
          </p:txBody>
        </p:sp>
      </p:grpSp>
      <p:grpSp>
        <p:nvGrpSpPr>
          <p:cNvPr id="2" name="Google Shape;1277;p33">
            <a:extLst>
              <a:ext uri="{FF2B5EF4-FFF2-40B4-BE49-F238E27FC236}">
                <a16:creationId xmlns:a16="http://schemas.microsoft.com/office/drawing/2014/main" id="{D0D0659C-1A30-EBA7-0FA7-E7672C99616F}"/>
              </a:ext>
            </a:extLst>
          </p:cNvPr>
          <p:cNvGrpSpPr/>
          <p:nvPr/>
        </p:nvGrpSpPr>
        <p:grpSpPr>
          <a:xfrm>
            <a:off x="3518226" y="5625463"/>
            <a:ext cx="4646428" cy="1343069"/>
            <a:chOff x="457200" y="1115850"/>
            <a:chExt cx="8229600" cy="2378800"/>
          </a:xfrm>
        </p:grpSpPr>
        <p:sp>
          <p:nvSpPr>
            <p:cNvPr id="3" name="Google Shape;1278;p33">
              <a:extLst>
                <a:ext uri="{FF2B5EF4-FFF2-40B4-BE49-F238E27FC236}">
                  <a16:creationId xmlns:a16="http://schemas.microsoft.com/office/drawing/2014/main" id="{A8ED5F19-ED68-4C0E-4205-146AC8F49214}"/>
                </a:ext>
              </a:extLst>
            </p:cNvPr>
            <p:cNvSpPr/>
            <p:nvPr/>
          </p:nvSpPr>
          <p:spPr>
            <a:xfrm>
              <a:off x="6484200" y="2948950"/>
              <a:ext cx="2202600" cy="545700"/>
            </a:xfrm>
            <a:prstGeom prst="roundRect">
              <a:avLst>
                <a:gd name="adj" fmla="val 3678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أنا</a:t>
              </a:r>
              <a:endParaRPr sz="1800" dirty="0"/>
            </a:p>
          </p:txBody>
        </p:sp>
        <p:sp>
          <p:nvSpPr>
            <p:cNvPr id="4" name="Google Shape;1279;p33">
              <a:extLst>
                <a:ext uri="{FF2B5EF4-FFF2-40B4-BE49-F238E27FC236}">
                  <a16:creationId xmlns:a16="http://schemas.microsoft.com/office/drawing/2014/main" id="{EBC027D3-60FA-F515-66C9-6FDD8F01BFF0}"/>
                </a:ext>
              </a:extLst>
            </p:cNvPr>
            <p:cNvSpPr/>
            <p:nvPr/>
          </p:nvSpPr>
          <p:spPr>
            <a:xfrm>
              <a:off x="3470700" y="2948950"/>
              <a:ext cx="2202600" cy="545700"/>
            </a:xfrm>
            <a:prstGeom prst="roundRect">
              <a:avLst>
                <a:gd name="adj" fmla="val 3678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أحب</a:t>
              </a:r>
              <a:endParaRPr sz="1800" dirty="0"/>
            </a:p>
          </p:txBody>
        </p:sp>
        <p:sp>
          <p:nvSpPr>
            <p:cNvPr id="5" name="Google Shape;1280;p33">
              <a:extLst>
                <a:ext uri="{FF2B5EF4-FFF2-40B4-BE49-F238E27FC236}">
                  <a16:creationId xmlns:a16="http://schemas.microsoft.com/office/drawing/2014/main" id="{083482C6-6293-70A1-818E-189494BEBBEE}"/>
                </a:ext>
              </a:extLst>
            </p:cNvPr>
            <p:cNvSpPr/>
            <p:nvPr/>
          </p:nvSpPr>
          <p:spPr>
            <a:xfrm>
              <a:off x="457200" y="2948950"/>
              <a:ext cx="2202600" cy="545700"/>
            </a:xfrm>
            <a:prstGeom prst="roundRect">
              <a:avLst>
                <a:gd name="adj" fmla="val 3678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dirty="0"/>
                <a:t>مصر</a:t>
              </a:r>
              <a:endParaRPr sz="1800" dirty="0"/>
            </a:p>
          </p:txBody>
        </p:sp>
        <p:sp>
          <p:nvSpPr>
            <p:cNvPr id="6" name="Google Shape;1281;p33">
              <a:extLst>
                <a:ext uri="{FF2B5EF4-FFF2-40B4-BE49-F238E27FC236}">
                  <a16:creationId xmlns:a16="http://schemas.microsoft.com/office/drawing/2014/main" id="{4C22E75F-932B-4976-43D9-B50F3883BAB8}"/>
                </a:ext>
              </a:extLst>
            </p:cNvPr>
            <p:cNvSpPr/>
            <p:nvPr/>
          </p:nvSpPr>
          <p:spPr>
            <a:xfrm>
              <a:off x="2989100" y="1115850"/>
              <a:ext cx="3165900" cy="1455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1800" b="1" dirty="0"/>
                <a:t>أنا أحب مصر</a:t>
              </a:r>
              <a:endParaRPr sz="1800" b="1" dirty="0"/>
            </a:p>
          </p:txBody>
        </p:sp>
        <p:cxnSp>
          <p:nvCxnSpPr>
            <p:cNvPr id="7" name="Google Shape;1282;p33">
              <a:extLst>
                <a:ext uri="{FF2B5EF4-FFF2-40B4-BE49-F238E27FC236}">
                  <a16:creationId xmlns:a16="http://schemas.microsoft.com/office/drawing/2014/main" id="{9B6FFBD3-F703-BF37-A0A0-37DB585332AA}"/>
                </a:ext>
              </a:extLst>
            </p:cNvPr>
            <p:cNvCxnSpPr>
              <a:stCxn id="6" idx="1"/>
            </p:cNvCxnSpPr>
            <p:nvPr/>
          </p:nvCxnSpPr>
          <p:spPr>
            <a:xfrm flipH="1">
              <a:off x="1558400" y="1843800"/>
              <a:ext cx="1430700" cy="1128900"/>
            </a:xfrm>
            <a:prstGeom prst="curvedConnector2">
              <a:avLst/>
            </a:prstGeom>
            <a:noFill/>
            <a:ln w="9525" cap="flat" cmpd="sng">
              <a:solidFill>
                <a:schemeClr val="dk2"/>
              </a:solidFill>
              <a:prstDash val="solid"/>
              <a:round/>
              <a:headEnd type="none" w="med" len="med"/>
              <a:tailEnd type="none" w="med" len="med"/>
            </a:ln>
          </p:spPr>
        </p:cxnSp>
        <p:cxnSp>
          <p:nvCxnSpPr>
            <p:cNvPr id="8" name="Google Shape;1284;p33">
              <a:extLst>
                <a:ext uri="{FF2B5EF4-FFF2-40B4-BE49-F238E27FC236}">
                  <a16:creationId xmlns:a16="http://schemas.microsoft.com/office/drawing/2014/main" id="{9A65D194-3726-B87B-8DB4-48C13A77CDB4}"/>
                </a:ext>
              </a:extLst>
            </p:cNvPr>
            <p:cNvCxnSpPr>
              <a:stCxn id="6" idx="3"/>
            </p:cNvCxnSpPr>
            <p:nvPr/>
          </p:nvCxnSpPr>
          <p:spPr>
            <a:xfrm>
              <a:off x="6155000" y="1843800"/>
              <a:ext cx="1430700" cy="1128900"/>
            </a:xfrm>
            <a:prstGeom prst="curvedConnector2">
              <a:avLst/>
            </a:prstGeom>
            <a:noFill/>
            <a:ln w="9525" cap="flat" cmpd="sng">
              <a:solidFill>
                <a:schemeClr val="dk2"/>
              </a:solidFill>
              <a:prstDash val="solid"/>
              <a:round/>
              <a:headEnd type="none" w="med" len="med"/>
              <a:tailEnd type="none" w="med" len="med"/>
            </a:ln>
          </p:spPr>
        </p:cxnSp>
        <p:cxnSp>
          <p:nvCxnSpPr>
            <p:cNvPr id="9" name="Google Shape;1286;p33">
              <a:extLst>
                <a:ext uri="{FF2B5EF4-FFF2-40B4-BE49-F238E27FC236}">
                  <a16:creationId xmlns:a16="http://schemas.microsoft.com/office/drawing/2014/main" id="{AA7F0143-5D41-D099-07CB-1D39F64D8BAB}"/>
                </a:ext>
              </a:extLst>
            </p:cNvPr>
            <p:cNvCxnSpPr>
              <a:stCxn id="4" idx="0"/>
              <a:endCxn id="6" idx="2"/>
            </p:cNvCxnSpPr>
            <p:nvPr/>
          </p:nvCxnSpPr>
          <p:spPr>
            <a:xfrm rot="-5400000">
              <a:off x="4383750" y="2760100"/>
              <a:ext cx="377100" cy="600"/>
            </a:xfrm>
            <a:prstGeom prst="curvedConnector3">
              <a:avLst>
                <a:gd name="adj1" fmla="val 50013"/>
              </a:avLst>
            </a:prstGeom>
            <a:noFill/>
            <a:ln w="9525" cap="flat" cmpd="sng">
              <a:solidFill>
                <a:schemeClr val="dk2"/>
              </a:solidFill>
              <a:prstDash val="solid"/>
              <a:round/>
              <a:headEnd type="none" w="med" len="med"/>
              <a:tailEnd type="none" w="med" len="med"/>
            </a:ln>
          </p:spPr>
        </p:cxnSp>
      </p:grpSp>
      <p:pic>
        <p:nvPicPr>
          <p:cNvPr id="13" name="Picture 12">
            <a:extLst>
              <a:ext uri="{FF2B5EF4-FFF2-40B4-BE49-F238E27FC236}">
                <a16:creationId xmlns:a16="http://schemas.microsoft.com/office/drawing/2014/main" id="{F46AAA3C-892B-0185-DF03-4ECB9B3D7FF3}"/>
              </a:ext>
            </a:extLst>
          </p:cNvPr>
          <p:cNvPicPr>
            <a:picLocks noChangeAspect="1"/>
          </p:cNvPicPr>
          <p:nvPr/>
        </p:nvPicPr>
        <p:blipFill>
          <a:blip r:embed="rId3"/>
          <a:stretch>
            <a:fillRect/>
          </a:stretch>
        </p:blipFill>
        <p:spPr>
          <a:xfrm>
            <a:off x="9590590" y="1273767"/>
            <a:ext cx="3305794" cy="275483"/>
          </a:xfrm>
          <a:prstGeom prst="rect">
            <a:avLst/>
          </a:prstGeom>
        </p:spPr>
      </p:pic>
      <p:pic>
        <p:nvPicPr>
          <p:cNvPr id="15" name="Picture 14">
            <a:extLst>
              <a:ext uri="{FF2B5EF4-FFF2-40B4-BE49-F238E27FC236}">
                <a16:creationId xmlns:a16="http://schemas.microsoft.com/office/drawing/2014/main" id="{710E2E0A-416C-AC14-14C4-842041AF76E6}"/>
              </a:ext>
            </a:extLst>
          </p:cNvPr>
          <p:cNvPicPr>
            <a:picLocks noChangeAspect="1"/>
          </p:cNvPicPr>
          <p:nvPr/>
        </p:nvPicPr>
        <p:blipFill>
          <a:blip r:embed="rId4"/>
          <a:stretch>
            <a:fillRect/>
          </a:stretch>
        </p:blipFill>
        <p:spPr>
          <a:xfrm>
            <a:off x="9590590" y="1896479"/>
            <a:ext cx="4422414" cy="1101778"/>
          </a:xfrm>
          <a:prstGeom prst="rect">
            <a:avLst/>
          </a:prstGeom>
        </p:spPr>
      </p:pic>
      <p:pic>
        <p:nvPicPr>
          <p:cNvPr id="16" name="Picture 4" descr="Python logo and symbol, meaning, history, PNG">
            <a:extLst>
              <a:ext uri="{FF2B5EF4-FFF2-40B4-BE49-F238E27FC236}">
                <a16:creationId xmlns:a16="http://schemas.microsoft.com/office/drawing/2014/main" id="{64E34262-0CB0-CFA8-B53F-D4F8295722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7" r="18021"/>
          <a:stretch/>
        </p:blipFill>
        <p:spPr bwMode="auto">
          <a:xfrm>
            <a:off x="-3539069" y="1175909"/>
            <a:ext cx="609000" cy="5911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6"/>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7"/>
          <a:stretch>
            <a:fillRect/>
          </a:stretch>
        </p:blipFill>
        <p:spPr>
          <a:xfrm>
            <a:off x="2052716" y="66930"/>
            <a:ext cx="987389" cy="987389"/>
          </a:xfrm>
          <a:prstGeom prst="rect">
            <a:avLst/>
          </a:prstGeom>
        </p:spPr>
      </p:pic>
      <p:pic>
        <p:nvPicPr>
          <p:cNvPr id="1026" name="Picture 2" descr="Tokening function symbol on a white background. Image 2 of 4">
            <a:extLst>
              <a:ext uri="{FF2B5EF4-FFF2-40B4-BE49-F238E27FC236}">
                <a16:creationId xmlns:a16="http://schemas.microsoft.com/office/drawing/2014/main" id="{0944E1A7-A1D9-AE0B-AC31-96D3D236803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89259" y1="55185" x2="89259" y2="55185"/>
                        <a14:foregroundMark x1="53704" y1="89630" x2="53704" y2="89630"/>
                        <a14:foregroundMark x1="51111" y1="88889" x2="51111" y2="88889"/>
                      </a14:backgroundRemoval>
                    </a14:imgEffect>
                  </a14:imgLayer>
                </a14:imgProps>
              </a:ext>
              <a:ext uri="{28A0092B-C50C-407E-A947-70E740481C1C}">
                <a14:useLocalDpi xmlns:a14="http://schemas.microsoft.com/office/drawing/2010/main" val="0"/>
              </a:ext>
            </a:extLst>
          </a:blip>
          <a:srcRect/>
          <a:stretch>
            <a:fillRect/>
          </a:stretch>
        </p:blipFill>
        <p:spPr bwMode="auto">
          <a:xfrm>
            <a:off x="-3598938" y="2917944"/>
            <a:ext cx="728738" cy="728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130253F-E0D9-E26F-52FE-B3EE4BA04532}"/>
              </a:ext>
            </a:extLst>
          </p:cNvPr>
          <p:cNvPicPr>
            <a:picLocks noChangeAspect="1"/>
          </p:cNvPicPr>
          <p:nvPr/>
        </p:nvPicPr>
        <p:blipFill>
          <a:blip r:embed="rId10"/>
          <a:stretch>
            <a:fillRect/>
          </a:stretch>
        </p:blipFill>
        <p:spPr>
          <a:xfrm>
            <a:off x="3518226" y="1286143"/>
            <a:ext cx="3021594" cy="209417"/>
          </a:xfrm>
          <a:prstGeom prst="rect">
            <a:avLst/>
          </a:prstGeom>
        </p:spPr>
      </p:pic>
      <p:pic>
        <p:nvPicPr>
          <p:cNvPr id="14" name="Picture 13">
            <a:extLst>
              <a:ext uri="{FF2B5EF4-FFF2-40B4-BE49-F238E27FC236}">
                <a16:creationId xmlns:a16="http://schemas.microsoft.com/office/drawing/2014/main" id="{D512E58B-6231-8756-0779-668961FE1774}"/>
              </a:ext>
            </a:extLst>
          </p:cNvPr>
          <p:cNvPicPr>
            <a:picLocks noChangeAspect="1"/>
          </p:cNvPicPr>
          <p:nvPr/>
        </p:nvPicPr>
        <p:blipFill>
          <a:blip r:embed="rId11"/>
          <a:stretch>
            <a:fillRect/>
          </a:stretch>
        </p:blipFill>
        <p:spPr>
          <a:xfrm>
            <a:off x="3518226" y="1602512"/>
            <a:ext cx="5295268" cy="3231011"/>
          </a:xfrm>
          <a:prstGeom prst="rect">
            <a:avLst/>
          </a:prstGeom>
        </p:spPr>
      </p:pic>
      <p:grpSp>
        <p:nvGrpSpPr>
          <p:cNvPr id="31" name="Group 30">
            <a:extLst>
              <a:ext uri="{FF2B5EF4-FFF2-40B4-BE49-F238E27FC236}">
                <a16:creationId xmlns:a16="http://schemas.microsoft.com/office/drawing/2014/main" id="{9B94A6BC-FF86-C60D-5EFE-EBB030C834A1}"/>
              </a:ext>
            </a:extLst>
          </p:cNvPr>
          <p:cNvGrpSpPr/>
          <p:nvPr/>
        </p:nvGrpSpPr>
        <p:grpSpPr>
          <a:xfrm>
            <a:off x="397331" y="1087600"/>
            <a:ext cx="3005088" cy="1484150"/>
            <a:chOff x="397331" y="1087600"/>
            <a:chExt cx="3005088" cy="1484150"/>
          </a:xfrm>
        </p:grpSpPr>
        <p:grpSp>
          <p:nvGrpSpPr>
            <p:cNvPr id="21" name="Grou232">
              <a:extLst>
                <a:ext uri="{FF2B5EF4-FFF2-40B4-BE49-F238E27FC236}">
                  <a16:creationId xmlns:a16="http://schemas.microsoft.com/office/drawing/2014/main" id="{8B23E342-ADFE-AD33-14C0-66F73799B47C}"/>
                </a:ext>
              </a:extLst>
            </p:cNvPr>
            <p:cNvGrpSpPr/>
            <p:nvPr/>
          </p:nvGrpSpPr>
          <p:grpSpPr>
            <a:xfrm>
              <a:off x="1142405" y="1087600"/>
              <a:ext cx="2260014" cy="1484150"/>
              <a:chOff x="1142405" y="1087600"/>
              <a:chExt cx="2260014" cy="1484150"/>
            </a:xfrm>
          </p:grpSpPr>
          <p:sp>
            <p:nvSpPr>
              <p:cNvPr id="22" name="Google Shape;1480;p38">
                <a:extLst>
                  <a:ext uri="{FF2B5EF4-FFF2-40B4-BE49-F238E27FC236}">
                    <a16:creationId xmlns:a16="http://schemas.microsoft.com/office/drawing/2014/main" id="{8B174B74-5216-65E4-3661-482E1DEFAC7C}"/>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3" name="Google Shape;1481;p38">
                <a:extLst>
                  <a:ext uri="{FF2B5EF4-FFF2-40B4-BE49-F238E27FC236}">
                    <a16:creationId xmlns:a16="http://schemas.microsoft.com/office/drawing/2014/main" id="{7182FF34-0251-80D9-26FB-9C15BABA7A1F}"/>
                  </a:ext>
                </a:extLst>
              </p:cNvPr>
              <p:cNvSpPr txBox="1"/>
              <p:nvPr/>
            </p:nvSpPr>
            <p:spPr>
              <a:xfrm>
                <a:off x="1142405" y="1767013"/>
                <a:ext cx="2260014" cy="80473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StanfordPOSTagger </a:t>
                </a:r>
                <a:r>
                  <a:rPr lang="en" dirty="0">
                    <a:solidFill>
                      <a:schemeClr val="dk1"/>
                    </a:solidFill>
                    <a:latin typeface="Roboto"/>
                    <a:ea typeface="Roboto"/>
                    <a:cs typeface="Roboto"/>
                    <a:sym typeface="Roboto"/>
                  </a:rPr>
                  <a:t>model from </a:t>
                </a:r>
                <a:r>
                  <a:rPr lang="en" b="1" dirty="0">
                    <a:solidFill>
                      <a:schemeClr val="dk1"/>
                    </a:solidFill>
                    <a:latin typeface="Roboto"/>
                    <a:ea typeface="Roboto"/>
                    <a:cs typeface="Roboto"/>
                    <a:sym typeface="Roboto"/>
                  </a:rPr>
                  <a:t>tag</a:t>
                </a:r>
                <a:r>
                  <a:rPr lang="en" dirty="0">
                    <a:solidFill>
                      <a:schemeClr val="dk1"/>
                    </a:solidFill>
                    <a:latin typeface="Roboto"/>
                    <a:ea typeface="Roboto"/>
                    <a:cs typeface="Roboto"/>
                    <a:sym typeface="Roboto"/>
                  </a:rPr>
                  <a:t> module.</a:t>
                </a:r>
                <a:endParaRPr b="1" dirty="0">
                  <a:solidFill>
                    <a:schemeClr val="dk1"/>
                  </a:solidFill>
                  <a:latin typeface="Roboto"/>
                  <a:ea typeface="Roboto"/>
                  <a:cs typeface="Roboto"/>
                  <a:sym typeface="Roboto"/>
                </a:endParaRPr>
              </a:p>
            </p:txBody>
          </p:sp>
          <p:sp>
            <p:nvSpPr>
              <p:cNvPr id="24" name="Google Shape;1482;p38">
                <a:extLst>
                  <a:ext uri="{FF2B5EF4-FFF2-40B4-BE49-F238E27FC236}">
                    <a16:creationId xmlns:a16="http://schemas.microsoft.com/office/drawing/2014/main" id="{FDDE1AE4-8DA8-50E7-E907-F40BDB1EC315}"/>
                  </a:ext>
                </a:extLst>
              </p:cNvPr>
              <p:cNvSpPr txBox="1"/>
              <p:nvPr/>
            </p:nvSpPr>
            <p:spPr>
              <a:xfrm>
                <a:off x="1142414" y="1087600"/>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NLTK</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25" name="Picture 4">
              <a:extLst>
                <a:ext uri="{FF2B5EF4-FFF2-40B4-BE49-F238E27FC236}">
                  <a16:creationId xmlns:a16="http://schemas.microsoft.com/office/drawing/2014/main" id="{ABD1D29F-01B8-9A48-049A-773854452584}"/>
                </a:ext>
              </a:extLst>
            </p:cNvPr>
            <p:cNvPicPr>
              <a:picLocks noChangeAspect="1" noChangeArrowheads="1"/>
            </p:cNvPicPr>
            <p:nvPr/>
          </p:nvPicPr>
          <p:blipFill>
            <a:blip r:embed="rId12"/>
            <a:srcRect t="5388" b="5388"/>
            <a:stretch/>
          </p:blipFill>
          <p:spPr bwMode="auto">
            <a:xfrm>
              <a:off x="397331" y="1117799"/>
              <a:ext cx="728738" cy="707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oogle Shape;1483;p38">
            <a:extLst>
              <a:ext uri="{FF2B5EF4-FFF2-40B4-BE49-F238E27FC236}">
                <a16:creationId xmlns:a16="http://schemas.microsoft.com/office/drawing/2014/main" id="{F88AB5BA-0ED0-9DC4-B296-194668ABB498}"/>
              </a:ext>
            </a:extLst>
          </p:cNvPr>
          <p:cNvGrpSpPr/>
          <p:nvPr/>
        </p:nvGrpSpPr>
        <p:grpSpPr>
          <a:xfrm>
            <a:off x="1142403" y="2923077"/>
            <a:ext cx="2260014" cy="1681974"/>
            <a:chOff x="457194" y="2833314"/>
            <a:chExt cx="2260014" cy="1681974"/>
          </a:xfrm>
        </p:grpSpPr>
        <p:sp>
          <p:nvSpPr>
            <p:cNvPr id="27" name="Google Shape;1484;p38">
              <a:extLst>
                <a:ext uri="{FF2B5EF4-FFF2-40B4-BE49-F238E27FC236}">
                  <a16:creationId xmlns:a16="http://schemas.microsoft.com/office/drawing/2014/main" id="{FEA51CBD-2146-9447-8C50-AD510E6F76E4}"/>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8" name="Google Shape;1485;p38">
              <a:extLst>
                <a:ext uri="{FF2B5EF4-FFF2-40B4-BE49-F238E27FC236}">
                  <a16:creationId xmlns:a16="http://schemas.microsoft.com/office/drawing/2014/main" id="{680C0D6A-9885-FD70-BA14-07419C20CC44}"/>
                </a:ext>
              </a:extLst>
            </p:cNvPr>
            <p:cNvSpPr txBox="1"/>
            <p:nvPr/>
          </p:nvSpPr>
          <p:spPr>
            <a:xfrm>
              <a:off x="457194" y="3512737"/>
              <a:ext cx="2260014" cy="10025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POS function works on extracting words tags and filters the unwanted tags like “</a:t>
              </a:r>
              <a:r>
                <a:rPr lang="ar-EG" b="1" dirty="0">
                  <a:solidFill>
                    <a:srgbClr val="C00000"/>
                  </a:solidFill>
                  <a:latin typeface="Roboto"/>
                  <a:ea typeface="Roboto"/>
                  <a:cs typeface="Roboto"/>
                  <a:sym typeface="Roboto"/>
                </a:rPr>
                <a:t>انا</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سيارة</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بيت</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و</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p:txBody>
        </p:sp>
        <p:sp>
          <p:nvSpPr>
            <p:cNvPr id="29" name="Google Shape;1486;p38">
              <a:extLst>
                <a:ext uri="{FF2B5EF4-FFF2-40B4-BE49-F238E27FC236}">
                  <a16:creationId xmlns:a16="http://schemas.microsoft.com/office/drawing/2014/main" id="{2315F97C-F75D-7225-9700-76B9F631D412}"/>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PartOfSpeech</a:t>
              </a:r>
              <a:endParaRPr sz="2400" b="1" dirty="0">
                <a:solidFill>
                  <a:schemeClr val="accent2"/>
                </a:solidFill>
                <a:latin typeface="Fira Sans Extra Condensed"/>
                <a:ea typeface="Fira Sans Extra Condensed"/>
                <a:cs typeface="Fira Sans Extra Condensed"/>
                <a:sym typeface="Fira Sans Extra Condensed"/>
              </a:endParaRPr>
            </a:p>
          </p:txBody>
        </p:sp>
      </p:grpSp>
      <p:pic>
        <p:nvPicPr>
          <p:cNvPr id="30" name="Picture 2">
            <a:extLst>
              <a:ext uri="{FF2B5EF4-FFF2-40B4-BE49-F238E27FC236}">
                <a16:creationId xmlns:a16="http://schemas.microsoft.com/office/drawing/2014/main" id="{13B1F85B-C4E4-3466-018D-C8A235916754}"/>
              </a:ext>
            </a:extLst>
          </p:cNvPr>
          <p:cNvPicPr>
            <a:picLocks noChangeAspect="1" noChangeArrowheads="1"/>
          </p:cNvPicPr>
          <p:nvPr/>
        </p:nvPicPr>
        <p:blipFill>
          <a:blip r:embed="rId13"/>
          <a:srcRect/>
          <a:stretch/>
        </p:blipFill>
        <p:spPr bwMode="auto">
          <a:xfrm>
            <a:off x="441513" y="2962126"/>
            <a:ext cx="640374" cy="6403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8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2648732" y="335944"/>
            <a:ext cx="3815568" cy="56866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Named Entity Recognition</a:t>
            </a:r>
          </a:p>
        </p:txBody>
      </p:sp>
      <p:sp>
        <p:nvSpPr>
          <p:cNvPr id="1477" name="Google Shape;1477;p38"/>
          <p:cNvSpPr/>
          <p:nvPr/>
        </p:nvSpPr>
        <p:spPr>
          <a:xfrm>
            <a:off x="591614"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3"/>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4"/>
          <a:stretch>
            <a:fillRect/>
          </a:stretch>
        </p:blipFill>
        <p:spPr>
          <a:xfrm>
            <a:off x="1974778" y="6523"/>
            <a:ext cx="987389" cy="987389"/>
          </a:xfrm>
          <a:prstGeom prst="rect">
            <a:avLst/>
          </a:prstGeom>
        </p:spPr>
      </p:pic>
      <p:pic>
        <p:nvPicPr>
          <p:cNvPr id="11" name="Picture 10">
            <a:extLst>
              <a:ext uri="{FF2B5EF4-FFF2-40B4-BE49-F238E27FC236}">
                <a16:creationId xmlns:a16="http://schemas.microsoft.com/office/drawing/2014/main" id="{8130253F-E0D9-E26F-52FE-B3EE4BA04532}"/>
              </a:ext>
            </a:extLst>
          </p:cNvPr>
          <p:cNvPicPr>
            <a:picLocks noChangeAspect="1"/>
          </p:cNvPicPr>
          <p:nvPr/>
        </p:nvPicPr>
        <p:blipFill>
          <a:blip r:embed="rId5"/>
          <a:stretch>
            <a:fillRect/>
          </a:stretch>
        </p:blipFill>
        <p:spPr>
          <a:xfrm>
            <a:off x="10522857" y="1286143"/>
            <a:ext cx="3021594" cy="209417"/>
          </a:xfrm>
          <a:prstGeom prst="rect">
            <a:avLst/>
          </a:prstGeom>
        </p:spPr>
      </p:pic>
      <p:pic>
        <p:nvPicPr>
          <p:cNvPr id="14" name="Picture 13">
            <a:extLst>
              <a:ext uri="{FF2B5EF4-FFF2-40B4-BE49-F238E27FC236}">
                <a16:creationId xmlns:a16="http://schemas.microsoft.com/office/drawing/2014/main" id="{D512E58B-6231-8756-0779-668961FE1774}"/>
              </a:ext>
            </a:extLst>
          </p:cNvPr>
          <p:cNvPicPr>
            <a:picLocks noChangeAspect="1"/>
          </p:cNvPicPr>
          <p:nvPr/>
        </p:nvPicPr>
        <p:blipFill>
          <a:blip r:embed="rId6"/>
          <a:stretch>
            <a:fillRect/>
          </a:stretch>
        </p:blipFill>
        <p:spPr>
          <a:xfrm>
            <a:off x="10522857" y="1602512"/>
            <a:ext cx="5295268" cy="3231011"/>
          </a:xfrm>
          <a:prstGeom prst="rect">
            <a:avLst/>
          </a:prstGeom>
        </p:spPr>
      </p:pic>
      <p:grpSp>
        <p:nvGrpSpPr>
          <p:cNvPr id="21" name="Group 20">
            <a:extLst>
              <a:ext uri="{FF2B5EF4-FFF2-40B4-BE49-F238E27FC236}">
                <a16:creationId xmlns:a16="http://schemas.microsoft.com/office/drawing/2014/main" id="{8B23E342-ADFE-AD33-14C0-66F73799B47C}"/>
              </a:ext>
            </a:extLst>
          </p:cNvPr>
          <p:cNvGrpSpPr/>
          <p:nvPr/>
        </p:nvGrpSpPr>
        <p:grpSpPr>
          <a:xfrm>
            <a:off x="-2260014" y="1087600"/>
            <a:ext cx="2260014" cy="1484150"/>
            <a:chOff x="1142405" y="1087600"/>
            <a:chExt cx="2260014" cy="1484150"/>
          </a:xfrm>
        </p:grpSpPr>
        <p:sp>
          <p:nvSpPr>
            <p:cNvPr id="22" name="Google Shape;1480;p38">
              <a:extLst>
                <a:ext uri="{FF2B5EF4-FFF2-40B4-BE49-F238E27FC236}">
                  <a16:creationId xmlns:a16="http://schemas.microsoft.com/office/drawing/2014/main" id="{8B174B74-5216-65E4-3661-482E1DEFAC7C}"/>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3" name="Google Shape;1481;p38">
              <a:extLst>
                <a:ext uri="{FF2B5EF4-FFF2-40B4-BE49-F238E27FC236}">
                  <a16:creationId xmlns:a16="http://schemas.microsoft.com/office/drawing/2014/main" id="{7182FF34-0251-80D9-26FB-9C15BABA7A1F}"/>
                </a:ext>
              </a:extLst>
            </p:cNvPr>
            <p:cNvSpPr txBox="1"/>
            <p:nvPr/>
          </p:nvSpPr>
          <p:spPr>
            <a:xfrm>
              <a:off x="1142405" y="1767013"/>
              <a:ext cx="2260014" cy="80473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StanfordPOSTagger </a:t>
              </a:r>
              <a:r>
                <a:rPr lang="en" dirty="0">
                  <a:solidFill>
                    <a:schemeClr val="dk1"/>
                  </a:solidFill>
                  <a:latin typeface="Roboto"/>
                  <a:ea typeface="Roboto"/>
                  <a:cs typeface="Roboto"/>
                  <a:sym typeface="Roboto"/>
                </a:rPr>
                <a:t>model from </a:t>
              </a:r>
              <a:r>
                <a:rPr lang="en" b="1" dirty="0">
                  <a:solidFill>
                    <a:schemeClr val="dk1"/>
                  </a:solidFill>
                  <a:latin typeface="Roboto"/>
                  <a:ea typeface="Roboto"/>
                  <a:cs typeface="Roboto"/>
                  <a:sym typeface="Roboto"/>
                </a:rPr>
                <a:t>tag</a:t>
              </a:r>
              <a:r>
                <a:rPr lang="en" dirty="0">
                  <a:solidFill>
                    <a:schemeClr val="dk1"/>
                  </a:solidFill>
                  <a:latin typeface="Roboto"/>
                  <a:ea typeface="Roboto"/>
                  <a:cs typeface="Roboto"/>
                  <a:sym typeface="Roboto"/>
                </a:rPr>
                <a:t> module.</a:t>
              </a:r>
              <a:endParaRPr b="1" dirty="0">
                <a:solidFill>
                  <a:schemeClr val="dk1"/>
                </a:solidFill>
                <a:latin typeface="Roboto"/>
                <a:ea typeface="Roboto"/>
                <a:cs typeface="Roboto"/>
                <a:sym typeface="Roboto"/>
              </a:endParaRPr>
            </a:p>
          </p:txBody>
        </p:sp>
        <p:sp>
          <p:nvSpPr>
            <p:cNvPr id="24" name="Google Shape;1482;p38">
              <a:extLst>
                <a:ext uri="{FF2B5EF4-FFF2-40B4-BE49-F238E27FC236}">
                  <a16:creationId xmlns:a16="http://schemas.microsoft.com/office/drawing/2014/main" id="{FDDE1AE4-8DA8-50E7-E907-F40BDB1EC315}"/>
                </a:ext>
              </a:extLst>
            </p:cNvPr>
            <p:cNvSpPr txBox="1"/>
            <p:nvPr/>
          </p:nvSpPr>
          <p:spPr>
            <a:xfrm>
              <a:off x="1142414" y="1087600"/>
              <a:ext cx="1404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NLTK</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25" name="Picture 4">
            <a:extLst>
              <a:ext uri="{FF2B5EF4-FFF2-40B4-BE49-F238E27FC236}">
                <a16:creationId xmlns:a16="http://schemas.microsoft.com/office/drawing/2014/main" id="{ABD1D29F-01B8-9A48-049A-773854452584}"/>
              </a:ext>
            </a:extLst>
          </p:cNvPr>
          <p:cNvPicPr>
            <a:picLocks noChangeAspect="1" noChangeArrowheads="1"/>
          </p:cNvPicPr>
          <p:nvPr/>
        </p:nvPicPr>
        <p:blipFill>
          <a:blip r:embed="rId7"/>
          <a:srcRect t="5388" b="5388"/>
          <a:stretch/>
        </p:blipFill>
        <p:spPr bwMode="auto">
          <a:xfrm>
            <a:off x="-3005088" y="1117799"/>
            <a:ext cx="728738" cy="7073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1483;p38">
            <a:extLst>
              <a:ext uri="{FF2B5EF4-FFF2-40B4-BE49-F238E27FC236}">
                <a16:creationId xmlns:a16="http://schemas.microsoft.com/office/drawing/2014/main" id="{F88AB5BA-0ED0-9DC4-B296-194668ABB498}"/>
              </a:ext>
            </a:extLst>
          </p:cNvPr>
          <p:cNvGrpSpPr/>
          <p:nvPr/>
        </p:nvGrpSpPr>
        <p:grpSpPr>
          <a:xfrm>
            <a:off x="1142403" y="5628177"/>
            <a:ext cx="2260014" cy="1681974"/>
            <a:chOff x="457194" y="2833314"/>
            <a:chExt cx="2260014" cy="1681974"/>
          </a:xfrm>
        </p:grpSpPr>
        <p:sp>
          <p:nvSpPr>
            <p:cNvPr id="27" name="Google Shape;1484;p38">
              <a:extLst>
                <a:ext uri="{FF2B5EF4-FFF2-40B4-BE49-F238E27FC236}">
                  <a16:creationId xmlns:a16="http://schemas.microsoft.com/office/drawing/2014/main" id="{FEA51CBD-2146-9447-8C50-AD510E6F76E4}"/>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8" name="Google Shape;1485;p38">
              <a:extLst>
                <a:ext uri="{FF2B5EF4-FFF2-40B4-BE49-F238E27FC236}">
                  <a16:creationId xmlns:a16="http://schemas.microsoft.com/office/drawing/2014/main" id="{680C0D6A-9885-FD70-BA14-07419C20CC44}"/>
                </a:ext>
              </a:extLst>
            </p:cNvPr>
            <p:cNvSpPr txBox="1"/>
            <p:nvPr/>
          </p:nvSpPr>
          <p:spPr>
            <a:xfrm>
              <a:off x="457194" y="3512737"/>
              <a:ext cx="2260014" cy="10025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POS function works on extracting words tags and filters the unwanted tags like “</a:t>
              </a:r>
              <a:r>
                <a:rPr lang="ar-EG" b="1" dirty="0">
                  <a:solidFill>
                    <a:srgbClr val="C00000"/>
                  </a:solidFill>
                  <a:latin typeface="Roboto"/>
                  <a:ea typeface="Roboto"/>
                  <a:cs typeface="Roboto"/>
                  <a:sym typeface="Roboto"/>
                </a:rPr>
                <a:t>انا</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سيارة</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بيت</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و</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p:txBody>
        </p:sp>
        <p:sp>
          <p:nvSpPr>
            <p:cNvPr id="29" name="Google Shape;1486;p38">
              <a:extLst>
                <a:ext uri="{FF2B5EF4-FFF2-40B4-BE49-F238E27FC236}">
                  <a16:creationId xmlns:a16="http://schemas.microsoft.com/office/drawing/2014/main" id="{2315F97C-F75D-7225-9700-76B9F631D412}"/>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PartOfSpeech</a:t>
              </a:r>
              <a:endParaRPr sz="2400" b="1" dirty="0">
                <a:solidFill>
                  <a:schemeClr val="accent2"/>
                </a:solidFill>
                <a:latin typeface="Fira Sans Extra Condensed"/>
                <a:ea typeface="Fira Sans Extra Condensed"/>
                <a:cs typeface="Fira Sans Extra Condensed"/>
                <a:sym typeface="Fira Sans Extra Condensed"/>
              </a:endParaRPr>
            </a:p>
          </p:txBody>
        </p:sp>
      </p:grpSp>
      <p:pic>
        <p:nvPicPr>
          <p:cNvPr id="30" name="Picture 2">
            <a:extLst>
              <a:ext uri="{FF2B5EF4-FFF2-40B4-BE49-F238E27FC236}">
                <a16:creationId xmlns:a16="http://schemas.microsoft.com/office/drawing/2014/main" id="{13B1F85B-C4E4-3466-018D-C8A235916754}"/>
              </a:ext>
            </a:extLst>
          </p:cNvPr>
          <p:cNvPicPr>
            <a:picLocks noChangeAspect="1" noChangeArrowheads="1"/>
          </p:cNvPicPr>
          <p:nvPr/>
        </p:nvPicPr>
        <p:blipFill>
          <a:blip r:embed="rId8"/>
          <a:srcRect/>
          <a:stretch/>
        </p:blipFill>
        <p:spPr bwMode="auto">
          <a:xfrm>
            <a:off x="441513" y="5667226"/>
            <a:ext cx="640374" cy="6403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42" name="Picture 1441">
            <a:extLst>
              <a:ext uri="{FF2B5EF4-FFF2-40B4-BE49-F238E27FC236}">
                <a16:creationId xmlns:a16="http://schemas.microsoft.com/office/drawing/2014/main" id="{35604426-046F-8D48-10AA-9CDB787198BA}"/>
              </a:ext>
            </a:extLst>
          </p:cNvPr>
          <p:cNvPicPr>
            <a:picLocks noChangeAspect="1"/>
          </p:cNvPicPr>
          <p:nvPr/>
        </p:nvPicPr>
        <p:blipFill>
          <a:blip r:embed="rId9"/>
          <a:stretch>
            <a:fillRect/>
          </a:stretch>
        </p:blipFill>
        <p:spPr>
          <a:xfrm>
            <a:off x="3166139" y="1602512"/>
            <a:ext cx="5744675" cy="2983014"/>
          </a:xfrm>
          <a:prstGeom prst="rect">
            <a:avLst/>
          </a:prstGeom>
        </p:spPr>
      </p:pic>
      <p:grpSp>
        <p:nvGrpSpPr>
          <p:cNvPr id="1443" name="Group 1442">
            <a:extLst>
              <a:ext uri="{FF2B5EF4-FFF2-40B4-BE49-F238E27FC236}">
                <a16:creationId xmlns:a16="http://schemas.microsoft.com/office/drawing/2014/main" id="{DA144266-6FCF-4C62-EFF6-9409C08E4BC5}"/>
              </a:ext>
            </a:extLst>
          </p:cNvPr>
          <p:cNvGrpSpPr/>
          <p:nvPr/>
        </p:nvGrpSpPr>
        <p:grpSpPr>
          <a:xfrm>
            <a:off x="1018507" y="1252165"/>
            <a:ext cx="2260014" cy="1631711"/>
            <a:chOff x="1142405" y="1087600"/>
            <a:chExt cx="2260014" cy="1631711"/>
          </a:xfrm>
        </p:grpSpPr>
        <p:sp>
          <p:nvSpPr>
            <p:cNvPr id="1444" name="Google Shape;1480;p38">
              <a:extLst>
                <a:ext uri="{FF2B5EF4-FFF2-40B4-BE49-F238E27FC236}">
                  <a16:creationId xmlns:a16="http://schemas.microsoft.com/office/drawing/2014/main" id="{FFFB494E-7CBA-74F8-FA4C-B677D9A84EB8}"/>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5" name="Google Shape;1481;p38">
              <a:extLst>
                <a:ext uri="{FF2B5EF4-FFF2-40B4-BE49-F238E27FC236}">
                  <a16:creationId xmlns:a16="http://schemas.microsoft.com/office/drawing/2014/main" id="{91A95D26-84AB-AE9C-E2A6-69817E3D2CF6}"/>
                </a:ext>
              </a:extLst>
            </p:cNvPr>
            <p:cNvSpPr txBox="1"/>
            <p:nvPr/>
          </p:nvSpPr>
          <p:spPr>
            <a:xfrm>
              <a:off x="1142405" y="1767013"/>
              <a:ext cx="2260014" cy="952298"/>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US" b="1" dirty="0">
                  <a:solidFill>
                    <a:schemeClr val="dk1"/>
                  </a:solidFill>
                  <a:latin typeface="Roboto"/>
                  <a:ea typeface="Roboto"/>
                  <a:cs typeface="Roboto"/>
                  <a:sym typeface="Roboto"/>
                </a:rPr>
                <a:t>hatmimoha</a:t>
              </a:r>
              <a:r>
                <a:rPr lang="en" b="1" dirty="0">
                  <a:solidFill>
                    <a:schemeClr val="dk1"/>
                  </a:solidFill>
                  <a:latin typeface="Roboto"/>
                  <a:ea typeface="Roboto"/>
                  <a:cs typeface="Roboto"/>
                  <a:sym typeface="Roboto"/>
                </a:rPr>
                <a:t> </a:t>
              </a:r>
              <a:r>
                <a:rPr lang="en" dirty="0">
                  <a:solidFill>
                    <a:schemeClr val="dk1"/>
                  </a:solidFill>
                  <a:latin typeface="Roboto"/>
                  <a:ea typeface="Roboto"/>
                  <a:cs typeface="Roboto"/>
                  <a:sym typeface="Roboto"/>
                </a:rPr>
                <a:t>model for Arabic </a:t>
              </a:r>
              <a:r>
                <a:rPr lang="en" b="1" dirty="0">
                  <a:solidFill>
                    <a:schemeClr val="dk1"/>
                  </a:solidFill>
                  <a:latin typeface="Roboto"/>
                  <a:ea typeface="Roboto"/>
                  <a:cs typeface="Roboto"/>
                  <a:sym typeface="Roboto"/>
                </a:rPr>
                <a:t>NER</a:t>
              </a:r>
              <a:r>
                <a:rPr lang="en" dirty="0">
                  <a:solidFill>
                    <a:schemeClr val="dk1"/>
                  </a:solidFill>
                  <a:latin typeface="Roboto"/>
                  <a:ea typeface="Roboto"/>
                  <a:cs typeface="Roboto"/>
                  <a:sym typeface="Roboto"/>
                </a:rPr>
                <a:t> published on </a:t>
              </a:r>
              <a:r>
                <a:rPr lang="en" b="1" dirty="0">
                  <a:solidFill>
                    <a:schemeClr val="dk1"/>
                  </a:solidFill>
                  <a:latin typeface="Roboto"/>
                  <a:ea typeface="Roboto"/>
                  <a:cs typeface="Roboto"/>
                  <a:sym typeface="Roboto"/>
                </a:rPr>
                <a:t>Hugging Face </a:t>
              </a:r>
              <a:r>
                <a:rPr lang="en" dirty="0">
                  <a:solidFill>
                    <a:schemeClr val="dk1"/>
                  </a:solidFill>
                  <a:latin typeface="Roboto"/>
                  <a:ea typeface="Roboto"/>
                  <a:cs typeface="Roboto"/>
                  <a:sym typeface="Roboto"/>
                </a:rPr>
                <a:t>Website.</a:t>
              </a:r>
              <a:endParaRPr b="1" dirty="0">
                <a:solidFill>
                  <a:schemeClr val="dk1"/>
                </a:solidFill>
                <a:latin typeface="Roboto"/>
                <a:ea typeface="Roboto"/>
                <a:cs typeface="Roboto"/>
                <a:sym typeface="Roboto"/>
              </a:endParaRPr>
            </a:p>
          </p:txBody>
        </p:sp>
        <p:sp>
          <p:nvSpPr>
            <p:cNvPr id="1446" name="Google Shape;1482;p38">
              <a:extLst>
                <a:ext uri="{FF2B5EF4-FFF2-40B4-BE49-F238E27FC236}">
                  <a16:creationId xmlns:a16="http://schemas.microsoft.com/office/drawing/2014/main" id="{AE310E5D-C3F1-A90E-7C90-4602B7D186FE}"/>
                </a:ext>
              </a:extLst>
            </p:cNvPr>
            <p:cNvSpPr txBox="1"/>
            <p:nvPr/>
          </p:nvSpPr>
          <p:spPr>
            <a:xfrm>
              <a:off x="1142414" y="1087600"/>
              <a:ext cx="18700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transformers</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1447" name="Picture 4">
            <a:extLst>
              <a:ext uri="{FF2B5EF4-FFF2-40B4-BE49-F238E27FC236}">
                <a16:creationId xmlns:a16="http://schemas.microsoft.com/office/drawing/2014/main" id="{FBC6878B-A438-C804-0B76-24064C33FF2B}"/>
              </a:ext>
            </a:extLst>
          </p:cNvPr>
          <p:cNvPicPr>
            <a:picLocks noChangeAspect="1" noChangeArrowheads="1"/>
          </p:cNvPicPr>
          <p:nvPr/>
        </p:nvPicPr>
        <p:blipFill>
          <a:blip r:embed="rId10"/>
          <a:srcRect t="1469" b="1469"/>
          <a:stretch/>
        </p:blipFill>
        <p:spPr bwMode="auto">
          <a:xfrm>
            <a:off x="290019" y="1298463"/>
            <a:ext cx="695566" cy="675126"/>
          </a:xfrm>
          <a:prstGeom prst="rect">
            <a:avLst/>
          </a:prstGeom>
          <a:noFill/>
          <a:extLst>
            <a:ext uri="{909E8E84-426E-40DD-AFC4-6F175D3DCCD1}">
              <a14:hiddenFill xmlns:a14="http://schemas.microsoft.com/office/drawing/2010/main">
                <a:solidFill>
                  <a:srgbClr val="FFFFFF"/>
                </a:solidFill>
              </a14:hiddenFill>
            </a:ext>
          </a:extLst>
        </p:spPr>
      </p:pic>
      <p:grpSp>
        <p:nvGrpSpPr>
          <p:cNvPr id="1448" name="Google Shape;1483;p38">
            <a:extLst>
              <a:ext uri="{FF2B5EF4-FFF2-40B4-BE49-F238E27FC236}">
                <a16:creationId xmlns:a16="http://schemas.microsoft.com/office/drawing/2014/main" id="{BA3AD6CC-3F3A-A96F-8765-7D6D14FF9002}"/>
              </a:ext>
            </a:extLst>
          </p:cNvPr>
          <p:cNvGrpSpPr/>
          <p:nvPr/>
        </p:nvGrpSpPr>
        <p:grpSpPr>
          <a:xfrm>
            <a:off x="990909" y="3140278"/>
            <a:ext cx="2260014" cy="1681974"/>
            <a:chOff x="457194" y="2833314"/>
            <a:chExt cx="2260014" cy="1681974"/>
          </a:xfrm>
        </p:grpSpPr>
        <p:sp>
          <p:nvSpPr>
            <p:cNvPr id="1449" name="Google Shape;1484;p38">
              <a:extLst>
                <a:ext uri="{FF2B5EF4-FFF2-40B4-BE49-F238E27FC236}">
                  <a16:creationId xmlns:a16="http://schemas.microsoft.com/office/drawing/2014/main" id="{F61C83AC-E9AB-D1D1-D452-FFE00AD519B8}"/>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0" name="Google Shape;1485;p38">
              <a:extLst>
                <a:ext uri="{FF2B5EF4-FFF2-40B4-BE49-F238E27FC236}">
                  <a16:creationId xmlns:a16="http://schemas.microsoft.com/office/drawing/2014/main" id="{4AB53008-F60D-ADD9-808C-00BEE203B6CA}"/>
                </a:ext>
              </a:extLst>
            </p:cNvPr>
            <p:cNvSpPr txBox="1"/>
            <p:nvPr/>
          </p:nvSpPr>
          <p:spPr>
            <a:xfrm>
              <a:off x="457194" y="3512737"/>
              <a:ext cx="2260014" cy="10025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NER function works on extracting words with specific tags and filters it like “</a:t>
              </a:r>
              <a:r>
                <a:rPr lang="ar-EG" b="1" dirty="0">
                  <a:solidFill>
                    <a:srgbClr val="C00000"/>
                  </a:solidFill>
                  <a:latin typeface="Roboto"/>
                  <a:ea typeface="Roboto"/>
                  <a:cs typeface="Roboto"/>
                  <a:sym typeface="Roboto"/>
                </a:rPr>
                <a:t>سعيد</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جائزة</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كورونا</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p:txBody>
        </p:sp>
        <p:sp>
          <p:nvSpPr>
            <p:cNvPr id="1451" name="Google Shape;1486;p38">
              <a:extLst>
                <a:ext uri="{FF2B5EF4-FFF2-40B4-BE49-F238E27FC236}">
                  <a16:creationId xmlns:a16="http://schemas.microsoft.com/office/drawing/2014/main" id="{0814EBCA-F07A-7BD5-6CC6-EEA8E4AC485B}"/>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3"/>
                  </a:solidFill>
                  <a:latin typeface="Fira Sans Extra Condensed"/>
                  <a:ea typeface="Fira Sans Extra Condensed"/>
                  <a:cs typeface="Fira Sans Extra Condensed"/>
                  <a:sym typeface="Fira Sans Extra Condensed"/>
                </a:rPr>
                <a:t>NER</a:t>
              </a:r>
            </a:p>
          </p:txBody>
        </p:sp>
      </p:grpSp>
      <p:pic>
        <p:nvPicPr>
          <p:cNvPr id="1452" name="Picture 2">
            <a:extLst>
              <a:ext uri="{FF2B5EF4-FFF2-40B4-BE49-F238E27FC236}">
                <a16:creationId xmlns:a16="http://schemas.microsoft.com/office/drawing/2014/main" id="{F73EF82F-5303-6A5F-727D-C1C23242A0A6}"/>
              </a:ext>
            </a:extLst>
          </p:cNvPr>
          <p:cNvPicPr>
            <a:picLocks noChangeAspect="1" noChangeArrowheads="1"/>
          </p:cNvPicPr>
          <p:nvPr/>
        </p:nvPicPr>
        <p:blipFill>
          <a:blip r:embed="rId11"/>
          <a:srcRect/>
          <a:stretch/>
        </p:blipFill>
        <p:spPr bwMode="auto">
          <a:xfrm>
            <a:off x="290019" y="3179327"/>
            <a:ext cx="640374" cy="6403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54" name="Picture 1453">
            <a:extLst>
              <a:ext uri="{FF2B5EF4-FFF2-40B4-BE49-F238E27FC236}">
                <a16:creationId xmlns:a16="http://schemas.microsoft.com/office/drawing/2014/main" id="{3DE22743-E062-1591-2F98-312A6824C315}"/>
              </a:ext>
            </a:extLst>
          </p:cNvPr>
          <p:cNvPicPr>
            <a:picLocks noChangeAspect="1"/>
          </p:cNvPicPr>
          <p:nvPr/>
        </p:nvPicPr>
        <p:blipFill>
          <a:blip r:embed="rId12"/>
          <a:stretch>
            <a:fillRect/>
          </a:stretch>
        </p:blipFill>
        <p:spPr>
          <a:xfrm>
            <a:off x="3155918" y="1320705"/>
            <a:ext cx="6001588" cy="181000"/>
          </a:xfrm>
          <a:prstGeom prst="rect">
            <a:avLst/>
          </a:prstGeom>
        </p:spPr>
      </p:pic>
    </p:spTree>
    <p:extLst>
      <p:ext uri="{BB962C8B-B14F-4D97-AF65-F5344CB8AC3E}">
        <p14:creationId xmlns:p14="http://schemas.microsoft.com/office/powerpoint/2010/main" val="120754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3296432" y="335944"/>
            <a:ext cx="2520168" cy="568666"/>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Normalization</a:t>
            </a:r>
          </a:p>
        </p:txBody>
      </p:sp>
      <p:sp>
        <p:nvSpPr>
          <p:cNvPr id="1477" name="Google Shape;1477;p38"/>
          <p:cNvSpPr/>
          <p:nvPr/>
        </p:nvSpPr>
        <p:spPr>
          <a:xfrm>
            <a:off x="591614"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3"/>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4"/>
          <a:stretch>
            <a:fillRect/>
          </a:stretch>
        </p:blipFill>
        <p:spPr>
          <a:xfrm>
            <a:off x="2711378" y="6523"/>
            <a:ext cx="987389" cy="987389"/>
          </a:xfrm>
          <a:prstGeom prst="rect">
            <a:avLst/>
          </a:prstGeom>
        </p:spPr>
      </p:pic>
      <p:pic>
        <p:nvPicPr>
          <p:cNvPr id="1442" name="Picture 1441">
            <a:extLst>
              <a:ext uri="{FF2B5EF4-FFF2-40B4-BE49-F238E27FC236}">
                <a16:creationId xmlns:a16="http://schemas.microsoft.com/office/drawing/2014/main" id="{35604426-046F-8D48-10AA-9CDB787198BA}"/>
              </a:ext>
            </a:extLst>
          </p:cNvPr>
          <p:cNvPicPr>
            <a:picLocks noChangeAspect="1"/>
          </p:cNvPicPr>
          <p:nvPr/>
        </p:nvPicPr>
        <p:blipFill>
          <a:blip r:embed="rId5"/>
          <a:stretch>
            <a:fillRect/>
          </a:stretch>
        </p:blipFill>
        <p:spPr>
          <a:xfrm>
            <a:off x="9706671" y="1602512"/>
            <a:ext cx="5744675" cy="2983014"/>
          </a:xfrm>
          <a:prstGeom prst="rect">
            <a:avLst/>
          </a:prstGeom>
        </p:spPr>
      </p:pic>
      <p:grpSp>
        <p:nvGrpSpPr>
          <p:cNvPr id="1443" name="Group 1442">
            <a:extLst>
              <a:ext uri="{FF2B5EF4-FFF2-40B4-BE49-F238E27FC236}">
                <a16:creationId xmlns:a16="http://schemas.microsoft.com/office/drawing/2014/main" id="{DA144266-6FCF-4C62-EFF6-9409C08E4BC5}"/>
              </a:ext>
            </a:extLst>
          </p:cNvPr>
          <p:cNvGrpSpPr/>
          <p:nvPr/>
        </p:nvGrpSpPr>
        <p:grpSpPr>
          <a:xfrm>
            <a:off x="-2464921" y="1252165"/>
            <a:ext cx="2260014" cy="1631711"/>
            <a:chOff x="1142405" y="1087600"/>
            <a:chExt cx="2260014" cy="1631711"/>
          </a:xfrm>
        </p:grpSpPr>
        <p:sp>
          <p:nvSpPr>
            <p:cNvPr id="1444" name="Google Shape;1480;p38">
              <a:extLst>
                <a:ext uri="{FF2B5EF4-FFF2-40B4-BE49-F238E27FC236}">
                  <a16:creationId xmlns:a16="http://schemas.microsoft.com/office/drawing/2014/main" id="{FFFB494E-7CBA-74F8-FA4C-B677D9A84EB8}"/>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5" name="Google Shape;1481;p38">
              <a:extLst>
                <a:ext uri="{FF2B5EF4-FFF2-40B4-BE49-F238E27FC236}">
                  <a16:creationId xmlns:a16="http://schemas.microsoft.com/office/drawing/2014/main" id="{91A95D26-84AB-AE9C-E2A6-69817E3D2CF6}"/>
                </a:ext>
              </a:extLst>
            </p:cNvPr>
            <p:cNvSpPr txBox="1"/>
            <p:nvPr/>
          </p:nvSpPr>
          <p:spPr>
            <a:xfrm>
              <a:off x="1142405" y="1767013"/>
              <a:ext cx="2260014" cy="952298"/>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US" b="1" dirty="0">
                  <a:solidFill>
                    <a:schemeClr val="dk1"/>
                  </a:solidFill>
                  <a:latin typeface="Roboto"/>
                  <a:ea typeface="Roboto"/>
                  <a:cs typeface="Roboto"/>
                  <a:sym typeface="Roboto"/>
                </a:rPr>
                <a:t>hatmimoha</a:t>
              </a:r>
              <a:r>
                <a:rPr lang="en" b="1" dirty="0">
                  <a:solidFill>
                    <a:schemeClr val="dk1"/>
                  </a:solidFill>
                  <a:latin typeface="Roboto"/>
                  <a:ea typeface="Roboto"/>
                  <a:cs typeface="Roboto"/>
                  <a:sym typeface="Roboto"/>
                </a:rPr>
                <a:t> </a:t>
              </a:r>
              <a:r>
                <a:rPr lang="en" dirty="0">
                  <a:solidFill>
                    <a:schemeClr val="dk1"/>
                  </a:solidFill>
                  <a:latin typeface="Roboto"/>
                  <a:ea typeface="Roboto"/>
                  <a:cs typeface="Roboto"/>
                  <a:sym typeface="Roboto"/>
                </a:rPr>
                <a:t>model for Arabic </a:t>
              </a:r>
              <a:r>
                <a:rPr lang="en" b="1" dirty="0">
                  <a:solidFill>
                    <a:schemeClr val="dk1"/>
                  </a:solidFill>
                  <a:latin typeface="Roboto"/>
                  <a:ea typeface="Roboto"/>
                  <a:cs typeface="Roboto"/>
                  <a:sym typeface="Roboto"/>
                </a:rPr>
                <a:t>NER</a:t>
              </a:r>
              <a:r>
                <a:rPr lang="en" dirty="0">
                  <a:solidFill>
                    <a:schemeClr val="dk1"/>
                  </a:solidFill>
                  <a:latin typeface="Roboto"/>
                  <a:ea typeface="Roboto"/>
                  <a:cs typeface="Roboto"/>
                  <a:sym typeface="Roboto"/>
                </a:rPr>
                <a:t> published on </a:t>
              </a:r>
              <a:r>
                <a:rPr lang="en" b="1" dirty="0">
                  <a:solidFill>
                    <a:schemeClr val="dk1"/>
                  </a:solidFill>
                  <a:latin typeface="Roboto"/>
                  <a:ea typeface="Roboto"/>
                  <a:cs typeface="Roboto"/>
                  <a:sym typeface="Roboto"/>
                </a:rPr>
                <a:t>Hugging Face </a:t>
              </a:r>
              <a:r>
                <a:rPr lang="en" dirty="0">
                  <a:solidFill>
                    <a:schemeClr val="dk1"/>
                  </a:solidFill>
                  <a:latin typeface="Roboto"/>
                  <a:ea typeface="Roboto"/>
                  <a:cs typeface="Roboto"/>
                  <a:sym typeface="Roboto"/>
                </a:rPr>
                <a:t>Website.</a:t>
              </a:r>
              <a:endParaRPr b="1" dirty="0">
                <a:solidFill>
                  <a:schemeClr val="dk1"/>
                </a:solidFill>
                <a:latin typeface="Roboto"/>
                <a:ea typeface="Roboto"/>
                <a:cs typeface="Roboto"/>
                <a:sym typeface="Roboto"/>
              </a:endParaRPr>
            </a:p>
          </p:txBody>
        </p:sp>
        <p:sp>
          <p:nvSpPr>
            <p:cNvPr id="1446" name="Google Shape;1482;p38">
              <a:extLst>
                <a:ext uri="{FF2B5EF4-FFF2-40B4-BE49-F238E27FC236}">
                  <a16:creationId xmlns:a16="http://schemas.microsoft.com/office/drawing/2014/main" id="{AE310E5D-C3F1-A90E-7C90-4602B7D186FE}"/>
                </a:ext>
              </a:extLst>
            </p:cNvPr>
            <p:cNvSpPr txBox="1"/>
            <p:nvPr/>
          </p:nvSpPr>
          <p:spPr>
            <a:xfrm>
              <a:off x="1142414" y="1087600"/>
              <a:ext cx="18700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transformers</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1447" name="Picture 4">
            <a:extLst>
              <a:ext uri="{FF2B5EF4-FFF2-40B4-BE49-F238E27FC236}">
                <a16:creationId xmlns:a16="http://schemas.microsoft.com/office/drawing/2014/main" id="{FBC6878B-A438-C804-0B76-24064C33FF2B}"/>
              </a:ext>
            </a:extLst>
          </p:cNvPr>
          <p:cNvPicPr>
            <a:picLocks noChangeAspect="1" noChangeArrowheads="1"/>
          </p:cNvPicPr>
          <p:nvPr/>
        </p:nvPicPr>
        <p:blipFill>
          <a:blip r:embed="rId6"/>
          <a:srcRect t="1469" b="1469"/>
          <a:stretch/>
        </p:blipFill>
        <p:spPr bwMode="auto">
          <a:xfrm>
            <a:off x="-3193409" y="1298463"/>
            <a:ext cx="695566" cy="675126"/>
          </a:xfrm>
          <a:prstGeom prst="rect">
            <a:avLst/>
          </a:prstGeom>
          <a:noFill/>
          <a:extLst>
            <a:ext uri="{909E8E84-426E-40DD-AFC4-6F175D3DCCD1}">
              <a14:hiddenFill xmlns:a14="http://schemas.microsoft.com/office/drawing/2010/main">
                <a:solidFill>
                  <a:srgbClr val="FFFFFF"/>
                </a:solidFill>
              </a14:hiddenFill>
            </a:ext>
          </a:extLst>
        </p:spPr>
      </p:pic>
      <p:grpSp>
        <p:nvGrpSpPr>
          <p:cNvPr id="1448" name="Google Shape;1483;p38">
            <a:extLst>
              <a:ext uri="{FF2B5EF4-FFF2-40B4-BE49-F238E27FC236}">
                <a16:creationId xmlns:a16="http://schemas.microsoft.com/office/drawing/2014/main" id="{BA3AD6CC-3F3A-A96F-8765-7D6D14FF9002}"/>
              </a:ext>
            </a:extLst>
          </p:cNvPr>
          <p:cNvGrpSpPr/>
          <p:nvPr/>
        </p:nvGrpSpPr>
        <p:grpSpPr>
          <a:xfrm>
            <a:off x="-2492519" y="3140278"/>
            <a:ext cx="2260014" cy="1681974"/>
            <a:chOff x="457194" y="2833314"/>
            <a:chExt cx="2260014" cy="1681974"/>
          </a:xfrm>
        </p:grpSpPr>
        <p:sp>
          <p:nvSpPr>
            <p:cNvPr id="1449" name="Google Shape;1484;p38">
              <a:extLst>
                <a:ext uri="{FF2B5EF4-FFF2-40B4-BE49-F238E27FC236}">
                  <a16:creationId xmlns:a16="http://schemas.microsoft.com/office/drawing/2014/main" id="{F61C83AC-E9AB-D1D1-D452-FFE00AD519B8}"/>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0" name="Google Shape;1485;p38">
              <a:extLst>
                <a:ext uri="{FF2B5EF4-FFF2-40B4-BE49-F238E27FC236}">
                  <a16:creationId xmlns:a16="http://schemas.microsoft.com/office/drawing/2014/main" id="{4AB53008-F60D-ADD9-808C-00BEE203B6CA}"/>
                </a:ext>
              </a:extLst>
            </p:cNvPr>
            <p:cNvSpPr txBox="1"/>
            <p:nvPr/>
          </p:nvSpPr>
          <p:spPr>
            <a:xfrm>
              <a:off x="457194" y="3512737"/>
              <a:ext cx="2260014" cy="10025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NER function works on extracting words with specific tags and filters it like “</a:t>
              </a:r>
              <a:r>
                <a:rPr lang="ar-EG" b="1" dirty="0">
                  <a:solidFill>
                    <a:srgbClr val="C00000"/>
                  </a:solidFill>
                  <a:latin typeface="Roboto"/>
                  <a:ea typeface="Roboto"/>
                  <a:cs typeface="Roboto"/>
                  <a:sym typeface="Roboto"/>
                </a:rPr>
                <a:t>سعيد</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جائزة</a:t>
              </a:r>
              <a:r>
                <a:rPr lang="en-US" dirty="0">
                  <a:solidFill>
                    <a:schemeClr val="dk1"/>
                  </a:solidFill>
                  <a:latin typeface="Roboto"/>
                  <a:ea typeface="Roboto"/>
                  <a:cs typeface="Roboto"/>
                  <a:sym typeface="Roboto"/>
                </a:rPr>
                <a:t>”, “</a:t>
              </a:r>
              <a:r>
                <a:rPr lang="ar-EG" b="1" dirty="0">
                  <a:solidFill>
                    <a:srgbClr val="C00000"/>
                  </a:solidFill>
                  <a:latin typeface="Roboto"/>
                  <a:ea typeface="Roboto"/>
                  <a:cs typeface="Roboto"/>
                  <a:sym typeface="Roboto"/>
                </a:rPr>
                <a:t>كورونا</a:t>
              </a:r>
              <a:r>
                <a:rPr lang="en-US" dirty="0">
                  <a:solidFill>
                    <a:schemeClr val="dk1"/>
                  </a:solidFill>
                  <a:latin typeface="Roboto"/>
                  <a:ea typeface="Roboto"/>
                  <a:cs typeface="Roboto"/>
                  <a:sym typeface="Roboto"/>
                </a:rPr>
                <a:t>”</a:t>
              </a:r>
              <a:endParaRPr dirty="0">
                <a:solidFill>
                  <a:schemeClr val="dk1"/>
                </a:solidFill>
                <a:latin typeface="Roboto"/>
                <a:ea typeface="Roboto"/>
                <a:cs typeface="Roboto"/>
                <a:sym typeface="Roboto"/>
              </a:endParaRPr>
            </a:p>
          </p:txBody>
        </p:sp>
        <p:sp>
          <p:nvSpPr>
            <p:cNvPr id="1451" name="Google Shape;1486;p38">
              <a:extLst>
                <a:ext uri="{FF2B5EF4-FFF2-40B4-BE49-F238E27FC236}">
                  <a16:creationId xmlns:a16="http://schemas.microsoft.com/office/drawing/2014/main" id="{0814EBCA-F07A-7BD5-6CC6-EEA8E4AC485B}"/>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accent3"/>
                  </a:solidFill>
                  <a:latin typeface="Fira Sans Extra Condensed"/>
                  <a:ea typeface="Fira Sans Extra Condensed"/>
                  <a:cs typeface="Fira Sans Extra Condensed"/>
                  <a:sym typeface="Fira Sans Extra Condensed"/>
                </a:rPr>
                <a:t>NER</a:t>
              </a:r>
            </a:p>
          </p:txBody>
        </p:sp>
      </p:grpSp>
      <p:pic>
        <p:nvPicPr>
          <p:cNvPr id="1452" name="Picture 2">
            <a:extLst>
              <a:ext uri="{FF2B5EF4-FFF2-40B4-BE49-F238E27FC236}">
                <a16:creationId xmlns:a16="http://schemas.microsoft.com/office/drawing/2014/main" id="{F73EF82F-5303-6A5F-727D-C1C23242A0A6}"/>
              </a:ext>
            </a:extLst>
          </p:cNvPr>
          <p:cNvPicPr>
            <a:picLocks noChangeAspect="1" noChangeArrowheads="1"/>
          </p:cNvPicPr>
          <p:nvPr/>
        </p:nvPicPr>
        <p:blipFill>
          <a:blip r:embed="rId7"/>
          <a:srcRect/>
          <a:stretch/>
        </p:blipFill>
        <p:spPr bwMode="auto">
          <a:xfrm>
            <a:off x="-3193409" y="3179327"/>
            <a:ext cx="640374" cy="6403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54" name="Picture 1453">
            <a:extLst>
              <a:ext uri="{FF2B5EF4-FFF2-40B4-BE49-F238E27FC236}">
                <a16:creationId xmlns:a16="http://schemas.microsoft.com/office/drawing/2014/main" id="{3DE22743-E062-1591-2F98-312A6824C315}"/>
              </a:ext>
            </a:extLst>
          </p:cNvPr>
          <p:cNvPicPr>
            <a:picLocks noChangeAspect="1"/>
          </p:cNvPicPr>
          <p:nvPr/>
        </p:nvPicPr>
        <p:blipFill>
          <a:blip r:embed="rId8"/>
          <a:stretch>
            <a:fillRect/>
          </a:stretch>
        </p:blipFill>
        <p:spPr>
          <a:xfrm>
            <a:off x="9696450" y="1320705"/>
            <a:ext cx="6001588" cy="181000"/>
          </a:xfrm>
          <a:prstGeom prst="rect">
            <a:avLst/>
          </a:prstGeom>
        </p:spPr>
      </p:pic>
      <p:grpSp>
        <p:nvGrpSpPr>
          <p:cNvPr id="2" name="Group 1">
            <a:extLst>
              <a:ext uri="{FF2B5EF4-FFF2-40B4-BE49-F238E27FC236}">
                <a16:creationId xmlns:a16="http://schemas.microsoft.com/office/drawing/2014/main" id="{269A0FFA-83EF-CF1A-616E-8B7AAB54B222}"/>
              </a:ext>
            </a:extLst>
          </p:cNvPr>
          <p:cNvGrpSpPr/>
          <p:nvPr/>
        </p:nvGrpSpPr>
        <p:grpSpPr>
          <a:xfrm>
            <a:off x="1036417" y="1252165"/>
            <a:ext cx="2772851" cy="1476740"/>
            <a:chOff x="1142404" y="1087600"/>
            <a:chExt cx="2772851" cy="1476740"/>
          </a:xfrm>
        </p:grpSpPr>
        <p:sp>
          <p:nvSpPr>
            <p:cNvPr id="3" name="Google Shape;1480;p38">
              <a:extLst>
                <a:ext uri="{FF2B5EF4-FFF2-40B4-BE49-F238E27FC236}">
                  <a16:creationId xmlns:a16="http://schemas.microsoft.com/office/drawing/2014/main" id="{7FEDF851-B617-F433-0FC8-87D0E1BEA408}"/>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481;p38">
              <a:extLst>
                <a:ext uri="{FF2B5EF4-FFF2-40B4-BE49-F238E27FC236}">
                  <a16:creationId xmlns:a16="http://schemas.microsoft.com/office/drawing/2014/main" id="{842839C8-61B5-5432-8D02-B68D2045E1B9}"/>
                </a:ext>
              </a:extLst>
            </p:cNvPr>
            <p:cNvSpPr txBox="1"/>
            <p:nvPr/>
          </p:nvSpPr>
          <p:spPr>
            <a:xfrm>
              <a:off x="1142404" y="1767013"/>
              <a:ext cx="2772851" cy="79732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Substitute </a:t>
              </a:r>
              <a:r>
                <a:rPr lang="en" dirty="0">
                  <a:solidFill>
                    <a:schemeClr val="dk1"/>
                  </a:solidFill>
                  <a:latin typeface="Roboto"/>
                  <a:ea typeface="Roboto"/>
                  <a:cs typeface="Roboto"/>
                  <a:sym typeface="Roboto"/>
                </a:rPr>
                <a:t>function in </a:t>
              </a:r>
              <a:r>
                <a:rPr lang="en-US" b="1" dirty="0">
                  <a:solidFill>
                    <a:schemeClr val="dk1"/>
                  </a:solidFill>
                  <a:latin typeface="Roboto"/>
                  <a:ea typeface="Roboto"/>
                  <a:cs typeface="Roboto"/>
                  <a:sym typeface="Roboto"/>
                </a:rPr>
                <a:t>Regular Expression</a:t>
              </a:r>
              <a:r>
                <a:rPr lang="en" b="1" dirty="0">
                  <a:solidFill>
                    <a:schemeClr val="dk1"/>
                  </a:solidFill>
                  <a:latin typeface="Roboto"/>
                  <a:ea typeface="Roboto"/>
                  <a:cs typeface="Roboto"/>
                  <a:sym typeface="Roboto"/>
                </a:rPr>
                <a:t> </a:t>
              </a:r>
              <a:r>
                <a:rPr lang="en" dirty="0">
                  <a:solidFill>
                    <a:schemeClr val="dk1"/>
                  </a:solidFill>
                  <a:latin typeface="Roboto"/>
                  <a:ea typeface="Roboto"/>
                  <a:cs typeface="Roboto"/>
                  <a:sym typeface="Roboto"/>
                </a:rPr>
                <a:t>library for Normalization</a:t>
              </a:r>
              <a:endParaRPr b="1" dirty="0">
                <a:solidFill>
                  <a:schemeClr val="dk1"/>
                </a:solidFill>
                <a:latin typeface="Roboto"/>
                <a:ea typeface="Roboto"/>
                <a:cs typeface="Roboto"/>
                <a:sym typeface="Roboto"/>
              </a:endParaRPr>
            </a:p>
          </p:txBody>
        </p:sp>
        <p:sp>
          <p:nvSpPr>
            <p:cNvPr id="5" name="Google Shape;1482;p38">
              <a:extLst>
                <a:ext uri="{FF2B5EF4-FFF2-40B4-BE49-F238E27FC236}">
                  <a16:creationId xmlns:a16="http://schemas.microsoft.com/office/drawing/2014/main" id="{6252E56B-0FD3-352B-EB44-C4387FC80C5F}"/>
                </a:ext>
              </a:extLst>
            </p:cNvPr>
            <p:cNvSpPr txBox="1"/>
            <p:nvPr/>
          </p:nvSpPr>
          <p:spPr>
            <a:xfrm>
              <a:off x="1142414" y="1087600"/>
              <a:ext cx="18700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re</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6" name="Picture 4">
            <a:extLst>
              <a:ext uri="{FF2B5EF4-FFF2-40B4-BE49-F238E27FC236}">
                <a16:creationId xmlns:a16="http://schemas.microsoft.com/office/drawing/2014/main" id="{3E030268-A29E-1F37-C47C-E8E7FDA1DE48}"/>
              </a:ext>
            </a:extLst>
          </p:cNvPr>
          <p:cNvPicPr>
            <a:picLocks noChangeAspect="1" noChangeArrowheads="1"/>
          </p:cNvPicPr>
          <p:nvPr/>
        </p:nvPicPr>
        <p:blipFill>
          <a:blip r:embed="rId9"/>
          <a:srcRect t="1469" b="1469"/>
          <a:stretch/>
        </p:blipFill>
        <p:spPr bwMode="auto">
          <a:xfrm>
            <a:off x="361356" y="1386368"/>
            <a:ext cx="592623" cy="575208"/>
          </a:xfrm>
          <a:prstGeom prst="ellipse">
            <a:avLst/>
          </a:prstGeom>
          <a:noFill/>
          <a:extLst>
            <a:ext uri="{909E8E84-426E-40DD-AFC4-6F175D3DCCD1}">
              <a14:hiddenFill xmlns:a14="http://schemas.microsoft.com/office/drawing/2010/main">
                <a:solidFill>
                  <a:srgbClr val="FFFFFF"/>
                </a:solidFill>
              </a14:hiddenFill>
            </a:ext>
          </a:extLst>
        </p:spPr>
      </p:pic>
      <p:grpSp>
        <p:nvGrpSpPr>
          <p:cNvPr id="7" name="Google Shape;1483;p38">
            <a:extLst>
              <a:ext uri="{FF2B5EF4-FFF2-40B4-BE49-F238E27FC236}">
                <a16:creationId xmlns:a16="http://schemas.microsoft.com/office/drawing/2014/main" id="{91C03679-64D8-A4D4-A261-42D27AEE04F9}"/>
              </a:ext>
            </a:extLst>
          </p:cNvPr>
          <p:cNvGrpSpPr/>
          <p:nvPr/>
        </p:nvGrpSpPr>
        <p:grpSpPr>
          <a:xfrm>
            <a:off x="1008820" y="3140278"/>
            <a:ext cx="3105980" cy="1836325"/>
            <a:chOff x="457194" y="2833314"/>
            <a:chExt cx="3105980" cy="1836325"/>
          </a:xfrm>
        </p:grpSpPr>
        <p:sp>
          <p:nvSpPr>
            <p:cNvPr id="8" name="Google Shape;1484;p38">
              <a:extLst>
                <a:ext uri="{FF2B5EF4-FFF2-40B4-BE49-F238E27FC236}">
                  <a16:creationId xmlns:a16="http://schemas.microsoft.com/office/drawing/2014/main" id="{03AF68E9-EDBC-D272-28E8-BB99301EEA3A}"/>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 name="Google Shape;1485;p38">
              <a:extLst>
                <a:ext uri="{FF2B5EF4-FFF2-40B4-BE49-F238E27FC236}">
                  <a16:creationId xmlns:a16="http://schemas.microsoft.com/office/drawing/2014/main" id="{D24707EE-C137-216D-2058-5F101FCF67A7}"/>
                </a:ext>
              </a:extLst>
            </p:cNvPr>
            <p:cNvSpPr txBox="1"/>
            <p:nvPr/>
          </p:nvSpPr>
          <p:spPr>
            <a:xfrm>
              <a:off x="457194" y="3512737"/>
              <a:ext cx="3105980" cy="1156902"/>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normalize function is designed to check if a specific string matches given letters and to standardize all words by eliminating </a:t>
              </a:r>
              <a:r>
                <a:rPr lang="en-US" b="1" dirty="0" err="1">
                  <a:solidFill>
                    <a:schemeClr val="dk1"/>
                  </a:solidFill>
                  <a:latin typeface="Roboto"/>
                  <a:ea typeface="Roboto"/>
                  <a:cs typeface="Roboto"/>
                  <a:sym typeface="Roboto"/>
                </a:rPr>
                <a:t>Tatweel</a:t>
              </a:r>
              <a:r>
                <a:rPr lang="en-US" dirty="0">
                  <a:solidFill>
                    <a:schemeClr val="dk1"/>
                  </a:solidFill>
                  <a:latin typeface="Roboto"/>
                  <a:ea typeface="Roboto"/>
                  <a:cs typeface="Roboto"/>
                  <a:sym typeface="Roboto"/>
                </a:rPr>
                <a:t>, </a:t>
              </a:r>
              <a:r>
                <a:rPr lang="en-US" b="1" dirty="0">
                  <a:solidFill>
                    <a:schemeClr val="dk1"/>
                  </a:solidFill>
                  <a:latin typeface="Roboto"/>
                  <a:ea typeface="Roboto"/>
                  <a:cs typeface="Roboto"/>
                  <a:sym typeface="Roboto"/>
                </a:rPr>
                <a:t>diacritics</a:t>
              </a:r>
              <a:r>
                <a:rPr lang="en-US" dirty="0">
                  <a:solidFill>
                    <a:schemeClr val="dk1"/>
                  </a:solidFill>
                  <a:latin typeface="Roboto"/>
                  <a:ea typeface="Roboto"/>
                  <a:cs typeface="Roboto"/>
                  <a:sym typeface="Roboto"/>
                </a:rPr>
                <a:t>, and </a:t>
              </a:r>
              <a:r>
                <a:rPr lang="en-US" b="1" dirty="0">
                  <a:solidFill>
                    <a:schemeClr val="dk1"/>
                  </a:solidFill>
                  <a:latin typeface="Roboto"/>
                  <a:ea typeface="Roboto"/>
                  <a:cs typeface="Roboto"/>
                  <a:sym typeface="Roboto"/>
                </a:rPr>
                <a:t>English </a:t>
              </a:r>
              <a:r>
                <a:rPr lang="en-US" dirty="0">
                  <a:solidFill>
                    <a:schemeClr val="dk1"/>
                  </a:solidFill>
                  <a:latin typeface="Roboto"/>
                  <a:ea typeface="Roboto"/>
                  <a:cs typeface="Roboto"/>
                  <a:sym typeface="Roboto"/>
                </a:rPr>
                <a:t>letters.</a:t>
              </a:r>
              <a:endParaRPr lang="ar-EG" dirty="0">
                <a:solidFill>
                  <a:schemeClr val="dk1"/>
                </a:solidFill>
                <a:latin typeface="Roboto"/>
                <a:ea typeface="Roboto"/>
                <a:cs typeface="Roboto"/>
                <a:sym typeface="Roboto"/>
              </a:endParaRPr>
            </a:p>
          </p:txBody>
        </p:sp>
        <p:sp>
          <p:nvSpPr>
            <p:cNvPr id="10" name="Google Shape;1486;p38">
              <a:extLst>
                <a:ext uri="{FF2B5EF4-FFF2-40B4-BE49-F238E27FC236}">
                  <a16:creationId xmlns:a16="http://schemas.microsoft.com/office/drawing/2014/main" id="{188229CE-45EA-B16E-1819-A3583873D5EC}"/>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4"/>
                  </a:solidFill>
                  <a:latin typeface="Fira Sans Extra Condensed"/>
                  <a:ea typeface="Fira Sans Extra Condensed"/>
                  <a:cs typeface="Fira Sans Extra Condensed"/>
                  <a:sym typeface="Fira Sans Extra Condensed"/>
                </a:rPr>
                <a:t>Normalize</a:t>
              </a:r>
            </a:p>
          </p:txBody>
        </p:sp>
      </p:grpSp>
      <p:pic>
        <p:nvPicPr>
          <p:cNvPr id="12" name="Picture 2">
            <a:extLst>
              <a:ext uri="{FF2B5EF4-FFF2-40B4-BE49-F238E27FC236}">
                <a16:creationId xmlns:a16="http://schemas.microsoft.com/office/drawing/2014/main" id="{D5F1B2B6-6F05-973F-3C15-B6EAC5EF974E}"/>
              </a:ext>
            </a:extLst>
          </p:cNvPr>
          <p:cNvPicPr>
            <a:picLocks noChangeAspect="1" noChangeArrowheads="1"/>
          </p:cNvPicPr>
          <p:nvPr/>
        </p:nvPicPr>
        <p:blipFill rotWithShape="1">
          <a:blip r:embed="rId10"/>
          <a:srcRect l="7657" t="5164" r="7657" b="10150"/>
          <a:stretch/>
        </p:blipFill>
        <p:spPr bwMode="auto">
          <a:xfrm>
            <a:off x="361356" y="3179327"/>
            <a:ext cx="576000" cy="57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1296B7-B427-F1A8-F4D5-C82BE21714A3}"/>
              </a:ext>
            </a:extLst>
          </p:cNvPr>
          <p:cNvPicPr>
            <a:picLocks noChangeAspect="1"/>
          </p:cNvPicPr>
          <p:nvPr/>
        </p:nvPicPr>
        <p:blipFill>
          <a:blip r:embed="rId11"/>
          <a:stretch>
            <a:fillRect/>
          </a:stretch>
        </p:blipFill>
        <p:spPr>
          <a:xfrm>
            <a:off x="4319119" y="1253406"/>
            <a:ext cx="1214756" cy="324737"/>
          </a:xfrm>
          <a:prstGeom prst="rect">
            <a:avLst/>
          </a:prstGeom>
        </p:spPr>
      </p:pic>
      <p:pic>
        <p:nvPicPr>
          <p:cNvPr id="20" name="Picture 19">
            <a:extLst>
              <a:ext uri="{FF2B5EF4-FFF2-40B4-BE49-F238E27FC236}">
                <a16:creationId xmlns:a16="http://schemas.microsoft.com/office/drawing/2014/main" id="{09E93A81-C161-B9F2-08FA-034DBBC2E0CE}"/>
              </a:ext>
            </a:extLst>
          </p:cNvPr>
          <p:cNvPicPr>
            <a:picLocks noChangeAspect="1"/>
          </p:cNvPicPr>
          <p:nvPr/>
        </p:nvPicPr>
        <p:blipFill>
          <a:blip r:embed="rId12"/>
          <a:stretch>
            <a:fillRect/>
          </a:stretch>
        </p:blipFill>
        <p:spPr>
          <a:xfrm>
            <a:off x="4319118" y="1632352"/>
            <a:ext cx="4762805" cy="3175204"/>
          </a:xfrm>
          <a:prstGeom prst="rect">
            <a:avLst/>
          </a:prstGeom>
        </p:spPr>
      </p:pic>
    </p:spTree>
    <p:extLst>
      <p:ext uri="{BB962C8B-B14F-4D97-AF65-F5344CB8AC3E}">
        <p14:creationId xmlns:p14="http://schemas.microsoft.com/office/powerpoint/2010/main" val="229237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38;p32">
            <a:extLst>
              <a:ext uri="{FF2B5EF4-FFF2-40B4-BE49-F238E27FC236}">
                <a16:creationId xmlns:a16="http://schemas.microsoft.com/office/drawing/2014/main" id="{91089A96-1905-28C4-2675-16B9589D6CF6}"/>
              </a:ext>
            </a:extLst>
          </p:cNvPr>
          <p:cNvGrpSpPr/>
          <p:nvPr/>
        </p:nvGrpSpPr>
        <p:grpSpPr>
          <a:xfrm>
            <a:off x="211768" y="813185"/>
            <a:ext cx="1878286" cy="4330310"/>
            <a:chOff x="5039725" y="1047875"/>
            <a:chExt cx="1434746" cy="3307746"/>
          </a:xfrm>
        </p:grpSpPr>
        <p:sp>
          <p:nvSpPr>
            <p:cNvPr id="3" name="Google Shape;1239;p32">
              <a:extLst>
                <a:ext uri="{FF2B5EF4-FFF2-40B4-BE49-F238E27FC236}">
                  <a16:creationId xmlns:a16="http://schemas.microsoft.com/office/drawing/2014/main" id="{BD115E4C-8878-5FC4-B01B-3402080BABA5}"/>
                </a:ext>
              </a:extLst>
            </p:cNvPr>
            <p:cNvSpPr/>
            <p:nvPr/>
          </p:nvSpPr>
          <p:spPr>
            <a:xfrm>
              <a:off x="6111069" y="2484957"/>
              <a:ext cx="162017" cy="191219"/>
            </a:xfrm>
            <a:custGeom>
              <a:avLst/>
              <a:gdLst/>
              <a:ahLst/>
              <a:cxnLst/>
              <a:rect l="l" t="t" r="r" b="b"/>
              <a:pathLst>
                <a:path w="10264" h="12114" extrusionOk="0">
                  <a:moveTo>
                    <a:pt x="7479" y="1"/>
                  </a:moveTo>
                  <a:lnTo>
                    <a:pt x="7350" y="80"/>
                  </a:lnTo>
                  <a:lnTo>
                    <a:pt x="7190" y="160"/>
                  </a:lnTo>
                  <a:lnTo>
                    <a:pt x="6982" y="239"/>
                  </a:lnTo>
                  <a:lnTo>
                    <a:pt x="6723" y="329"/>
                  </a:lnTo>
                  <a:lnTo>
                    <a:pt x="6584" y="369"/>
                  </a:lnTo>
                  <a:lnTo>
                    <a:pt x="6425" y="398"/>
                  </a:lnTo>
                  <a:lnTo>
                    <a:pt x="6276" y="428"/>
                  </a:lnTo>
                  <a:lnTo>
                    <a:pt x="6107" y="448"/>
                  </a:lnTo>
                  <a:lnTo>
                    <a:pt x="5331" y="448"/>
                  </a:lnTo>
                  <a:lnTo>
                    <a:pt x="5062" y="468"/>
                  </a:lnTo>
                  <a:lnTo>
                    <a:pt x="4774" y="498"/>
                  </a:lnTo>
                  <a:lnTo>
                    <a:pt x="4466" y="548"/>
                  </a:lnTo>
                  <a:lnTo>
                    <a:pt x="4147" y="607"/>
                  </a:lnTo>
                  <a:lnTo>
                    <a:pt x="3829" y="677"/>
                  </a:lnTo>
                  <a:lnTo>
                    <a:pt x="3501" y="776"/>
                  </a:lnTo>
                  <a:lnTo>
                    <a:pt x="3193" y="886"/>
                  </a:lnTo>
                  <a:lnTo>
                    <a:pt x="2885" y="1005"/>
                  </a:lnTo>
                  <a:lnTo>
                    <a:pt x="2745" y="1085"/>
                  </a:lnTo>
                  <a:lnTo>
                    <a:pt x="2606" y="1154"/>
                  </a:lnTo>
                  <a:lnTo>
                    <a:pt x="2477" y="1234"/>
                  </a:lnTo>
                  <a:lnTo>
                    <a:pt x="2348" y="1323"/>
                  </a:lnTo>
                  <a:lnTo>
                    <a:pt x="2228" y="1413"/>
                  </a:lnTo>
                  <a:lnTo>
                    <a:pt x="2119" y="1512"/>
                  </a:lnTo>
                  <a:lnTo>
                    <a:pt x="2019" y="1612"/>
                  </a:lnTo>
                  <a:lnTo>
                    <a:pt x="1930" y="1721"/>
                  </a:lnTo>
                  <a:lnTo>
                    <a:pt x="1850" y="1830"/>
                  </a:lnTo>
                  <a:lnTo>
                    <a:pt x="1791" y="1950"/>
                  </a:lnTo>
                  <a:lnTo>
                    <a:pt x="1731" y="2069"/>
                  </a:lnTo>
                  <a:lnTo>
                    <a:pt x="1691" y="2198"/>
                  </a:lnTo>
                  <a:lnTo>
                    <a:pt x="1671" y="2328"/>
                  </a:lnTo>
                  <a:lnTo>
                    <a:pt x="1661" y="2437"/>
                  </a:lnTo>
                  <a:lnTo>
                    <a:pt x="1661" y="2537"/>
                  </a:lnTo>
                  <a:lnTo>
                    <a:pt x="1681" y="2626"/>
                  </a:lnTo>
                  <a:lnTo>
                    <a:pt x="1721" y="2706"/>
                  </a:lnTo>
                  <a:lnTo>
                    <a:pt x="1771" y="2775"/>
                  </a:lnTo>
                  <a:lnTo>
                    <a:pt x="1820" y="2835"/>
                  </a:lnTo>
                  <a:lnTo>
                    <a:pt x="1890" y="2885"/>
                  </a:lnTo>
                  <a:lnTo>
                    <a:pt x="1970" y="2924"/>
                  </a:lnTo>
                  <a:lnTo>
                    <a:pt x="2059" y="2954"/>
                  </a:lnTo>
                  <a:lnTo>
                    <a:pt x="2159" y="2984"/>
                  </a:lnTo>
                  <a:lnTo>
                    <a:pt x="2258" y="3004"/>
                  </a:lnTo>
                  <a:lnTo>
                    <a:pt x="2477" y="3034"/>
                  </a:lnTo>
                  <a:lnTo>
                    <a:pt x="2715" y="3054"/>
                  </a:lnTo>
                  <a:lnTo>
                    <a:pt x="3203" y="3064"/>
                  </a:lnTo>
                  <a:lnTo>
                    <a:pt x="3441" y="3074"/>
                  </a:lnTo>
                  <a:lnTo>
                    <a:pt x="3660" y="3093"/>
                  </a:lnTo>
                  <a:lnTo>
                    <a:pt x="3760" y="3113"/>
                  </a:lnTo>
                  <a:lnTo>
                    <a:pt x="3849" y="3133"/>
                  </a:lnTo>
                  <a:lnTo>
                    <a:pt x="3939" y="3153"/>
                  </a:lnTo>
                  <a:lnTo>
                    <a:pt x="4018" y="3193"/>
                  </a:lnTo>
                  <a:lnTo>
                    <a:pt x="4078" y="3233"/>
                  </a:lnTo>
                  <a:lnTo>
                    <a:pt x="4138" y="3272"/>
                  </a:lnTo>
                  <a:lnTo>
                    <a:pt x="4187" y="3332"/>
                  </a:lnTo>
                  <a:lnTo>
                    <a:pt x="4217" y="3402"/>
                  </a:lnTo>
                  <a:lnTo>
                    <a:pt x="4227" y="3432"/>
                  </a:lnTo>
                  <a:lnTo>
                    <a:pt x="4227" y="3481"/>
                  </a:lnTo>
                  <a:lnTo>
                    <a:pt x="4217" y="3531"/>
                  </a:lnTo>
                  <a:lnTo>
                    <a:pt x="4197" y="3581"/>
                  </a:lnTo>
                  <a:lnTo>
                    <a:pt x="4147" y="3710"/>
                  </a:lnTo>
                  <a:lnTo>
                    <a:pt x="4058" y="3849"/>
                  </a:lnTo>
                  <a:lnTo>
                    <a:pt x="3949" y="4018"/>
                  </a:lnTo>
                  <a:lnTo>
                    <a:pt x="3819" y="4197"/>
                  </a:lnTo>
                  <a:lnTo>
                    <a:pt x="3491" y="4605"/>
                  </a:lnTo>
                  <a:lnTo>
                    <a:pt x="3103" y="5072"/>
                  </a:lnTo>
                  <a:lnTo>
                    <a:pt x="2666" y="5580"/>
                  </a:lnTo>
                  <a:lnTo>
                    <a:pt x="2218" y="6117"/>
                  </a:lnTo>
                  <a:lnTo>
                    <a:pt x="1751" y="6693"/>
                  </a:lnTo>
                  <a:lnTo>
                    <a:pt x="1522" y="6982"/>
                  </a:lnTo>
                  <a:lnTo>
                    <a:pt x="1303" y="7280"/>
                  </a:lnTo>
                  <a:lnTo>
                    <a:pt x="1095" y="7578"/>
                  </a:lnTo>
                  <a:lnTo>
                    <a:pt x="896" y="7867"/>
                  </a:lnTo>
                  <a:lnTo>
                    <a:pt x="707" y="8165"/>
                  </a:lnTo>
                  <a:lnTo>
                    <a:pt x="538" y="8463"/>
                  </a:lnTo>
                  <a:lnTo>
                    <a:pt x="388" y="8752"/>
                  </a:lnTo>
                  <a:lnTo>
                    <a:pt x="259" y="9040"/>
                  </a:lnTo>
                  <a:lnTo>
                    <a:pt x="150" y="9329"/>
                  </a:lnTo>
                  <a:lnTo>
                    <a:pt x="110" y="9468"/>
                  </a:lnTo>
                  <a:lnTo>
                    <a:pt x="70" y="9597"/>
                  </a:lnTo>
                  <a:lnTo>
                    <a:pt x="40" y="9736"/>
                  </a:lnTo>
                  <a:lnTo>
                    <a:pt x="21" y="9866"/>
                  </a:lnTo>
                  <a:lnTo>
                    <a:pt x="11" y="10005"/>
                  </a:lnTo>
                  <a:lnTo>
                    <a:pt x="1" y="10124"/>
                  </a:lnTo>
                  <a:lnTo>
                    <a:pt x="1" y="10253"/>
                  </a:lnTo>
                  <a:lnTo>
                    <a:pt x="11" y="10373"/>
                  </a:lnTo>
                  <a:lnTo>
                    <a:pt x="30" y="10502"/>
                  </a:lnTo>
                  <a:lnTo>
                    <a:pt x="60" y="10611"/>
                  </a:lnTo>
                  <a:lnTo>
                    <a:pt x="100" y="10731"/>
                  </a:lnTo>
                  <a:lnTo>
                    <a:pt x="150" y="10840"/>
                  </a:lnTo>
                  <a:lnTo>
                    <a:pt x="209" y="10950"/>
                  </a:lnTo>
                  <a:lnTo>
                    <a:pt x="279" y="11049"/>
                  </a:lnTo>
                  <a:lnTo>
                    <a:pt x="428" y="11248"/>
                  </a:lnTo>
                  <a:lnTo>
                    <a:pt x="597" y="11427"/>
                  </a:lnTo>
                  <a:lnTo>
                    <a:pt x="776" y="11586"/>
                  </a:lnTo>
                  <a:lnTo>
                    <a:pt x="975" y="11725"/>
                  </a:lnTo>
                  <a:lnTo>
                    <a:pt x="1075" y="11795"/>
                  </a:lnTo>
                  <a:lnTo>
                    <a:pt x="1174" y="11845"/>
                  </a:lnTo>
                  <a:lnTo>
                    <a:pt x="1283" y="11904"/>
                  </a:lnTo>
                  <a:lnTo>
                    <a:pt x="1393" y="11944"/>
                  </a:lnTo>
                  <a:lnTo>
                    <a:pt x="1502" y="11994"/>
                  </a:lnTo>
                  <a:lnTo>
                    <a:pt x="1622" y="12024"/>
                  </a:lnTo>
                  <a:lnTo>
                    <a:pt x="1741" y="12053"/>
                  </a:lnTo>
                  <a:lnTo>
                    <a:pt x="1860" y="12073"/>
                  </a:lnTo>
                  <a:lnTo>
                    <a:pt x="1980" y="12093"/>
                  </a:lnTo>
                  <a:lnTo>
                    <a:pt x="2109" y="12103"/>
                  </a:lnTo>
                  <a:lnTo>
                    <a:pt x="2238" y="12113"/>
                  </a:lnTo>
                  <a:lnTo>
                    <a:pt x="2367" y="12113"/>
                  </a:lnTo>
                  <a:lnTo>
                    <a:pt x="2507" y="12103"/>
                  </a:lnTo>
                  <a:lnTo>
                    <a:pt x="2646" y="12083"/>
                  </a:lnTo>
                  <a:lnTo>
                    <a:pt x="2785" y="12063"/>
                  </a:lnTo>
                  <a:lnTo>
                    <a:pt x="2924" y="12033"/>
                  </a:lnTo>
                  <a:lnTo>
                    <a:pt x="3064" y="11994"/>
                  </a:lnTo>
                  <a:lnTo>
                    <a:pt x="3213" y="11944"/>
                  </a:lnTo>
                  <a:lnTo>
                    <a:pt x="3362" y="11894"/>
                  </a:lnTo>
                  <a:lnTo>
                    <a:pt x="3511" y="11835"/>
                  </a:lnTo>
                  <a:lnTo>
                    <a:pt x="3670" y="11765"/>
                  </a:lnTo>
                  <a:lnTo>
                    <a:pt x="3819" y="11695"/>
                  </a:lnTo>
                  <a:lnTo>
                    <a:pt x="3978" y="11606"/>
                  </a:lnTo>
                  <a:lnTo>
                    <a:pt x="4138" y="11516"/>
                  </a:lnTo>
                  <a:lnTo>
                    <a:pt x="4307" y="11417"/>
                  </a:lnTo>
                  <a:lnTo>
                    <a:pt x="4466" y="11308"/>
                  </a:lnTo>
                  <a:lnTo>
                    <a:pt x="4804" y="11059"/>
                  </a:lnTo>
                  <a:lnTo>
                    <a:pt x="5152" y="10780"/>
                  </a:lnTo>
                  <a:lnTo>
                    <a:pt x="5500" y="10462"/>
                  </a:lnTo>
                  <a:lnTo>
                    <a:pt x="5858" y="10104"/>
                  </a:lnTo>
                  <a:lnTo>
                    <a:pt x="6226" y="9706"/>
                  </a:lnTo>
                  <a:lnTo>
                    <a:pt x="6604" y="9279"/>
                  </a:lnTo>
                  <a:lnTo>
                    <a:pt x="6982" y="8802"/>
                  </a:lnTo>
                  <a:lnTo>
                    <a:pt x="7369" y="8274"/>
                  </a:lnTo>
                  <a:lnTo>
                    <a:pt x="7767" y="7718"/>
                  </a:lnTo>
                  <a:lnTo>
                    <a:pt x="8175" y="7111"/>
                  </a:lnTo>
                  <a:lnTo>
                    <a:pt x="8573" y="6455"/>
                  </a:lnTo>
                  <a:lnTo>
                    <a:pt x="8990" y="5759"/>
                  </a:lnTo>
                  <a:lnTo>
                    <a:pt x="9408" y="5003"/>
                  </a:lnTo>
                  <a:lnTo>
                    <a:pt x="9836" y="4207"/>
                  </a:lnTo>
                  <a:lnTo>
                    <a:pt x="10263" y="3362"/>
                  </a:lnTo>
                  <a:lnTo>
                    <a:pt x="7479"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40;p32">
              <a:extLst>
                <a:ext uri="{FF2B5EF4-FFF2-40B4-BE49-F238E27FC236}">
                  <a16:creationId xmlns:a16="http://schemas.microsoft.com/office/drawing/2014/main" id="{068E2A24-82E0-D35C-A8D8-FB6D30D6C49D}"/>
                </a:ext>
              </a:extLst>
            </p:cNvPr>
            <p:cNvSpPr/>
            <p:nvPr/>
          </p:nvSpPr>
          <p:spPr>
            <a:xfrm>
              <a:off x="5877025" y="1575930"/>
              <a:ext cx="597446" cy="976855"/>
            </a:xfrm>
            <a:custGeom>
              <a:avLst/>
              <a:gdLst/>
              <a:ahLst/>
              <a:cxnLst/>
              <a:rect l="l" t="t" r="r" b="b"/>
              <a:pathLst>
                <a:path w="37849" h="61885" extrusionOk="0">
                  <a:moveTo>
                    <a:pt x="6315" y="0"/>
                  </a:moveTo>
                  <a:lnTo>
                    <a:pt x="5967" y="10"/>
                  </a:lnTo>
                  <a:lnTo>
                    <a:pt x="5619" y="30"/>
                  </a:lnTo>
                  <a:lnTo>
                    <a:pt x="5291" y="60"/>
                  </a:lnTo>
                  <a:lnTo>
                    <a:pt x="4973" y="100"/>
                  </a:lnTo>
                  <a:lnTo>
                    <a:pt x="4664" y="149"/>
                  </a:lnTo>
                  <a:lnTo>
                    <a:pt x="4366" y="219"/>
                  </a:lnTo>
                  <a:lnTo>
                    <a:pt x="4078" y="289"/>
                  </a:lnTo>
                  <a:lnTo>
                    <a:pt x="3799" y="368"/>
                  </a:lnTo>
                  <a:lnTo>
                    <a:pt x="3531" y="448"/>
                  </a:lnTo>
                  <a:lnTo>
                    <a:pt x="3282" y="547"/>
                  </a:lnTo>
                  <a:lnTo>
                    <a:pt x="3034" y="657"/>
                  </a:lnTo>
                  <a:lnTo>
                    <a:pt x="2795" y="766"/>
                  </a:lnTo>
                  <a:lnTo>
                    <a:pt x="2576" y="885"/>
                  </a:lnTo>
                  <a:lnTo>
                    <a:pt x="2357" y="1015"/>
                  </a:lnTo>
                  <a:lnTo>
                    <a:pt x="2158" y="1154"/>
                  </a:lnTo>
                  <a:lnTo>
                    <a:pt x="1960" y="1293"/>
                  </a:lnTo>
                  <a:lnTo>
                    <a:pt x="1781" y="1442"/>
                  </a:lnTo>
                  <a:lnTo>
                    <a:pt x="1602" y="1601"/>
                  </a:lnTo>
                  <a:lnTo>
                    <a:pt x="1432" y="1770"/>
                  </a:lnTo>
                  <a:lnTo>
                    <a:pt x="1283" y="1939"/>
                  </a:lnTo>
                  <a:lnTo>
                    <a:pt x="1134" y="2108"/>
                  </a:lnTo>
                  <a:lnTo>
                    <a:pt x="995" y="2287"/>
                  </a:lnTo>
                  <a:lnTo>
                    <a:pt x="866" y="2476"/>
                  </a:lnTo>
                  <a:lnTo>
                    <a:pt x="746" y="2665"/>
                  </a:lnTo>
                  <a:lnTo>
                    <a:pt x="637" y="2864"/>
                  </a:lnTo>
                  <a:lnTo>
                    <a:pt x="537" y="3073"/>
                  </a:lnTo>
                  <a:lnTo>
                    <a:pt x="448" y="3272"/>
                  </a:lnTo>
                  <a:lnTo>
                    <a:pt x="358" y="3481"/>
                  </a:lnTo>
                  <a:lnTo>
                    <a:pt x="289" y="3700"/>
                  </a:lnTo>
                  <a:lnTo>
                    <a:pt x="219" y="3918"/>
                  </a:lnTo>
                  <a:lnTo>
                    <a:pt x="179" y="4087"/>
                  </a:lnTo>
                  <a:lnTo>
                    <a:pt x="140" y="4286"/>
                  </a:lnTo>
                  <a:lnTo>
                    <a:pt x="110" y="4495"/>
                  </a:lnTo>
                  <a:lnTo>
                    <a:pt x="80" y="4724"/>
                  </a:lnTo>
                  <a:lnTo>
                    <a:pt x="40" y="5171"/>
                  </a:lnTo>
                  <a:lnTo>
                    <a:pt x="10" y="5569"/>
                  </a:lnTo>
                  <a:lnTo>
                    <a:pt x="0" y="5947"/>
                  </a:lnTo>
                  <a:lnTo>
                    <a:pt x="0" y="6315"/>
                  </a:lnTo>
                  <a:lnTo>
                    <a:pt x="10" y="6693"/>
                  </a:lnTo>
                  <a:lnTo>
                    <a:pt x="40" y="7071"/>
                  </a:lnTo>
                  <a:lnTo>
                    <a:pt x="80" y="7439"/>
                  </a:lnTo>
                  <a:lnTo>
                    <a:pt x="140" y="7807"/>
                  </a:lnTo>
                  <a:lnTo>
                    <a:pt x="209" y="8175"/>
                  </a:lnTo>
                  <a:lnTo>
                    <a:pt x="299" y="8543"/>
                  </a:lnTo>
                  <a:lnTo>
                    <a:pt x="398" y="8901"/>
                  </a:lnTo>
                  <a:lnTo>
                    <a:pt x="518" y="9249"/>
                  </a:lnTo>
                  <a:lnTo>
                    <a:pt x="637" y="9597"/>
                  </a:lnTo>
                  <a:lnTo>
                    <a:pt x="786" y="9935"/>
                  </a:lnTo>
                  <a:lnTo>
                    <a:pt x="935" y="10273"/>
                  </a:lnTo>
                  <a:lnTo>
                    <a:pt x="1104" y="10601"/>
                  </a:lnTo>
                  <a:lnTo>
                    <a:pt x="1283" y="10919"/>
                  </a:lnTo>
                  <a:lnTo>
                    <a:pt x="1472" y="11237"/>
                  </a:lnTo>
                  <a:lnTo>
                    <a:pt x="1681" y="11536"/>
                  </a:lnTo>
                  <a:lnTo>
                    <a:pt x="1890" y="11834"/>
                  </a:lnTo>
                  <a:lnTo>
                    <a:pt x="2119" y="12113"/>
                  </a:lnTo>
                  <a:lnTo>
                    <a:pt x="2357" y="12391"/>
                  </a:lnTo>
                  <a:lnTo>
                    <a:pt x="2606" y="12650"/>
                  </a:lnTo>
                  <a:lnTo>
                    <a:pt x="2874" y="12908"/>
                  </a:lnTo>
                  <a:lnTo>
                    <a:pt x="3143" y="13147"/>
                  </a:lnTo>
                  <a:lnTo>
                    <a:pt x="3431" y="13376"/>
                  </a:lnTo>
                  <a:lnTo>
                    <a:pt x="3720" y="13584"/>
                  </a:lnTo>
                  <a:lnTo>
                    <a:pt x="4028" y="13783"/>
                  </a:lnTo>
                  <a:lnTo>
                    <a:pt x="4336" y="13972"/>
                  </a:lnTo>
                  <a:lnTo>
                    <a:pt x="4664" y="14141"/>
                  </a:lnTo>
                  <a:lnTo>
                    <a:pt x="4993" y="14290"/>
                  </a:lnTo>
                  <a:lnTo>
                    <a:pt x="5341" y="14430"/>
                  </a:lnTo>
                  <a:lnTo>
                    <a:pt x="5689" y="14559"/>
                  </a:lnTo>
                  <a:lnTo>
                    <a:pt x="6057" y="14658"/>
                  </a:lnTo>
                  <a:lnTo>
                    <a:pt x="6773" y="14857"/>
                  </a:lnTo>
                  <a:lnTo>
                    <a:pt x="7469" y="15056"/>
                  </a:lnTo>
                  <a:lnTo>
                    <a:pt x="8145" y="15265"/>
                  </a:lnTo>
                  <a:lnTo>
                    <a:pt x="8801" y="15474"/>
                  </a:lnTo>
                  <a:lnTo>
                    <a:pt x="9438" y="15693"/>
                  </a:lnTo>
                  <a:lnTo>
                    <a:pt x="10064" y="15921"/>
                  </a:lnTo>
                  <a:lnTo>
                    <a:pt x="10671" y="16150"/>
                  </a:lnTo>
                  <a:lnTo>
                    <a:pt x="11258" y="16389"/>
                  </a:lnTo>
                  <a:lnTo>
                    <a:pt x="11824" y="16627"/>
                  </a:lnTo>
                  <a:lnTo>
                    <a:pt x="12371" y="16866"/>
                  </a:lnTo>
                  <a:lnTo>
                    <a:pt x="12908" y="17115"/>
                  </a:lnTo>
                  <a:lnTo>
                    <a:pt x="13425" y="17363"/>
                  </a:lnTo>
                  <a:lnTo>
                    <a:pt x="13933" y="17612"/>
                  </a:lnTo>
                  <a:lnTo>
                    <a:pt x="14420" y="17870"/>
                  </a:lnTo>
                  <a:lnTo>
                    <a:pt x="14887" y="18129"/>
                  </a:lnTo>
                  <a:lnTo>
                    <a:pt x="15345" y="18388"/>
                  </a:lnTo>
                  <a:lnTo>
                    <a:pt x="15782" y="18656"/>
                  </a:lnTo>
                  <a:lnTo>
                    <a:pt x="16200" y="18915"/>
                  </a:lnTo>
                  <a:lnTo>
                    <a:pt x="16618" y="19183"/>
                  </a:lnTo>
                  <a:lnTo>
                    <a:pt x="17005" y="19452"/>
                  </a:lnTo>
                  <a:lnTo>
                    <a:pt x="17383" y="19710"/>
                  </a:lnTo>
                  <a:lnTo>
                    <a:pt x="17751" y="19979"/>
                  </a:lnTo>
                  <a:lnTo>
                    <a:pt x="18109" y="20247"/>
                  </a:lnTo>
                  <a:lnTo>
                    <a:pt x="18447" y="20516"/>
                  </a:lnTo>
                  <a:lnTo>
                    <a:pt x="18766" y="20784"/>
                  </a:lnTo>
                  <a:lnTo>
                    <a:pt x="19084" y="21053"/>
                  </a:lnTo>
                  <a:lnTo>
                    <a:pt x="19382" y="21311"/>
                  </a:lnTo>
                  <a:lnTo>
                    <a:pt x="19671" y="21580"/>
                  </a:lnTo>
                  <a:lnTo>
                    <a:pt x="19939" y="21838"/>
                  </a:lnTo>
                  <a:lnTo>
                    <a:pt x="20208" y="22097"/>
                  </a:lnTo>
                  <a:lnTo>
                    <a:pt x="20456" y="22355"/>
                  </a:lnTo>
                  <a:lnTo>
                    <a:pt x="20695" y="22614"/>
                  </a:lnTo>
                  <a:lnTo>
                    <a:pt x="20924" y="22863"/>
                  </a:lnTo>
                  <a:lnTo>
                    <a:pt x="21142" y="23111"/>
                  </a:lnTo>
                  <a:lnTo>
                    <a:pt x="21540" y="23598"/>
                  </a:lnTo>
                  <a:lnTo>
                    <a:pt x="21898" y="24066"/>
                  </a:lnTo>
                  <a:lnTo>
                    <a:pt x="22216" y="24513"/>
                  </a:lnTo>
                  <a:lnTo>
                    <a:pt x="22505" y="24941"/>
                  </a:lnTo>
                  <a:lnTo>
                    <a:pt x="22753" y="25339"/>
                  </a:lnTo>
                  <a:lnTo>
                    <a:pt x="22962" y="25717"/>
                  </a:lnTo>
                  <a:lnTo>
                    <a:pt x="23151" y="26065"/>
                  </a:lnTo>
                  <a:lnTo>
                    <a:pt x="23300" y="26383"/>
                  </a:lnTo>
                  <a:lnTo>
                    <a:pt x="23430" y="26661"/>
                  </a:lnTo>
                  <a:lnTo>
                    <a:pt x="23529" y="26910"/>
                  </a:lnTo>
                  <a:lnTo>
                    <a:pt x="23609" y="27109"/>
                  </a:lnTo>
                  <a:lnTo>
                    <a:pt x="23708" y="27397"/>
                  </a:lnTo>
                  <a:lnTo>
                    <a:pt x="23738" y="27497"/>
                  </a:lnTo>
                  <a:lnTo>
                    <a:pt x="24046" y="28123"/>
                  </a:lnTo>
                  <a:lnTo>
                    <a:pt x="24344" y="28760"/>
                  </a:lnTo>
                  <a:lnTo>
                    <a:pt x="24613" y="29396"/>
                  </a:lnTo>
                  <a:lnTo>
                    <a:pt x="24862" y="30042"/>
                  </a:lnTo>
                  <a:lnTo>
                    <a:pt x="25090" y="30679"/>
                  </a:lnTo>
                  <a:lnTo>
                    <a:pt x="25289" y="31325"/>
                  </a:lnTo>
                  <a:lnTo>
                    <a:pt x="25478" y="31972"/>
                  </a:lnTo>
                  <a:lnTo>
                    <a:pt x="25647" y="32618"/>
                  </a:lnTo>
                  <a:lnTo>
                    <a:pt x="25796" y="33255"/>
                  </a:lnTo>
                  <a:lnTo>
                    <a:pt x="25926" y="33901"/>
                  </a:lnTo>
                  <a:lnTo>
                    <a:pt x="26035" y="34547"/>
                  </a:lnTo>
                  <a:lnTo>
                    <a:pt x="26134" y="35194"/>
                  </a:lnTo>
                  <a:lnTo>
                    <a:pt x="26214" y="35840"/>
                  </a:lnTo>
                  <a:lnTo>
                    <a:pt x="26274" y="36477"/>
                  </a:lnTo>
                  <a:lnTo>
                    <a:pt x="26323" y="37123"/>
                  </a:lnTo>
                  <a:lnTo>
                    <a:pt x="26353" y="37759"/>
                  </a:lnTo>
                  <a:lnTo>
                    <a:pt x="26373" y="38386"/>
                  </a:lnTo>
                  <a:lnTo>
                    <a:pt x="26383" y="39022"/>
                  </a:lnTo>
                  <a:lnTo>
                    <a:pt x="26373" y="39649"/>
                  </a:lnTo>
                  <a:lnTo>
                    <a:pt x="26353" y="40265"/>
                  </a:lnTo>
                  <a:lnTo>
                    <a:pt x="26313" y="40892"/>
                  </a:lnTo>
                  <a:lnTo>
                    <a:pt x="26274" y="41499"/>
                  </a:lnTo>
                  <a:lnTo>
                    <a:pt x="26214" y="42105"/>
                  </a:lnTo>
                  <a:lnTo>
                    <a:pt x="26154" y="42712"/>
                  </a:lnTo>
                  <a:lnTo>
                    <a:pt x="26075" y="43298"/>
                  </a:lnTo>
                  <a:lnTo>
                    <a:pt x="25995" y="43885"/>
                  </a:lnTo>
                  <a:lnTo>
                    <a:pt x="25896" y="44472"/>
                  </a:lnTo>
                  <a:lnTo>
                    <a:pt x="25796" y="45039"/>
                  </a:lnTo>
                  <a:lnTo>
                    <a:pt x="25697" y="45606"/>
                  </a:lnTo>
                  <a:lnTo>
                    <a:pt x="25578" y="46162"/>
                  </a:lnTo>
                  <a:lnTo>
                    <a:pt x="25458" y="46709"/>
                  </a:lnTo>
                  <a:lnTo>
                    <a:pt x="25329" y="47246"/>
                  </a:lnTo>
                  <a:lnTo>
                    <a:pt x="25200" y="47773"/>
                  </a:lnTo>
                  <a:lnTo>
                    <a:pt x="25060" y="48291"/>
                  </a:lnTo>
                  <a:lnTo>
                    <a:pt x="24921" y="48798"/>
                  </a:lnTo>
                  <a:lnTo>
                    <a:pt x="24772" y="49295"/>
                  </a:lnTo>
                  <a:lnTo>
                    <a:pt x="24484" y="50250"/>
                  </a:lnTo>
                  <a:lnTo>
                    <a:pt x="24175" y="51165"/>
                  </a:lnTo>
                  <a:lnTo>
                    <a:pt x="23877" y="52020"/>
                  </a:lnTo>
                  <a:lnTo>
                    <a:pt x="23569" y="52815"/>
                  </a:lnTo>
                  <a:lnTo>
                    <a:pt x="23280" y="53551"/>
                  </a:lnTo>
                  <a:lnTo>
                    <a:pt x="22992" y="54227"/>
                  </a:lnTo>
                  <a:lnTo>
                    <a:pt x="22733" y="54834"/>
                  </a:lnTo>
                  <a:lnTo>
                    <a:pt x="22485" y="55371"/>
                  </a:lnTo>
                  <a:lnTo>
                    <a:pt x="22266" y="55838"/>
                  </a:lnTo>
                  <a:lnTo>
                    <a:pt x="22067" y="56226"/>
                  </a:lnTo>
                  <a:lnTo>
                    <a:pt x="21799" y="56753"/>
                  </a:lnTo>
                  <a:lnTo>
                    <a:pt x="21699" y="56942"/>
                  </a:lnTo>
                  <a:lnTo>
                    <a:pt x="25558" y="61885"/>
                  </a:lnTo>
                  <a:lnTo>
                    <a:pt x="27248" y="59399"/>
                  </a:lnTo>
                  <a:lnTo>
                    <a:pt x="28054" y="58205"/>
                  </a:lnTo>
                  <a:lnTo>
                    <a:pt x="28819" y="57042"/>
                  </a:lnTo>
                  <a:lnTo>
                    <a:pt x="29565" y="55908"/>
                  </a:lnTo>
                  <a:lnTo>
                    <a:pt x="30271" y="54804"/>
                  </a:lnTo>
                  <a:lnTo>
                    <a:pt x="30958" y="53730"/>
                  </a:lnTo>
                  <a:lnTo>
                    <a:pt x="31604" y="52666"/>
                  </a:lnTo>
                  <a:lnTo>
                    <a:pt x="32220" y="51622"/>
                  </a:lnTo>
                  <a:lnTo>
                    <a:pt x="32807" y="50598"/>
                  </a:lnTo>
                  <a:lnTo>
                    <a:pt x="33364" y="49583"/>
                  </a:lnTo>
                  <a:lnTo>
                    <a:pt x="33881" y="48579"/>
                  </a:lnTo>
                  <a:lnTo>
                    <a:pt x="34140" y="48082"/>
                  </a:lnTo>
                  <a:lnTo>
                    <a:pt x="34378" y="47585"/>
                  </a:lnTo>
                  <a:lnTo>
                    <a:pt x="34607" y="47097"/>
                  </a:lnTo>
                  <a:lnTo>
                    <a:pt x="34836" y="46600"/>
                  </a:lnTo>
                  <a:lnTo>
                    <a:pt x="35055" y="46113"/>
                  </a:lnTo>
                  <a:lnTo>
                    <a:pt x="35263" y="45616"/>
                  </a:lnTo>
                  <a:lnTo>
                    <a:pt x="35462" y="45128"/>
                  </a:lnTo>
                  <a:lnTo>
                    <a:pt x="35661" y="44631"/>
                  </a:lnTo>
                  <a:lnTo>
                    <a:pt x="35850" y="44134"/>
                  </a:lnTo>
                  <a:lnTo>
                    <a:pt x="36019" y="43647"/>
                  </a:lnTo>
                  <a:lnTo>
                    <a:pt x="36198" y="43149"/>
                  </a:lnTo>
                  <a:lnTo>
                    <a:pt x="36357" y="42652"/>
                  </a:lnTo>
                  <a:lnTo>
                    <a:pt x="36507" y="42155"/>
                  </a:lnTo>
                  <a:lnTo>
                    <a:pt x="36656" y="41658"/>
                  </a:lnTo>
                  <a:lnTo>
                    <a:pt x="36795" y="41150"/>
                  </a:lnTo>
                  <a:lnTo>
                    <a:pt x="36924" y="40643"/>
                  </a:lnTo>
                  <a:lnTo>
                    <a:pt x="37044" y="40136"/>
                  </a:lnTo>
                  <a:lnTo>
                    <a:pt x="37153" y="39629"/>
                  </a:lnTo>
                  <a:lnTo>
                    <a:pt x="37252" y="39112"/>
                  </a:lnTo>
                  <a:lnTo>
                    <a:pt x="37352" y="38585"/>
                  </a:lnTo>
                  <a:lnTo>
                    <a:pt x="37441" y="38068"/>
                  </a:lnTo>
                  <a:lnTo>
                    <a:pt x="37521" y="37541"/>
                  </a:lnTo>
                  <a:lnTo>
                    <a:pt x="37590" y="37004"/>
                  </a:lnTo>
                  <a:lnTo>
                    <a:pt x="37650" y="36467"/>
                  </a:lnTo>
                  <a:lnTo>
                    <a:pt x="37710" y="35920"/>
                  </a:lnTo>
                  <a:lnTo>
                    <a:pt x="37750" y="35363"/>
                  </a:lnTo>
                  <a:lnTo>
                    <a:pt x="37789" y="34806"/>
                  </a:lnTo>
                  <a:lnTo>
                    <a:pt x="37819" y="34249"/>
                  </a:lnTo>
                  <a:lnTo>
                    <a:pt x="37839" y="33672"/>
                  </a:lnTo>
                  <a:lnTo>
                    <a:pt x="37849" y="33095"/>
                  </a:lnTo>
                  <a:lnTo>
                    <a:pt x="37849" y="32509"/>
                  </a:lnTo>
                  <a:lnTo>
                    <a:pt x="37849" y="31912"/>
                  </a:lnTo>
                  <a:lnTo>
                    <a:pt x="37839" y="31315"/>
                  </a:lnTo>
                  <a:lnTo>
                    <a:pt x="37809" y="30699"/>
                  </a:lnTo>
                  <a:lnTo>
                    <a:pt x="37779" y="30082"/>
                  </a:lnTo>
                  <a:lnTo>
                    <a:pt x="37740" y="29456"/>
                  </a:lnTo>
                  <a:lnTo>
                    <a:pt x="37690" y="28819"/>
                  </a:lnTo>
                  <a:lnTo>
                    <a:pt x="37640" y="28173"/>
                  </a:lnTo>
                  <a:lnTo>
                    <a:pt x="37571" y="27507"/>
                  </a:lnTo>
                  <a:lnTo>
                    <a:pt x="37501" y="26840"/>
                  </a:lnTo>
                  <a:lnTo>
                    <a:pt x="37461" y="26512"/>
                  </a:lnTo>
                  <a:lnTo>
                    <a:pt x="37411" y="26184"/>
                  </a:lnTo>
                  <a:lnTo>
                    <a:pt x="37352" y="25846"/>
                  </a:lnTo>
                  <a:lnTo>
                    <a:pt x="37282" y="25508"/>
                  </a:lnTo>
                  <a:lnTo>
                    <a:pt x="37213" y="25170"/>
                  </a:lnTo>
                  <a:lnTo>
                    <a:pt x="37133" y="24822"/>
                  </a:lnTo>
                  <a:lnTo>
                    <a:pt x="37044" y="24474"/>
                  </a:lnTo>
                  <a:lnTo>
                    <a:pt x="36944" y="24126"/>
                  </a:lnTo>
                  <a:lnTo>
                    <a:pt x="36735" y="23419"/>
                  </a:lnTo>
                  <a:lnTo>
                    <a:pt x="36507" y="22713"/>
                  </a:lnTo>
                  <a:lnTo>
                    <a:pt x="36238" y="21997"/>
                  </a:lnTo>
                  <a:lnTo>
                    <a:pt x="35960" y="21281"/>
                  </a:lnTo>
                  <a:lnTo>
                    <a:pt x="35651" y="20555"/>
                  </a:lnTo>
                  <a:lnTo>
                    <a:pt x="35333" y="19839"/>
                  </a:lnTo>
                  <a:lnTo>
                    <a:pt x="34985" y="19114"/>
                  </a:lnTo>
                  <a:lnTo>
                    <a:pt x="34627" y="18398"/>
                  </a:lnTo>
                  <a:lnTo>
                    <a:pt x="34249" y="17691"/>
                  </a:lnTo>
                  <a:lnTo>
                    <a:pt x="33861" y="16985"/>
                  </a:lnTo>
                  <a:lnTo>
                    <a:pt x="33454" y="16299"/>
                  </a:lnTo>
                  <a:lnTo>
                    <a:pt x="33036" y="15613"/>
                  </a:lnTo>
                  <a:lnTo>
                    <a:pt x="32608" y="14937"/>
                  </a:lnTo>
                  <a:lnTo>
                    <a:pt x="32181" y="14280"/>
                  </a:lnTo>
                  <a:lnTo>
                    <a:pt x="31733" y="13644"/>
                  </a:lnTo>
                  <a:lnTo>
                    <a:pt x="31286" y="13018"/>
                  </a:lnTo>
                  <a:lnTo>
                    <a:pt x="30838" y="12411"/>
                  </a:lnTo>
                  <a:lnTo>
                    <a:pt x="30381" y="11834"/>
                  </a:lnTo>
                  <a:lnTo>
                    <a:pt x="29923" y="11267"/>
                  </a:lnTo>
                  <a:lnTo>
                    <a:pt x="29476" y="10730"/>
                  </a:lnTo>
                  <a:lnTo>
                    <a:pt x="29018" y="10223"/>
                  </a:lnTo>
                  <a:lnTo>
                    <a:pt x="28561" y="9746"/>
                  </a:lnTo>
                  <a:lnTo>
                    <a:pt x="28123" y="9288"/>
                  </a:lnTo>
                  <a:lnTo>
                    <a:pt x="27676" y="8871"/>
                  </a:lnTo>
                  <a:lnTo>
                    <a:pt x="27238" y="8483"/>
                  </a:lnTo>
                  <a:lnTo>
                    <a:pt x="26821" y="8125"/>
                  </a:lnTo>
                  <a:lnTo>
                    <a:pt x="26403" y="7807"/>
                  </a:lnTo>
                  <a:lnTo>
                    <a:pt x="26194" y="7667"/>
                  </a:lnTo>
                  <a:lnTo>
                    <a:pt x="25995" y="7528"/>
                  </a:lnTo>
                  <a:lnTo>
                    <a:pt x="25190" y="7051"/>
                  </a:lnTo>
                  <a:lnTo>
                    <a:pt x="24394" y="6583"/>
                  </a:lnTo>
                  <a:lnTo>
                    <a:pt x="23609" y="6136"/>
                  </a:lnTo>
                  <a:lnTo>
                    <a:pt x="22843" y="5698"/>
                  </a:lnTo>
                  <a:lnTo>
                    <a:pt x="22087" y="5291"/>
                  </a:lnTo>
                  <a:lnTo>
                    <a:pt x="21351" y="4893"/>
                  </a:lnTo>
                  <a:lnTo>
                    <a:pt x="20635" y="4515"/>
                  </a:lnTo>
                  <a:lnTo>
                    <a:pt x="19929" y="4157"/>
                  </a:lnTo>
                  <a:lnTo>
                    <a:pt x="19233" y="3809"/>
                  </a:lnTo>
                  <a:lnTo>
                    <a:pt x="18557" y="3481"/>
                  </a:lnTo>
                  <a:lnTo>
                    <a:pt x="17891" y="3173"/>
                  </a:lnTo>
                  <a:lnTo>
                    <a:pt x="17244" y="2874"/>
                  </a:lnTo>
                  <a:lnTo>
                    <a:pt x="16608" y="2596"/>
                  </a:lnTo>
                  <a:lnTo>
                    <a:pt x="15991" y="2337"/>
                  </a:lnTo>
                  <a:lnTo>
                    <a:pt x="15385" y="2089"/>
                  </a:lnTo>
                  <a:lnTo>
                    <a:pt x="14788" y="1860"/>
                  </a:lnTo>
                  <a:lnTo>
                    <a:pt x="14211" y="1641"/>
                  </a:lnTo>
                  <a:lnTo>
                    <a:pt x="13644" y="1432"/>
                  </a:lnTo>
                  <a:lnTo>
                    <a:pt x="13087" y="1243"/>
                  </a:lnTo>
                  <a:lnTo>
                    <a:pt x="12550" y="1074"/>
                  </a:lnTo>
                  <a:lnTo>
                    <a:pt x="12023" y="915"/>
                  </a:lnTo>
                  <a:lnTo>
                    <a:pt x="11506" y="766"/>
                  </a:lnTo>
                  <a:lnTo>
                    <a:pt x="11009" y="637"/>
                  </a:lnTo>
                  <a:lnTo>
                    <a:pt x="10522" y="517"/>
                  </a:lnTo>
                  <a:lnTo>
                    <a:pt x="10044" y="408"/>
                  </a:lnTo>
                  <a:lnTo>
                    <a:pt x="9577" y="308"/>
                  </a:lnTo>
                  <a:lnTo>
                    <a:pt x="9129" y="229"/>
                  </a:lnTo>
                  <a:lnTo>
                    <a:pt x="8692" y="159"/>
                  </a:lnTo>
                  <a:lnTo>
                    <a:pt x="8264" y="110"/>
                  </a:lnTo>
                  <a:lnTo>
                    <a:pt x="7857" y="60"/>
                  </a:lnTo>
                  <a:lnTo>
                    <a:pt x="7449" y="30"/>
                  </a:lnTo>
                  <a:lnTo>
                    <a:pt x="7061" y="10"/>
                  </a:lnTo>
                  <a:lnTo>
                    <a:pt x="6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1;p32">
              <a:extLst>
                <a:ext uri="{FF2B5EF4-FFF2-40B4-BE49-F238E27FC236}">
                  <a16:creationId xmlns:a16="http://schemas.microsoft.com/office/drawing/2014/main" id="{E979ED7E-A3D6-2B85-6D7B-148DB90AA849}"/>
                </a:ext>
              </a:extLst>
            </p:cNvPr>
            <p:cNvSpPr/>
            <p:nvPr/>
          </p:nvSpPr>
          <p:spPr>
            <a:xfrm>
              <a:off x="5733081" y="2224220"/>
              <a:ext cx="417087" cy="2075838"/>
            </a:xfrm>
            <a:custGeom>
              <a:avLst/>
              <a:gdLst/>
              <a:ahLst/>
              <a:cxnLst/>
              <a:rect l="l" t="t" r="r" b="b"/>
              <a:pathLst>
                <a:path w="26423" h="131507" extrusionOk="0">
                  <a:moveTo>
                    <a:pt x="5718" y="1"/>
                  </a:moveTo>
                  <a:lnTo>
                    <a:pt x="0" y="131507"/>
                  </a:lnTo>
                  <a:lnTo>
                    <a:pt x="6524" y="131507"/>
                  </a:lnTo>
                  <a:lnTo>
                    <a:pt x="20953" y="36020"/>
                  </a:lnTo>
                  <a:lnTo>
                    <a:pt x="264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2;p32">
              <a:extLst>
                <a:ext uri="{FF2B5EF4-FFF2-40B4-BE49-F238E27FC236}">
                  <a16:creationId xmlns:a16="http://schemas.microsoft.com/office/drawing/2014/main" id="{EDA344C4-C8FB-76B7-D57C-FE7B2D3EEBE5}"/>
                </a:ext>
              </a:extLst>
            </p:cNvPr>
            <p:cNvSpPr/>
            <p:nvPr/>
          </p:nvSpPr>
          <p:spPr>
            <a:xfrm>
              <a:off x="5339387" y="2213076"/>
              <a:ext cx="667469" cy="2086982"/>
            </a:xfrm>
            <a:custGeom>
              <a:avLst/>
              <a:gdLst/>
              <a:ahLst/>
              <a:cxnLst/>
              <a:rect l="l" t="t" r="r" b="b"/>
              <a:pathLst>
                <a:path w="42285" h="132213" extrusionOk="0">
                  <a:moveTo>
                    <a:pt x="42285" y="1"/>
                  </a:moveTo>
                  <a:lnTo>
                    <a:pt x="10969" y="707"/>
                  </a:lnTo>
                  <a:lnTo>
                    <a:pt x="9498" y="36736"/>
                  </a:lnTo>
                  <a:lnTo>
                    <a:pt x="1" y="132213"/>
                  </a:lnTo>
                  <a:lnTo>
                    <a:pt x="6494" y="132213"/>
                  </a:lnTo>
                  <a:lnTo>
                    <a:pt x="422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3;p32">
              <a:extLst>
                <a:ext uri="{FF2B5EF4-FFF2-40B4-BE49-F238E27FC236}">
                  <a16:creationId xmlns:a16="http://schemas.microsoft.com/office/drawing/2014/main" id="{C67AF046-6E55-C685-2459-586654D56BE5}"/>
                </a:ext>
              </a:extLst>
            </p:cNvPr>
            <p:cNvSpPr/>
            <p:nvPr/>
          </p:nvSpPr>
          <p:spPr>
            <a:xfrm>
              <a:off x="5751139" y="1173918"/>
              <a:ext cx="320704" cy="412699"/>
            </a:xfrm>
            <a:custGeom>
              <a:avLst/>
              <a:gdLst/>
              <a:ahLst/>
              <a:cxnLst/>
              <a:rect l="l" t="t" r="r" b="b"/>
              <a:pathLst>
                <a:path w="20317" h="26145" extrusionOk="0">
                  <a:moveTo>
                    <a:pt x="11913" y="0"/>
                  </a:moveTo>
                  <a:lnTo>
                    <a:pt x="8980" y="319"/>
                  </a:lnTo>
                  <a:lnTo>
                    <a:pt x="6882" y="527"/>
                  </a:lnTo>
                  <a:lnTo>
                    <a:pt x="6136" y="607"/>
                  </a:lnTo>
                  <a:lnTo>
                    <a:pt x="5768" y="627"/>
                  </a:lnTo>
                  <a:lnTo>
                    <a:pt x="5728" y="637"/>
                  </a:lnTo>
                  <a:lnTo>
                    <a:pt x="5678" y="647"/>
                  </a:lnTo>
                  <a:lnTo>
                    <a:pt x="5539" y="706"/>
                  </a:lnTo>
                  <a:lnTo>
                    <a:pt x="5370" y="786"/>
                  </a:lnTo>
                  <a:lnTo>
                    <a:pt x="5161" y="905"/>
                  </a:lnTo>
                  <a:lnTo>
                    <a:pt x="4684" y="1184"/>
                  </a:lnTo>
                  <a:lnTo>
                    <a:pt x="4167" y="1502"/>
                  </a:lnTo>
                  <a:lnTo>
                    <a:pt x="3670" y="1820"/>
                  </a:lnTo>
                  <a:lnTo>
                    <a:pt x="3242" y="2109"/>
                  </a:lnTo>
                  <a:lnTo>
                    <a:pt x="2834" y="2377"/>
                  </a:lnTo>
                  <a:lnTo>
                    <a:pt x="1800" y="5957"/>
                  </a:lnTo>
                  <a:lnTo>
                    <a:pt x="2387" y="10949"/>
                  </a:lnTo>
                  <a:lnTo>
                    <a:pt x="318" y="15554"/>
                  </a:lnTo>
                  <a:lnTo>
                    <a:pt x="0" y="20377"/>
                  </a:lnTo>
                  <a:lnTo>
                    <a:pt x="7349" y="26144"/>
                  </a:lnTo>
                  <a:lnTo>
                    <a:pt x="12948" y="23609"/>
                  </a:lnTo>
                  <a:lnTo>
                    <a:pt x="12948" y="18736"/>
                  </a:lnTo>
                  <a:lnTo>
                    <a:pt x="17075" y="18736"/>
                  </a:lnTo>
                  <a:lnTo>
                    <a:pt x="17075" y="11287"/>
                  </a:lnTo>
                  <a:lnTo>
                    <a:pt x="20317" y="11287"/>
                  </a:lnTo>
                  <a:lnTo>
                    <a:pt x="17075" y="4615"/>
                  </a:lnTo>
                  <a:lnTo>
                    <a:pt x="17075" y="468"/>
                  </a:lnTo>
                  <a:lnTo>
                    <a:pt x="11913" y="0"/>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4;p32">
              <a:extLst>
                <a:ext uri="{FF2B5EF4-FFF2-40B4-BE49-F238E27FC236}">
                  <a16:creationId xmlns:a16="http://schemas.microsoft.com/office/drawing/2014/main" id="{33DC240D-733C-03A1-E389-D372AC77B50C}"/>
                </a:ext>
              </a:extLst>
            </p:cNvPr>
            <p:cNvSpPr/>
            <p:nvPr/>
          </p:nvSpPr>
          <p:spPr>
            <a:xfrm>
              <a:off x="5379576" y="1495553"/>
              <a:ext cx="832596" cy="1297401"/>
            </a:xfrm>
            <a:custGeom>
              <a:avLst/>
              <a:gdLst/>
              <a:ahLst/>
              <a:cxnLst/>
              <a:rect l="l" t="t" r="r" b="b"/>
              <a:pathLst>
                <a:path w="52746" h="82192" extrusionOk="0">
                  <a:moveTo>
                    <a:pt x="23539" y="1"/>
                  </a:moveTo>
                  <a:lnTo>
                    <a:pt x="1830" y="13187"/>
                  </a:lnTo>
                  <a:lnTo>
                    <a:pt x="1562" y="13625"/>
                  </a:lnTo>
                  <a:lnTo>
                    <a:pt x="1323" y="14072"/>
                  </a:lnTo>
                  <a:lnTo>
                    <a:pt x="1104" y="14520"/>
                  </a:lnTo>
                  <a:lnTo>
                    <a:pt x="905" y="14967"/>
                  </a:lnTo>
                  <a:lnTo>
                    <a:pt x="736" y="15425"/>
                  </a:lnTo>
                  <a:lnTo>
                    <a:pt x="577" y="15872"/>
                  </a:lnTo>
                  <a:lnTo>
                    <a:pt x="448" y="16329"/>
                  </a:lnTo>
                  <a:lnTo>
                    <a:pt x="329" y="16777"/>
                  </a:lnTo>
                  <a:lnTo>
                    <a:pt x="229" y="17234"/>
                  </a:lnTo>
                  <a:lnTo>
                    <a:pt x="150" y="17692"/>
                  </a:lnTo>
                  <a:lnTo>
                    <a:pt x="90" y="18139"/>
                  </a:lnTo>
                  <a:lnTo>
                    <a:pt x="50" y="18597"/>
                  </a:lnTo>
                  <a:lnTo>
                    <a:pt x="20" y="19044"/>
                  </a:lnTo>
                  <a:lnTo>
                    <a:pt x="1" y="19492"/>
                  </a:lnTo>
                  <a:lnTo>
                    <a:pt x="10" y="19949"/>
                  </a:lnTo>
                  <a:lnTo>
                    <a:pt x="20" y="20387"/>
                  </a:lnTo>
                  <a:lnTo>
                    <a:pt x="50" y="20834"/>
                  </a:lnTo>
                  <a:lnTo>
                    <a:pt x="100" y="21282"/>
                  </a:lnTo>
                  <a:lnTo>
                    <a:pt x="150" y="21719"/>
                  </a:lnTo>
                  <a:lnTo>
                    <a:pt x="219" y="22157"/>
                  </a:lnTo>
                  <a:lnTo>
                    <a:pt x="299" y="22585"/>
                  </a:lnTo>
                  <a:lnTo>
                    <a:pt x="398" y="23022"/>
                  </a:lnTo>
                  <a:lnTo>
                    <a:pt x="498" y="23450"/>
                  </a:lnTo>
                  <a:lnTo>
                    <a:pt x="607" y="23867"/>
                  </a:lnTo>
                  <a:lnTo>
                    <a:pt x="726" y="24285"/>
                  </a:lnTo>
                  <a:lnTo>
                    <a:pt x="856" y="24693"/>
                  </a:lnTo>
                  <a:lnTo>
                    <a:pt x="995" y="25101"/>
                  </a:lnTo>
                  <a:lnTo>
                    <a:pt x="1134" y="25508"/>
                  </a:lnTo>
                  <a:lnTo>
                    <a:pt x="1283" y="25906"/>
                  </a:lnTo>
                  <a:lnTo>
                    <a:pt x="1442" y="26294"/>
                  </a:lnTo>
                  <a:lnTo>
                    <a:pt x="1602" y="26672"/>
                  </a:lnTo>
                  <a:lnTo>
                    <a:pt x="1771" y="27050"/>
                  </a:lnTo>
                  <a:lnTo>
                    <a:pt x="1940" y="27428"/>
                  </a:lnTo>
                  <a:lnTo>
                    <a:pt x="2119" y="27786"/>
                  </a:lnTo>
                  <a:lnTo>
                    <a:pt x="2477" y="28492"/>
                  </a:lnTo>
                  <a:lnTo>
                    <a:pt x="2845" y="29158"/>
                  </a:lnTo>
                  <a:lnTo>
                    <a:pt x="3213" y="29794"/>
                  </a:lnTo>
                  <a:lnTo>
                    <a:pt x="3581" y="30391"/>
                  </a:lnTo>
                  <a:lnTo>
                    <a:pt x="3939" y="30958"/>
                  </a:lnTo>
                  <a:lnTo>
                    <a:pt x="4287" y="31475"/>
                  </a:lnTo>
                  <a:lnTo>
                    <a:pt x="4625" y="31942"/>
                  </a:lnTo>
                  <a:lnTo>
                    <a:pt x="4933" y="32370"/>
                  </a:lnTo>
                  <a:lnTo>
                    <a:pt x="5221" y="32748"/>
                  </a:lnTo>
                  <a:lnTo>
                    <a:pt x="5470" y="33076"/>
                  </a:lnTo>
                  <a:lnTo>
                    <a:pt x="5689" y="33344"/>
                  </a:lnTo>
                  <a:lnTo>
                    <a:pt x="6007" y="33722"/>
                  </a:lnTo>
                  <a:lnTo>
                    <a:pt x="6116" y="33852"/>
                  </a:lnTo>
                  <a:lnTo>
                    <a:pt x="7727" y="45457"/>
                  </a:lnTo>
                  <a:lnTo>
                    <a:pt x="6952" y="82192"/>
                  </a:lnTo>
                  <a:lnTo>
                    <a:pt x="6952" y="82192"/>
                  </a:lnTo>
                  <a:lnTo>
                    <a:pt x="43348" y="82182"/>
                  </a:lnTo>
                  <a:lnTo>
                    <a:pt x="43617" y="81307"/>
                  </a:lnTo>
                  <a:lnTo>
                    <a:pt x="43925" y="80253"/>
                  </a:lnTo>
                  <a:lnTo>
                    <a:pt x="44343" y="78811"/>
                  </a:lnTo>
                  <a:lnTo>
                    <a:pt x="44850" y="76991"/>
                  </a:lnTo>
                  <a:lnTo>
                    <a:pt x="45437" y="74833"/>
                  </a:lnTo>
                  <a:lnTo>
                    <a:pt x="45755" y="73630"/>
                  </a:lnTo>
                  <a:lnTo>
                    <a:pt x="46083" y="72347"/>
                  </a:lnTo>
                  <a:lnTo>
                    <a:pt x="46421" y="70984"/>
                  </a:lnTo>
                  <a:lnTo>
                    <a:pt x="46769" y="69552"/>
                  </a:lnTo>
                  <a:lnTo>
                    <a:pt x="47127" y="68051"/>
                  </a:lnTo>
                  <a:lnTo>
                    <a:pt x="47495" y="66470"/>
                  </a:lnTo>
                  <a:lnTo>
                    <a:pt x="47873" y="64829"/>
                  </a:lnTo>
                  <a:lnTo>
                    <a:pt x="48251" y="63128"/>
                  </a:lnTo>
                  <a:lnTo>
                    <a:pt x="48629" y="61358"/>
                  </a:lnTo>
                  <a:lnTo>
                    <a:pt x="49007" y="59538"/>
                  </a:lnTo>
                  <a:lnTo>
                    <a:pt x="49385" y="57659"/>
                  </a:lnTo>
                  <a:lnTo>
                    <a:pt x="49753" y="55720"/>
                  </a:lnTo>
                  <a:lnTo>
                    <a:pt x="50121" y="53731"/>
                  </a:lnTo>
                  <a:lnTo>
                    <a:pt x="50488" y="51702"/>
                  </a:lnTo>
                  <a:lnTo>
                    <a:pt x="50837" y="49614"/>
                  </a:lnTo>
                  <a:lnTo>
                    <a:pt x="51185" y="47486"/>
                  </a:lnTo>
                  <a:lnTo>
                    <a:pt x="51513" y="45328"/>
                  </a:lnTo>
                  <a:lnTo>
                    <a:pt x="51831" y="43120"/>
                  </a:lnTo>
                  <a:lnTo>
                    <a:pt x="52139" y="40872"/>
                  </a:lnTo>
                  <a:lnTo>
                    <a:pt x="52428" y="38605"/>
                  </a:lnTo>
                  <a:lnTo>
                    <a:pt x="52497" y="38028"/>
                  </a:lnTo>
                  <a:lnTo>
                    <a:pt x="52547" y="37461"/>
                  </a:lnTo>
                  <a:lnTo>
                    <a:pt x="52597" y="36905"/>
                  </a:lnTo>
                  <a:lnTo>
                    <a:pt x="52646" y="36348"/>
                  </a:lnTo>
                  <a:lnTo>
                    <a:pt x="52676" y="35801"/>
                  </a:lnTo>
                  <a:lnTo>
                    <a:pt x="52706" y="35254"/>
                  </a:lnTo>
                  <a:lnTo>
                    <a:pt x="52726" y="34717"/>
                  </a:lnTo>
                  <a:lnTo>
                    <a:pt x="52736" y="34180"/>
                  </a:lnTo>
                  <a:lnTo>
                    <a:pt x="52746" y="33643"/>
                  </a:lnTo>
                  <a:lnTo>
                    <a:pt x="52746" y="33116"/>
                  </a:lnTo>
                  <a:lnTo>
                    <a:pt x="52736" y="32599"/>
                  </a:lnTo>
                  <a:lnTo>
                    <a:pt x="52716" y="32082"/>
                  </a:lnTo>
                  <a:lnTo>
                    <a:pt x="52696" y="31574"/>
                  </a:lnTo>
                  <a:lnTo>
                    <a:pt x="52676" y="31067"/>
                  </a:lnTo>
                  <a:lnTo>
                    <a:pt x="52636" y="30560"/>
                  </a:lnTo>
                  <a:lnTo>
                    <a:pt x="52597" y="30063"/>
                  </a:lnTo>
                  <a:lnTo>
                    <a:pt x="52547" y="29576"/>
                  </a:lnTo>
                  <a:lnTo>
                    <a:pt x="52497" y="29088"/>
                  </a:lnTo>
                  <a:lnTo>
                    <a:pt x="52438" y="28601"/>
                  </a:lnTo>
                  <a:lnTo>
                    <a:pt x="52378" y="28124"/>
                  </a:lnTo>
                  <a:lnTo>
                    <a:pt x="52308" y="27656"/>
                  </a:lnTo>
                  <a:lnTo>
                    <a:pt x="52229" y="27189"/>
                  </a:lnTo>
                  <a:lnTo>
                    <a:pt x="52149" y="26721"/>
                  </a:lnTo>
                  <a:lnTo>
                    <a:pt x="52060" y="26264"/>
                  </a:lnTo>
                  <a:lnTo>
                    <a:pt x="51970" y="25807"/>
                  </a:lnTo>
                  <a:lnTo>
                    <a:pt x="51871" y="25359"/>
                  </a:lnTo>
                  <a:lnTo>
                    <a:pt x="51662" y="24474"/>
                  </a:lnTo>
                  <a:lnTo>
                    <a:pt x="51433" y="23609"/>
                  </a:lnTo>
                  <a:lnTo>
                    <a:pt x="51195" y="22764"/>
                  </a:lnTo>
                  <a:lnTo>
                    <a:pt x="50926" y="21938"/>
                  </a:lnTo>
                  <a:lnTo>
                    <a:pt x="50648" y="21133"/>
                  </a:lnTo>
                  <a:lnTo>
                    <a:pt x="50359" y="20337"/>
                  </a:lnTo>
                  <a:lnTo>
                    <a:pt x="50051" y="19571"/>
                  </a:lnTo>
                  <a:lnTo>
                    <a:pt x="49723" y="18816"/>
                  </a:lnTo>
                  <a:lnTo>
                    <a:pt x="49395" y="18080"/>
                  </a:lnTo>
                  <a:lnTo>
                    <a:pt x="49047" y="17374"/>
                  </a:lnTo>
                  <a:lnTo>
                    <a:pt x="48689" y="16668"/>
                  </a:lnTo>
                  <a:lnTo>
                    <a:pt x="48321" y="15991"/>
                  </a:lnTo>
                  <a:lnTo>
                    <a:pt x="47953" y="15335"/>
                  </a:lnTo>
                  <a:lnTo>
                    <a:pt x="47565" y="14689"/>
                  </a:lnTo>
                  <a:lnTo>
                    <a:pt x="47177" y="14072"/>
                  </a:lnTo>
                  <a:lnTo>
                    <a:pt x="46779" y="13465"/>
                  </a:lnTo>
                  <a:lnTo>
                    <a:pt x="46381" y="12879"/>
                  </a:lnTo>
                  <a:lnTo>
                    <a:pt x="45984" y="12302"/>
                  </a:lnTo>
                  <a:lnTo>
                    <a:pt x="45576" y="11755"/>
                  </a:lnTo>
                  <a:lnTo>
                    <a:pt x="45158" y="11218"/>
                  </a:lnTo>
                  <a:lnTo>
                    <a:pt x="44751" y="10701"/>
                  </a:lnTo>
                  <a:lnTo>
                    <a:pt x="44343" y="10204"/>
                  </a:lnTo>
                  <a:lnTo>
                    <a:pt x="43935" y="9726"/>
                  </a:lnTo>
                  <a:lnTo>
                    <a:pt x="43517" y="9259"/>
                  </a:lnTo>
                  <a:lnTo>
                    <a:pt x="43120" y="8821"/>
                  </a:lnTo>
                  <a:lnTo>
                    <a:pt x="42712" y="8394"/>
                  </a:lnTo>
                  <a:lnTo>
                    <a:pt x="42314" y="7976"/>
                  </a:lnTo>
                  <a:lnTo>
                    <a:pt x="41916" y="7588"/>
                  </a:lnTo>
                  <a:lnTo>
                    <a:pt x="41529" y="7210"/>
                  </a:lnTo>
                  <a:lnTo>
                    <a:pt x="41151" y="6852"/>
                  </a:lnTo>
                  <a:lnTo>
                    <a:pt x="40783" y="6514"/>
                  </a:lnTo>
                  <a:lnTo>
                    <a:pt x="40415" y="6186"/>
                  </a:lnTo>
                  <a:lnTo>
                    <a:pt x="40067" y="5888"/>
                  </a:lnTo>
                  <a:lnTo>
                    <a:pt x="39390" y="5321"/>
                  </a:lnTo>
                  <a:lnTo>
                    <a:pt x="38774" y="4824"/>
                  </a:lnTo>
                  <a:lnTo>
                    <a:pt x="38207" y="4406"/>
                  </a:lnTo>
                  <a:lnTo>
                    <a:pt x="37710" y="4038"/>
                  </a:lnTo>
                  <a:lnTo>
                    <a:pt x="37292" y="3750"/>
                  </a:lnTo>
                  <a:lnTo>
                    <a:pt x="36954" y="3521"/>
                  </a:lnTo>
                  <a:lnTo>
                    <a:pt x="36696" y="3362"/>
                  </a:lnTo>
                  <a:lnTo>
                    <a:pt x="36487" y="3233"/>
                  </a:lnTo>
                  <a:lnTo>
                    <a:pt x="36278" y="3988"/>
                  </a:lnTo>
                  <a:lnTo>
                    <a:pt x="35075" y="3531"/>
                  </a:lnTo>
                  <a:lnTo>
                    <a:pt x="29486" y="5132"/>
                  </a:lnTo>
                  <a:lnTo>
                    <a:pt x="28491" y="5848"/>
                  </a:lnTo>
                  <a:lnTo>
                    <a:pt x="27974" y="5162"/>
                  </a:lnTo>
                  <a:lnTo>
                    <a:pt x="27467" y="4525"/>
                  </a:lnTo>
                  <a:lnTo>
                    <a:pt x="26990" y="3919"/>
                  </a:lnTo>
                  <a:lnTo>
                    <a:pt x="26532" y="3362"/>
                  </a:lnTo>
                  <a:lnTo>
                    <a:pt x="26095" y="2835"/>
                  </a:lnTo>
                  <a:lnTo>
                    <a:pt x="25687" y="2357"/>
                  </a:lnTo>
                  <a:lnTo>
                    <a:pt x="24961" y="1522"/>
                  </a:lnTo>
                  <a:lnTo>
                    <a:pt x="24364" y="866"/>
                  </a:lnTo>
                  <a:lnTo>
                    <a:pt x="23917" y="388"/>
                  </a:lnTo>
                  <a:lnTo>
                    <a:pt x="23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5;p32">
              <a:extLst>
                <a:ext uri="{FF2B5EF4-FFF2-40B4-BE49-F238E27FC236}">
                  <a16:creationId xmlns:a16="http://schemas.microsoft.com/office/drawing/2014/main" id="{A193127F-3ADD-BE9B-D4CD-9D5861B8F5D1}"/>
                </a:ext>
              </a:extLst>
            </p:cNvPr>
            <p:cNvSpPr/>
            <p:nvPr/>
          </p:nvSpPr>
          <p:spPr>
            <a:xfrm>
              <a:off x="5877498" y="1554416"/>
              <a:ext cx="94189" cy="86675"/>
            </a:xfrm>
            <a:custGeom>
              <a:avLst/>
              <a:gdLst/>
              <a:ahLst/>
              <a:cxnLst/>
              <a:rect l="l" t="t" r="r" b="b"/>
              <a:pathLst>
                <a:path w="5967" h="5491" extrusionOk="0">
                  <a:moveTo>
                    <a:pt x="2864" y="1"/>
                  </a:moveTo>
                  <a:lnTo>
                    <a:pt x="0" y="3213"/>
                  </a:lnTo>
                  <a:lnTo>
                    <a:pt x="3670" y="5490"/>
                  </a:lnTo>
                  <a:lnTo>
                    <a:pt x="5967" y="2397"/>
                  </a:lnTo>
                  <a:lnTo>
                    <a:pt x="28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6;p32">
              <a:extLst>
                <a:ext uri="{FF2B5EF4-FFF2-40B4-BE49-F238E27FC236}">
                  <a16:creationId xmlns:a16="http://schemas.microsoft.com/office/drawing/2014/main" id="{F63771DE-7070-2E07-7BBF-0050946231B1}"/>
                </a:ext>
              </a:extLst>
            </p:cNvPr>
            <p:cNvSpPr/>
            <p:nvPr/>
          </p:nvSpPr>
          <p:spPr>
            <a:xfrm>
              <a:off x="5714550" y="1495553"/>
              <a:ext cx="208173" cy="132973"/>
            </a:xfrm>
            <a:custGeom>
              <a:avLst/>
              <a:gdLst/>
              <a:ahLst/>
              <a:cxnLst/>
              <a:rect l="l" t="t" r="r" b="b"/>
              <a:pathLst>
                <a:path w="13188" h="8424" extrusionOk="0">
                  <a:moveTo>
                    <a:pt x="2318" y="1"/>
                  </a:moveTo>
                  <a:lnTo>
                    <a:pt x="1" y="1413"/>
                  </a:lnTo>
                  <a:lnTo>
                    <a:pt x="9001" y="8424"/>
                  </a:lnTo>
                  <a:lnTo>
                    <a:pt x="13187" y="3730"/>
                  </a:lnTo>
                  <a:lnTo>
                    <a:pt x="12382" y="3610"/>
                  </a:lnTo>
                  <a:lnTo>
                    <a:pt x="11626" y="3491"/>
                  </a:lnTo>
                  <a:lnTo>
                    <a:pt x="10900" y="3362"/>
                  </a:lnTo>
                  <a:lnTo>
                    <a:pt x="10204" y="3233"/>
                  </a:lnTo>
                  <a:lnTo>
                    <a:pt x="9548" y="3093"/>
                  </a:lnTo>
                  <a:lnTo>
                    <a:pt x="8931" y="2944"/>
                  </a:lnTo>
                  <a:lnTo>
                    <a:pt x="8344" y="2795"/>
                  </a:lnTo>
                  <a:lnTo>
                    <a:pt x="7797" y="2646"/>
                  </a:lnTo>
                  <a:lnTo>
                    <a:pt x="7280" y="2497"/>
                  </a:lnTo>
                  <a:lnTo>
                    <a:pt x="6783" y="2338"/>
                  </a:lnTo>
                  <a:lnTo>
                    <a:pt x="6326" y="2188"/>
                  </a:lnTo>
                  <a:lnTo>
                    <a:pt x="5898" y="2029"/>
                  </a:lnTo>
                  <a:lnTo>
                    <a:pt x="5500" y="1880"/>
                  </a:lnTo>
                  <a:lnTo>
                    <a:pt x="5132" y="1721"/>
                  </a:lnTo>
                  <a:lnTo>
                    <a:pt x="4784" y="1572"/>
                  </a:lnTo>
                  <a:lnTo>
                    <a:pt x="4476" y="1423"/>
                  </a:lnTo>
                  <a:lnTo>
                    <a:pt x="4178" y="1274"/>
                  </a:lnTo>
                  <a:lnTo>
                    <a:pt x="3909" y="1134"/>
                  </a:lnTo>
                  <a:lnTo>
                    <a:pt x="3670" y="1005"/>
                  </a:lnTo>
                  <a:lnTo>
                    <a:pt x="3452" y="866"/>
                  </a:lnTo>
                  <a:lnTo>
                    <a:pt x="3253" y="746"/>
                  </a:lnTo>
                  <a:lnTo>
                    <a:pt x="3074" y="627"/>
                  </a:lnTo>
                  <a:lnTo>
                    <a:pt x="2785" y="418"/>
                  </a:lnTo>
                  <a:lnTo>
                    <a:pt x="2577" y="249"/>
                  </a:lnTo>
                  <a:lnTo>
                    <a:pt x="2427" y="110"/>
                  </a:lnTo>
                  <a:lnTo>
                    <a:pt x="23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7;p32">
              <a:extLst>
                <a:ext uri="{FF2B5EF4-FFF2-40B4-BE49-F238E27FC236}">
                  <a16:creationId xmlns:a16="http://schemas.microsoft.com/office/drawing/2014/main" id="{A7B3F9AA-C92D-A72D-BD45-A604A565BF7E}"/>
                </a:ext>
              </a:extLst>
            </p:cNvPr>
            <p:cNvSpPr/>
            <p:nvPr/>
          </p:nvSpPr>
          <p:spPr>
            <a:xfrm>
              <a:off x="5855210" y="1621297"/>
              <a:ext cx="145206" cy="943896"/>
            </a:xfrm>
            <a:custGeom>
              <a:avLst/>
              <a:gdLst/>
              <a:ahLst/>
              <a:cxnLst/>
              <a:rect l="l" t="t" r="r" b="b"/>
              <a:pathLst>
                <a:path w="9199" h="59797" extrusionOk="0">
                  <a:moveTo>
                    <a:pt x="5867" y="0"/>
                  </a:moveTo>
                  <a:lnTo>
                    <a:pt x="3342" y="40"/>
                  </a:lnTo>
                  <a:lnTo>
                    <a:pt x="3461" y="1164"/>
                  </a:lnTo>
                  <a:lnTo>
                    <a:pt x="3570" y="2287"/>
                  </a:lnTo>
                  <a:lnTo>
                    <a:pt x="3670" y="3431"/>
                  </a:lnTo>
                  <a:lnTo>
                    <a:pt x="3749" y="4575"/>
                  </a:lnTo>
                  <a:lnTo>
                    <a:pt x="3829" y="5728"/>
                  </a:lnTo>
                  <a:lnTo>
                    <a:pt x="3888" y="6882"/>
                  </a:lnTo>
                  <a:lnTo>
                    <a:pt x="3938" y="8045"/>
                  </a:lnTo>
                  <a:lnTo>
                    <a:pt x="3978" y="9209"/>
                  </a:lnTo>
                  <a:lnTo>
                    <a:pt x="4008" y="10372"/>
                  </a:lnTo>
                  <a:lnTo>
                    <a:pt x="4028" y="11536"/>
                  </a:lnTo>
                  <a:lnTo>
                    <a:pt x="4038" y="12709"/>
                  </a:lnTo>
                  <a:lnTo>
                    <a:pt x="4038" y="13873"/>
                  </a:lnTo>
                  <a:lnTo>
                    <a:pt x="4038" y="15046"/>
                  </a:lnTo>
                  <a:lnTo>
                    <a:pt x="4018" y="16210"/>
                  </a:lnTo>
                  <a:lnTo>
                    <a:pt x="3998" y="17373"/>
                  </a:lnTo>
                  <a:lnTo>
                    <a:pt x="3968" y="18527"/>
                  </a:lnTo>
                  <a:lnTo>
                    <a:pt x="3928" y="19680"/>
                  </a:lnTo>
                  <a:lnTo>
                    <a:pt x="3879" y="20834"/>
                  </a:lnTo>
                  <a:lnTo>
                    <a:pt x="3829" y="21977"/>
                  </a:lnTo>
                  <a:lnTo>
                    <a:pt x="3769" y="23111"/>
                  </a:lnTo>
                  <a:lnTo>
                    <a:pt x="3700" y="24245"/>
                  </a:lnTo>
                  <a:lnTo>
                    <a:pt x="3630" y="25359"/>
                  </a:lnTo>
                  <a:lnTo>
                    <a:pt x="3481" y="27576"/>
                  </a:lnTo>
                  <a:lnTo>
                    <a:pt x="3302" y="29744"/>
                  </a:lnTo>
                  <a:lnTo>
                    <a:pt x="3113" y="31862"/>
                  </a:lnTo>
                  <a:lnTo>
                    <a:pt x="2904" y="33921"/>
                  </a:lnTo>
                  <a:lnTo>
                    <a:pt x="2685" y="35920"/>
                  </a:lnTo>
                  <a:lnTo>
                    <a:pt x="2466" y="37849"/>
                  </a:lnTo>
                  <a:lnTo>
                    <a:pt x="2238" y="39708"/>
                  </a:lnTo>
                  <a:lnTo>
                    <a:pt x="2009" y="41479"/>
                  </a:lnTo>
                  <a:lnTo>
                    <a:pt x="1770" y="43149"/>
                  </a:lnTo>
                  <a:lnTo>
                    <a:pt x="1542" y="44740"/>
                  </a:lnTo>
                  <a:lnTo>
                    <a:pt x="1323" y="46212"/>
                  </a:lnTo>
                  <a:lnTo>
                    <a:pt x="1104" y="47584"/>
                  </a:lnTo>
                  <a:lnTo>
                    <a:pt x="905" y="48837"/>
                  </a:lnTo>
                  <a:lnTo>
                    <a:pt x="547" y="50976"/>
                  </a:lnTo>
                  <a:lnTo>
                    <a:pt x="259" y="52567"/>
                  </a:lnTo>
                  <a:lnTo>
                    <a:pt x="70" y="53551"/>
                  </a:lnTo>
                  <a:lnTo>
                    <a:pt x="0" y="53899"/>
                  </a:lnTo>
                  <a:lnTo>
                    <a:pt x="4396" y="59796"/>
                  </a:lnTo>
                  <a:lnTo>
                    <a:pt x="8244" y="54357"/>
                  </a:lnTo>
                  <a:lnTo>
                    <a:pt x="8383" y="52955"/>
                  </a:lnTo>
                  <a:lnTo>
                    <a:pt x="8513" y="51562"/>
                  </a:lnTo>
                  <a:lnTo>
                    <a:pt x="8622" y="50190"/>
                  </a:lnTo>
                  <a:lnTo>
                    <a:pt x="8731" y="48818"/>
                  </a:lnTo>
                  <a:lnTo>
                    <a:pt x="8821" y="47455"/>
                  </a:lnTo>
                  <a:lnTo>
                    <a:pt x="8900" y="46103"/>
                  </a:lnTo>
                  <a:lnTo>
                    <a:pt x="8970" y="44760"/>
                  </a:lnTo>
                  <a:lnTo>
                    <a:pt x="9030" y="43438"/>
                  </a:lnTo>
                  <a:lnTo>
                    <a:pt x="9079" y="42115"/>
                  </a:lnTo>
                  <a:lnTo>
                    <a:pt x="9119" y="40812"/>
                  </a:lnTo>
                  <a:lnTo>
                    <a:pt x="9159" y="39520"/>
                  </a:lnTo>
                  <a:lnTo>
                    <a:pt x="9179" y="38237"/>
                  </a:lnTo>
                  <a:lnTo>
                    <a:pt x="9189" y="36974"/>
                  </a:lnTo>
                  <a:lnTo>
                    <a:pt x="9199" y="35721"/>
                  </a:lnTo>
                  <a:lnTo>
                    <a:pt x="9189" y="34478"/>
                  </a:lnTo>
                  <a:lnTo>
                    <a:pt x="9179" y="33255"/>
                  </a:lnTo>
                  <a:lnTo>
                    <a:pt x="9169" y="32041"/>
                  </a:lnTo>
                  <a:lnTo>
                    <a:pt x="9139" y="30848"/>
                  </a:lnTo>
                  <a:lnTo>
                    <a:pt x="9109" y="29665"/>
                  </a:lnTo>
                  <a:lnTo>
                    <a:pt x="9070" y="28501"/>
                  </a:lnTo>
                  <a:lnTo>
                    <a:pt x="9020" y="27357"/>
                  </a:lnTo>
                  <a:lnTo>
                    <a:pt x="8970" y="26224"/>
                  </a:lnTo>
                  <a:lnTo>
                    <a:pt x="8920" y="25120"/>
                  </a:lnTo>
                  <a:lnTo>
                    <a:pt x="8861" y="24026"/>
                  </a:lnTo>
                  <a:lnTo>
                    <a:pt x="8721" y="21888"/>
                  </a:lnTo>
                  <a:lnTo>
                    <a:pt x="8572" y="19839"/>
                  </a:lnTo>
                  <a:lnTo>
                    <a:pt x="8403" y="17860"/>
                  </a:lnTo>
                  <a:lnTo>
                    <a:pt x="8224" y="15971"/>
                  </a:lnTo>
                  <a:lnTo>
                    <a:pt x="8035" y="14171"/>
                  </a:lnTo>
                  <a:lnTo>
                    <a:pt x="7836" y="12461"/>
                  </a:lnTo>
                  <a:lnTo>
                    <a:pt x="7638" y="10840"/>
                  </a:lnTo>
                  <a:lnTo>
                    <a:pt x="7439" y="9318"/>
                  </a:lnTo>
                  <a:lnTo>
                    <a:pt x="7240" y="7906"/>
                  </a:lnTo>
                  <a:lnTo>
                    <a:pt x="7041" y="6593"/>
                  </a:lnTo>
                  <a:lnTo>
                    <a:pt x="6862" y="5390"/>
                  </a:lnTo>
                  <a:lnTo>
                    <a:pt x="6673" y="4296"/>
                  </a:lnTo>
                  <a:lnTo>
                    <a:pt x="6514" y="3322"/>
                  </a:lnTo>
                  <a:lnTo>
                    <a:pt x="6355" y="2456"/>
                  </a:lnTo>
                  <a:lnTo>
                    <a:pt x="6096" y="1114"/>
                  </a:lnTo>
                  <a:lnTo>
                    <a:pt x="5927" y="289"/>
                  </a:ln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8;p32">
              <a:extLst>
                <a:ext uri="{FF2B5EF4-FFF2-40B4-BE49-F238E27FC236}">
                  <a16:creationId xmlns:a16="http://schemas.microsoft.com/office/drawing/2014/main" id="{1B0DC9B1-37F8-DD72-BCBF-8D49CA887260}"/>
                </a:ext>
              </a:extLst>
            </p:cNvPr>
            <p:cNvSpPr/>
            <p:nvPr/>
          </p:nvSpPr>
          <p:spPr>
            <a:xfrm>
              <a:off x="5922706" y="1543745"/>
              <a:ext cx="74111" cy="61388"/>
            </a:xfrm>
            <a:custGeom>
              <a:avLst/>
              <a:gdLst/>
              <a:ahLst/>
              <a:cxnLst/>
              <a:rect l="l" t="t" r="r" b="b"/>
              <a:pathLst>
                <a:path w="4695" h="3889" extrusionOk="0">
                  <a:moveTo>
                    <a:pt x="2118" y="1"/>
                  </a:moveTo>
                  <a:lnTo>
                    <a:pt x="0" y="677"/>
                  </a:lnTo>
                  <a:lnTo>
                    <a:pt x="3879" y="3889"/>
                  </a:lnTo>
                  <a:lnTo>
                    <a:pt x="4694" y="2029"/>
                  </a:lnTo>
                  <a:lnTo>
                    <a:pt x="21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9;p32">
              <a:extLst>
                <a:ext uri="{FF2B5EF4-FFF2-40B4-BE49-F238E27FC236}">
                  <a16:creationId xmlns:a16="http://schemas.microsoft.com/office/drawing/2014/main" id="{7EB59AF1-8F09-FC5F-02A1-411C92F6E180}"/>
                </a:ext>
              </a:extLst>
            </p:cNvPr>
            <p:cNvSpPr/>
            <p:nvPr/>
          </p:nvSpPr>
          <p:spPr>
            <a:xfrm>
              <a:off x="5225278" y="4272418"/>
              <a:ext cx="216633" cy="83203"/>
            </a:xfrm>
            <a:custGeom>
              <a:avLst/>
              <a:gdLst/>
              <a:ahLst/>
              <a:cxnLst/>
              <a:rect l="l" t="t" r="r" b="b"/>
              <a:pathLst>
                <a:path w="13724" h="5271" extrusionOk="0">
                  <a:moveTo>
                    <a:pt x="3312" y="0"/>
                  </a:moveTo>
                  <a:lnTo>
                    <a:pt x="3023" y="10"/>
                  </a:lnTo>
                  <a:lnTo>
                    <a:pt x="2884" y="20"/>
                  </a:lnTo>
                  <a:lnTo>
                    <a:pt x="2745" y="30"/>
                  </a:lnTo>
                  <a:lnTo>
                    <a:pt x="2616" y="60"/>
                  </a:lnTo>
                  <a:lnTo>
                    <a:pt x="2476" y="90"/>
                  </a:lnTo>
                  <a:lnTo>
                    <a:pt x="2337" y="130"/>
                  </a:lnTo>
                  <a:lnTo>
                    <a:pt x="2198" y="169"/>
                  </a:lnTo>
                  <a:lnTo>
                    <a:pt x="2069" y="229"/>
                  </a:lnTo>
                  <a:lnTo>
                    <a:pt x="1929" y="289"/>
                  </a:lnTo>
                  <a:lnTo>
                    <a:pt x="1800" y="358"/>
                  </a:lnTo>
                  <a:lnTo>
                    <a:pt x="1671" y="438"/>
                  </a:lnTo>
                  <a:lnTo>
                    <a:pt x="1542" y="527"/>
                  </a:lnTo>
                  <a:lnTo>
                    <a:pt x="1422" y="617"/>
                  </a:lnTo>
                  <a:lnTo>
                    <a:pt x="1293" y="726"/>
                  </a:lnTo>
                  <a:lnTo>
                    <a:pt x="1174" y="846"/>
                  </a:lnTo>
                  <a:lnTo>
                    <a:pt x="1054" y="965"/>
                  </a:lnTo>
                  <a:lnTo>
                    <a:pt x="945" y="1104"/>
                  </a:lnTo>
                  <a:lnTo>
                    <a:pt x="826" y="1243"/>
                  </a:lnTo>
                  <a:lnTo>
                    <a:pt x="716" y="1403"/>
                  </a:lnTo>
                  <a:lnTo>
                    <a:pt x="617" y="1572"/>
                  </a:lnTo>
                  <a:lnTo>
                    <a:pt x="507" y="1751"/>
                  </a:lnTo>
                  <a:lnTo>
                    <a:pt x="468" y="1830"/>
                  </a:lnTo>
                  <a:lnTo>
                    <a:pt x="368" y="2039"/>
                  </a:lnTo>
                  <a:lnTo>
                    <a:pt x="308" y="2198"/>
                  </a:lnTo>
                  <a:lnTo>
                    <a:pt x="249" y="2377"/>
                  </a:lnTo>
                  <a:lnTo>
                    <a:pt x="179" y="2586"/>
                  </a:lnTo>
                  <a:lnTo>
                    <a:pt x="119" y="2825"/>
                  </a:lnTo>
                  <a:lnTo>
                    <a:pt x="70" y="3073"/>
                  </a:lnTo>
                  <a:lnTo>
                    <a:pt x="30" y="3352"/>
                  </a:lnTo>
                  <a:lnTo>
                    <a:pt x="0" y="3640"/>
                  </a:lnTo>
                  <a:lnTo>
                    <a:pt x="0" y="3948"/>
                  </a:lnTo>
                  <a:lnTo>
                    <a:pt x="10" y="4098"/>
                  </a:lnTo>
                  <a:lnTo>
                    <a:pt x="20" y="4257"/>
                  </a:lnTo>
                  <a:lnTo>
                    <a:pt x="40" y="4426"/>
                  </a:lnTo>
                  <a:lnTo>
                    <a:pt x="60" y="4585"/>
                  </a:lnTo>
                  <a:lnTo>
                    <a:pt x="100" y="4754"/>
                  </a:lnTo>
                  <a:lnTo>
                    <a:pt x="139" y="4923"/>
                  </a:lnTo>
                  <a:lnTo>
                    <a:pt x="189" y="5092"/>
                  </a:lnTo>
                  <a:lnTo>
                    <a:pt x="249" y="5271"/>
                  </a:lnTo>
                  <a:lnTo>
                    <a:pt x="8980" y="5271"/>
                  </a:lnTo>
                  <a:lnTo>
                    <a:pt x="8980" y="4147"/>
                  </a:lnTo>
                  <a:lnTo>
                    <a:pt x="10730" y="4147"/>
                  </a:lnTo>
                  <a:lnTo>
                    <a:pt x="10730" y="5271"/>
                  </a:lnTo>
                  <a:lnTo>
                    <a:pt x="13723" y="5271"/>
                  </a:lnTo>
                  <a:lnTo>
                    <a:pt x="13723" y="1751"/>
                  </a:lnTo>
                  <a:lnTo>
                    <a:pt x="7230" y="1751"/>
                  </a:lnTo>
                  <a:lnTo>
                    <a:pt x="7031" y="1592"/>
                  </a:lnTo>
                  <a:lnTo>
                    <a:pt x="6792" y="1413"/>
                  </a:lnTo>
                  <a:lnTo>
                    <a:pt x="6484" y="1194"/>
                  </a:lnTo>
                  <a:lnTo>
                    <a:pt x="6106" y="955"/>
                  </a:lnTo>
                  <a:lnTo>
                    <a:pt x="5897" y="836"/>
                  </a:lnTo>
                  <a:lnTo>
                    <a:pt x="5678" y="716"/>
                  </a:lnTo>
                  <a:lnTo>
                    <a:pt x="5440" y="597"/>
                  </a:lnTo>
                  <a:lnTo>
                    <a:pt x="5201" y="478"/>
                  </a:lnTo>
                  <a:lnTo>
                    <a:pt x="4943" y="368"/>
                  </a:lnTo>
                  <a:lnTo>
                    <a:pt x="4684" y="279"/>
                  </a:lnTo>
                  <a:lnTo>
                    <a:pt x="4415" y="189"/>
                  </a:lnTo>
                  <a:lnTo>
                    <a:pt x="4147" y="120"/>
                  </a:lnTo>
                  <a:lnTo>
                    <a:pt x="3869" y="60"/>
                  </a:lnTo>
                  <a:lnTo>
                    <a:pt x="3590" y="20"/>
                  </a:lnTo>
                  <a:lnTo>
                    <a:pt x="3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p32">
              <a:extLst>
                <a:ext uri="{FF2B5EF4-FFF2-40B4-BE49-F238E27FC236}">
                  <a16:creationId xmlns:a16="http://schemas.microsoft.com/office/drawing/2014/main" id="{B7039588-165C-4D25-9DC4-AF1A70E66E4C}"/>
                </a:ext>
              </a:extLst>
            </p:cNvPr>
            <p:cNvSpPr/>
            <p:nvPr/>
          </p:nvSpPr>
          <p:spPr>
            <a:xfrm>
              <a:off x="5733081" y="4272418"/>
              <a:ext cx="216633" cy="83203"/>
            </a:xfrm>
            <a:custGeom>
              <a:avLst/>
              <a:gdLst/>
              <a:ahLst/>
              <a:cxnLst/>
              <a:rect l="l" t="t" r="r" b="b"/>
              <a:pathLst>
                <a:path w="13724" h="5271" extrusionOk="0">
                  <a:moveTo>
                    <a:pt x="10412" y="0"/>
                  </a:moveTo>
                  <a:lnTo>
                    <a:pt x="10134" y="20"/>
                  </a:lnTo>
                  <a:lnTo>
                    <a:pt x="9855" y="60"/>
                  </a:lnTo>
                  <a:lnTo>
                    <a:pt x="9577" y="120"/>
                  </a:lnTo>
                  <a:lnTo>
                    <a:pt x="9308" y="189"/>
                  </a:lnTo>
                  <a:lnTo>
                    <a:pt x="9040" y="279"/>
                  </a:lnTo>
                  <a:lnTo>
                    <a:pt x="8781" y="368"/>
                  </a:lnTo>
                  <a:lnTo>
                    <a:pt x="8523" y="478"/>
                  </a:lnTo>
                  <a:lnTo>
                    <a:pt x="8284" y="597"/>
                  </a:lnTo>
                  <a:lnTo>
                    <a:pt x="8045" y="716"/>
                  </a:lnTo>
                  <a:lnTo>
                    <a:pt x="7827" y="836"/>
                  </a:lnTo>
                  <a:lnTo>
                    <a:pt x="7618" y="955"/>
                  </a:lnTo>
                  <a:lnTo>
                    <a:pt x="7240" y="1194"/>
                  </a:lnTo>
                  <a:lnTo>
                    <a:pt x="6932" y="1413"/>
                  </a:lnTo>
                  <a:lnTo>
                    <a:pt x="6693" y="1592"/>
                  </a:lnTo>
                  <a:lnTo>
                    <a:pt x="6494" y="1751"/>
                  </a:lnTo>
                  <a:lnTo>
                    <a:pt x="0" y="1751"/>
                  </a:lnTo>
                  <a:lnTo>
                    <a:pt x="0" y="5271"/>
                  </a:lnTo>
                  <a:lnTo>
                    <a:pt x="2994" y="5271"/>
                  </a:lnTo>
                  <a:lnTo>
                    <a:pt x="2994" y="4147"/>
                  </a:lnTo>
                  <a:lnTo>
                    <a:pt x="4744" y="4147"/>
                  </a:lnTo>
                  <a:lnTo>
                    <a:pt x="4744" y="5271"/>
                  </a:lnTo>
                  <a:lnTo>
                    <a:pt x="13475" y="5271"/>
                  </a:lnTo>
                  <a:lnTo>
                    <a:pt x="13535" y="5092"/>
                  </a:lnTo>
                  <a:lnTo>
                    <a:pt x="13585" y="4923"/>
                  </a:lnTo>
                  <a:lnTo>
                    <a:pt x="13624" y="4754"/>
                  </a:lnTo>
                  <a:lnTo>
                    <a:pt x="13664" y="4585"/>
                  </a:lnTo>
                  <a:lnTo>
                    <a:pt x="13684" y="4426"/>
                  </a:lnTo>
                  <a:lnTo>
                    <a:pt x="13704" y="4257"/>
                  </a:lnTo>
                  <a:lnTo>
                    <a:pt x="13724" y="4098"/>
                  </a:lnTo>
                  <a:lnTo>
                    <a:pt x="13724" y="3948"/>
                  </a:lnTo>
                  <a:lnTo>
                    <a:pt x="13724" y="3640"/>
                  </a:lnTo>
                  <a:lnTo>
                    <a:pt x="13694" y="3352"/>
                  </a:lnTo>
                  <a:lnTo>
                    <a:pt x="13654" y="3073"/>
                  </a:lnTo>
                  <a:lnTo>
                    <a:pt x="13604" y="2825"/>
                  </a:lnTo>
                  <a:lnTo>
                    <a:pt x="13545" y="2586"/>
                  </a:lnTo>
                  <a:lnTo>
                    <a:pt x="13475" y="2377"/>
                  </a:lnTo>
                  <a:lnTo>
                    <a:pt x="13415" y="2198"/>
                  </a:lnTo>
                  <a:lnTo>
                    <a:pt x="13356" y="2039"/>
                  </a:lnTo>
                  <a:lnTo>
                    <a:pt x="13256" y="1830"/>
                  </a:lnTo>
                  <a:lnTo>
                    <a:pt x="13217" y="1751"/>
                  </a:lnTo>
                  <a:lnTo>
                    <a:pt x="13107" y="1572"/>
                  </a:lnTo>
                  <a:lnTo>
                    <a:pt x="13008" y="1403"/>
                  </a:lnTo>
                  <a:lnTo>
                    <a:pt x="12898" y="1243"/>
                  </a:lnTo>
                  <a:lnTo>
                    <a:pt x="12779" y="1104"/>
                  </a:lnTo>
                  <a:lnTo>
                    <a:pt x="12670" y="965"/>
                  </a:lnTo>
                  <a:lnTo>
                    <a:pt x="12550" y="846"/>
                  </a:lnTo>
                  <a:lnTo>
                    <a:pt x="12431" y="726"/>
                  </a:lnTo>
                  <a:lnTo>
                    <a:pt x="12302" y="617"/>
                  </a:lnTo>
                  <a:lnTo>
                    <a:pt x="12182" y="527"/>
                  </a:lnTo>
                  <a:lnTo>
                    <a:pt x="12053" y="438"/>
                  </a:lnTo>
                  <a:lnTo>
                    <a:pt x="11924" y="358"/>
                  </a:lnTo>
                  <a:lnTo>
                    <a:pt x="11795" y="289"/>
                  </a:lnTo>
                  <a:lnTo>
                    <a:pt x="11655" y="229"/>
                  </a:lnTo>
                  <a:lnTo>
                    <a:pt x="11526" y="169"/>
                  </a:lnTo>
                  <a:lnTo>
                    <a:pt x="11387" y="130"/>
                  </a:lnTo>
                  <a:lnTo>
                    <a:pt x="11248" y="90"/>
                  </a:lnTo>
                  <a:lnTo>
                    <a:pt x="11118" y="60"/>
                  </a:lnTo>
                  <a:lnTo>
                    <a:pt x="10979" y="30"/>
                  </a:lnTo>
                  <a:lnTo>
                    <a:pt x="10840" y="20"/>
                  </a:lnTo>
                  <a:lnTo>
                    <a:pt x="10701" y="10"/>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p32">
              <a:extLst>
                <a:ext uri="{FF2B5EF4-FFF2-40B4-BE49-F238E27FC236}">
                  <a16:creationId xmlns:a16="http://schemas.microsoft.com/office/drawing/2014/main" id="{91E35C43-EC30-009A-BCB0-D2B05A81C46F}"/>
                </a:ext>
              </a:extLst>
            </p:cNvPr>
            <p:cNvSpPr/>
            <p:nvPr/>
          </p:nvSpPr>
          <p:spPr>
            <a:xfrm>
              <a:off x="5258710" y="2721984"/>
              <a:ext cx="320546" cy="135183"/>
            </a:xfrm>
            <a:custGeom>
              <a:avLst/>
              <a:gdLst/>
              <a:ahLst/>
              <a:cxnLst/>
              <a:rect l="l" t="t" r="r" b="b"/>
              <a:pathLst>
                <a:path w="20307" h="8564" extrusionOk="0">
                  <a:moveTo>
                    <a:pt x="4117" y="1"/>
                  </a:moveTo>
                  <a:lnTo>
                    <a:pt x="3899" y="21"/>
                  </a:lnTo>
                  <a:lnTo>
                    <a:pt x="3680" y="51"/>
                  </a:lnTo>
                  <a:lnTo>
                    <a:pt x="3471" y="90"/>
                  </a:lnTo>
                  <a:lnTo>
                    <a:pt x="3262" y="140"/>
                  </a:lnTo>
                  <a:lnTo>
                    <a:pt x="3053" y="190"/>
                  </a:lnTo>
                  <a:lnTo>
                    <a:pt x="2854" y="259"/>
                  </a:lnTo>
                  <a:lnTo>
                    <a:pt x="2655" y="339"/>
                  </a:lnTo>
                  <a:lnTo>
                    <a:pt x="2457" y="428"/>
                  </a:lnTo>
                  <a:lnTo>
                    <a:pt x="2278" y="528"/>
                  </a:lnTo>
                  <a:lnTo>
                    <a:pt x="2089" y="627"/>
                  </a:lnTo>
                  <a:lnTo>
                    <a:pt x="1920" y="747"/>
                  </a:lnTo>
                  <a:lnTo>
                    <a:pt x="1741" y="866"/>
                  </a:lnTo>
                  <a:lnTo>
                    <a:pt x="1581" y="995"/>
                  </a:lnTo>
                  <a:lnTo>
                    <a:pt x="1422" y="1135"/>
                  </a:lnTo>
                  <a:lnTo>
                    <a:pt x="1273" y="1274"/>
                  </a:lnTo>
                  <a:lnTo>
                    <a:pt x="1124" y="1423"/>
                  </a:lnTo>
                  <a:lnTo>
                    <a:pt x="995" y="1582"/>
                  </a:lnTo>
                  <a:lnTo>
                    <a:pt x="865" y="1751"/>
                  </a:lnTo>
                  <a:lnTo>
                    <a:pt x="736" y="1920"/>
                  </a:lnTo>
                  <a:lnTo>
                    <a:pt x="627" y="2099"/>
                  </a:lnTo>
                  <a:lnTo>
                    <a:pt x="517" y="2278"/>
                  </a:lnTo>
                  <a:lnTo>
                    <a:pt x="428" y="2467"/>
                  </a:lnTo>
                  <a:lnTo>
                    <a:pt x="338" y="2656"/>
                  </a:lnTo>
                  <a:lnTo>
                    <a:pt x="259" y="2855"/>
                  </a:lnTo>
                  <a:lnTo>
                    <a:pt x="189" y="3054"/>
                  </a:lnTo>
                  <a:lnTo>
                    <a:pt x="130" y="3263"/>
                  </a:lnTo>
                  <a:lnTo>
                    <a:pt x="80" y="3471"/>
                  </a:lnTo>
                  <a:lnTo>
                    <a:pt x="50" y="3690"/>
                  </a:lnTo>
                  <a:lnTo>
                    <a:pt x="20" y="3899"/>
                  </a:lnTo>
                  <a:lnTo>
                    <a:pt x="0" y="4128"/>
                  </a:lnTo>
                  <a:lnTo>
                    <a:pt x="0" y="4347"/>
                  </a:lnTo>
                  <a:lnTo>
                    <a:pt x="0" y="8563"/>
                  </a:lnTo>
                  <a:lnTo>
                    <a:pt x="2417" y="8563"/>
                  </a:lnTo>
                  <a:lnTo>
                    <a:pt x="2417" y="4347"/>
                  </a:lnTo>
                  <a:lnTo>
                    <a:pt x="2427" y="4148"/>
                  </a:lnTo>
                  <a:lnTo>
                    <a:pt x="2457" y="3959"/>
                  </a:lnTo>
                  <a:lnTo>
                    <a:pt x="2496" y="3770"/>
                  </a:lnTo>
                  <a:lnTo>
                    <a:pt x="2566" y="3601"/>
                  </a:lnTo>
                  <a:lnTo>
                    <a:pt x="2646" y="3432"/>
                  </a:lnTo>
                  <a:lnTo>
                    <a:pt x="2745" y="3273"/>
                  </a:lnTo>
                  <a:lnTo>
                    <a:pt x="2854" y="3123"/>
                  </a:lnTo>
                  <a:lnTo>
                    <a:pt x="2984" y="2984"/>
                  </a:lnTo>
                  <a:lnTo>
                    <a:pt x="3113" y="2855"/>
                  </a:lnTo>
                  <a:lnTo>
                    <a:pt x="3262" y="2746"/>
                  </a:lnTo>
                  <a:lnTo>
                    <a:pt x="3421" y="2646"/>
                  </a:lnTo>
                  <a:lnTo>
                    <a:pt x="3590" y="2567"/>
                  </a:lnTo>
                  <a:lnTo>
                    <a:pt x="3769" y="2507"/>
                  </a:lnTo>
                  <a:lnTo>
                    <a:pt x="3958" y="2457"/>
                  </a:lnTo>
                  <a:lnTo>
                    <a:pt x="4147" y="2427"/>
                  </a:lnTo>
                  <a:lnTo>
                    <a:pt x="4346" y="2417"/>
                  </a:lnTo>
                  <a:lnTo>
                    <a:pt x="15961" y="2417"/>
                  </a:lnTo>
                  <a:lnTo>
                    <a:pt x="16160" y="2427"/>
                  </a:lnTo>
                  <a:lnTo>
                    <a:pt x="16349" y="2457"/>
                  </a:lnTo>
                  <a:lnTo>
                    <a:pt x="16538" y="2507"/>
                  </a:lnTo>
                  <a:lnTo>
                    <a:pt x="16717" y="2567"/>
                  </a:lnTo>
                  <a:lnTo>
                    <a:pt x="16886" y="2646"/>
                  </a:lnTo>
                  <a:lnTo>
                    <a:pt x="17045" y="2746"/>
                  </a:lnTo>
                  <a:lnTo>
                    <a:pt x="17194" y="2855"/>
                  </a:lnTo>
                  <a:lnTo>
                    <a:pt x="17324" y="2984"/>
                  </a:lnTo>
                  <a:lnTo>
                    <a:pt x="17453" y="3123"/>
                  </a:lnTo>
                  <a:lnTo>
                    <a:pt x="17562" y="3273"/>
                  </a:lnTo>
                  <a:lnTo>
                    <a:pt x="17662" y="3432"/>
                  </a:lnTo>
                  <a:lnTo>
                    <a:pt x="17741" y="3601"/>
                  </a:lnTo>
                  <a:lnTo>
                    <a:pt x="17811" y="3770"/>
                  </a:lnTo>
                  <a:lnTo>
                    <a:pt x="17851" y="3959"/>
                  </a:lnTo>
                  <a:lnTo>
                    <a:pt x="17880" y="4148"/>
                  </a:lnTo>
                  <a:lnTo>
                    <a:pt x="17890" y="4347"/>
                  </a:lnTo>
                  <a:lnTo>
                    <a:pt x="17890" y="8563"/>
                  </a:lnTo>
                  <a:lnTo>
                    <a:pt x="20307" y="8563"/>
                  </a:lnTo>
                  <a:lnTo>
                    <a:pt x="20307" y="4347"/>
                  </a:lnTo>
                  <a:lnTo>
                    <a:pt x="20307" y="4128"/>
                  </a:lnTo>
                  <a:lnTo>
                    <a:pt x="20287" y="3899"/>
                  </a:lnTo>
                  <a:lnTo>
                    <a:pt x="20257" y="3690"/>
                  </a:lnTo>
                  <a:lnTo>
                    <a:pt x="20227" y="3471"/>
                  </a:lnTo>
                  <a:lnTo>
                    <a:pt x="20178" y="3263"/>
                  </a:lnTo>
                  <a:lnTo>
                    <a:pt x="20118" y="3054"/>
                  </a:lnTo>
                  <a:lnTo>
                    <a:pt x="20048" y="2855"/>
                  </a:lnTo>
                  <a:lnTo>
                    <a:pt x="19969" y="2656"/>
                  </a:lnTo>
                  <a:lnTo>
                    <a:pt x="19879" y="2467"/>
                  </a:lnTo>
                  <a:lnTo>
                    <a:pt x="19790" y="2278"/>
                  </a:lnTo>
                  <a:lnTo>
                    <a:pt x="19680" y="2099"/>
                  </a:lnTo>
                  <a:lnTo>
                    <a:pt x="19571" y="1920"/>
                  </a:lnTo>
                  <a:lnTo>
                    <a:pt x="19442" y="1751"/>
                  </a:lnTo>
                  <a:lnTo>
                    <a:pt x="19312" y="1582"/>
                  </a:lnTo>
                  <a:lnTo>
                    <a:pt x="19183" y="1423"/>
                  </a:lnTo>
                  <a:lnTo>
                    <a:pt x="19034" y="1274"/>
                  </a:lnTo>
                  <a:lnTo>
                    <a:pt x="18885" y="1135"/>
                  </a:lnTo>
                  <a:lnTo>
                    <a:pt x="18726" y="995"/>
                  </a:lnTo>
                  <a:lnTo>
                    <a:pt x="18567" y="866"/>
                  </a:lnTo>
                  <a:lnTo>
                    <a:pt x="18388" y="747"/>
                  </a:lnTo>
                  <a:lnTo>
                    <a:pt x="18219" y="627"/>
                  </a:lnTo>
                  <a:lnTo>
                    <a:pt x="18030" y="528"/>
                  </a:lnTo>
                  <a:lnTo>
                    <a:pt x="17851" y="428"/>
                  </a:lnTo>
                  <a:lnTo>
                    <a:pt x="17652" y="339"/>
                  </a:lnTo>
                  <a:lnTo>
                    <a:pt x="17453" y="259"/>
                  </a:lnTo>
                  <a:lnTo>
                    <a:pt x="17254" y="190"/>
                  </a:lnTo>
                  <a:lnTo>
                    <a:pt x="17045" y="140"/>
                  </a:lnTo>
                  <a:lnTo>
                    <a:pt x="16836" y="90"/>
                  </a:lnTo>
                  <a:lnTo>
                    <a:pt x="16627" y="51"/>
                  </a:lnTo>
                  <a:lnTo>
                    <a:pt x="16409" y="21"/>
                  </a:lnTo>
                  <a:lnTo>
                    <a:pt x="16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p32">
              <a:extLst>
                <a:ext uri="{FF2B5EF4-FFF2-40B4-BE49-F238E27FC236}">
                  <a16:creationId xmlns:a16="http://schemas.microsoft.com/office/drawing/2014/main" id="{0DB856A6-F0CC-9467-6630-79F89205CF58}"/>
                </a:ext>
              </a:extLst>
            </p:cNvPr>
            <p:cNvSpPr/>
            <p:nvPr/>
          </p:nvSpPr>
          <p:spPr>
            <a:xfrm>
              <a:off x="5039725" y="2954624"/>
              <a:ext cx="770608" cy="403117"/>
            </a:xfrm>
            <a:custGeom>
              <a:avLst/>
              <a:gdLst/>
              <a:ahLst/>
              <a:cxnLst/>
              <a:rect l="l" t="t" r="r" b="b"/>
              <a:pathLst>
                <a:path w="48819" h="25538" extrusionOk="0">
                  <a:moveTo>
                    <a:pt x="1" y="1"/>
                  </a:moveTo>
                  <a:lnTo>
                    <a:pt x="1" y="25538"/>
                  </a:lnTo>
                  <a:lnTo>
                    <a:pt x="48818" y="25538"/>
                  </a:lnTo>
                  <a:lnTo>
                    <a:pt x="48818" y="1"/>
                  </a:lnTo>
                  <a:close/>
                </a:path>
              </a:pathLst>
            </a:custGeom>
            <a:solidFill>
              <a:srgbClr val="496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32">
              <a:extLst>
                <a:ext uri="{FF2B5EF4-FFF2-40B4-BE49-F238E27FC236}">
                  <a16:creationId xmlns:a16="http://schemas.microsoft.com/office/drawing/2014/main" id="{1DF01639-4465-3222-0A20-1FAD5C00E1D3}"/>
                </a:ext>
              </a:extLst>
            </p:cNvPr>
            <p:cNvSpPr/>
            <p:nvPr/>
          </p:nvSpPr>
          <p:spPr>
            <a:xfrm>
              <a:off x="5039725" y="2851184"/>
              <a:ext cx="770608" cy="332164"/>
            </a:xfrm>
            <a:custGeom>
              <a:avLst/>
              <a:gdLst/>
              <a:ahLst/>
              <a:cxnLst/>
              <a:rect l="l" t="t" r="r" b="b"/>
              <a:pathLst>
                <a:path w="48819" h="21043" extrusionOk="0">
                  <a:moveTo>
                    <a:pt x="1" y="0"/>
                  </a:moveTo>
                  <a:lnTo>
                    <a:pt x="1" y="12650"/>
                  </a:lnTo>
                  <a:lnTo>
                    <a:pt x="1" y="12888"/>
                  </a:lnTo>
                  <a:lnTo>
                    <a:pt x="21" y="13117"/>
                  </a:lnTo>
                  <a:lnTo>
                    <a:pt x="51" y="13346"/>
                  </a:lnTo>
                  <a:lnTo>
                    <a:pt x="90" y="13574"/>
                  </a:lnTo>
                  <a:lnTo>
                    <a:pt x="140" y="13803"/>
                  </a:lnTo>
                  <a:lnTo>
                    <a:pt x="210" y="14012"/>
                  </a:lnTo>
                  <a:lnTo>
                    <a:pt x="279" y="14231"/>
                  </a:lnTo>
                  <a:lnTo>
                    <a:pt x="359" y="14440"/>
                  </a:lnTo>
                  <a:lnTo>
                    <a:pt x="448" y="14638"/>
                  </a:lnTo>
                  <a:lnTo>
                    <a:pt x="558" y="14837"/>
                  </a:lnTo>
                  <a:lnTo>
                    <a:pt x="667" y="15036"/>
                  </a:lnTo>
                  <a:lnTo>
                    <a:pt x="786" y="15225"/>
                  </a:lnTo>
                  <a:lnTo>
                    <a:pt x="916" y="15404"/>
                  </a:lnTo>
                  <a:lnTo>
                    <a:pt x="1045" y="15573"/>
                  </a:lnTo>
                  <a:lnTo>
                    <a:pt x="1194" y="15742"/>
                  </a:lnTo>
                  <a:lnTo>
                    <a:pt x="1343" y="15901"/>
                  </a:lnTo>
                  <a:lnTo>
                    <a:pt x="1502" y="16051"/>
                  </a:lnTo>
                  <a:lnTo>
                    <a:pt x="1671" y="16200"/>
                  </a:lnTo>
                  <a:lnTo>
                    <a:pt x="1850" y="16339"/>
                  </a:lnTo>
                  <a:lnTo>
                    <a:pt x="2029" y="16458"/>
                  </a:lnTo>
                  <a:lnTo>
                    <a:pt x="2218" y="16588"/>
                  </a:lnTo>
                  <a:lnTo>
                    <a:pt x="2407" y="16697"/>
                  </a:lnTo>
                  <a:lnTo>
                    <a:pt x="2606" y="16796"/>
                  </a:lnTo>
                  <a:lnTo>
                    <a:pt x="2805" y="16886"/>
                  </a:lnTo>
                  <a:lnTo>
                    <a:pt x="3014" y="16965"/>
                  </a:lnTo>
                  <a:lnTo>
                    <a:pt x="3233" y="17045"/>
                  </a:lnTo>
                  <a:lnTo>
                    <a:pt x="3452" y="17105"/>
                  </a:lnTo>
                  <a:lnTo>
                    <a:pt x="3670" y="17154"/>
                  </a:lnTo>
                  <a:lnTo>
                    <a:pt x="3899" y="17194"/>
                  </a:lnTo>
                  <a:lnTo>
                    <a:pt x="4128" y="17224"/>
                  </a:lnTo>
                  <a:lnTo>
                    <a:pt x="4366" y="17244"/>
                  </a:lnTo>
                  <a:lnTo>
                    <a:pt x="4595" y="17244"/>
                  </a:lnTo>
                  <a:lnTo>
                    <a:pt x="24027" y="21043"/>
                  </a:lnTo>
                  <a:lnTo>
                    <a:pt x="44214" y="17244"/>
                  </a:lnTo>
                  <a:lnTo>
                    <a:pt x="44452" y="17244"/>
                  </a:lnTo>
                  <a:lnTo>
                    <a:pt x="44691" y="17224"/>
                  </a:lnTo>
                  <a:lnTo>
                    <a:pt x="44920" y="17194"/>
                  </a:lnTo>
                  <a:lnTo>
                    <a:pt x="45149" y="17154"/>
                  </a:lnTo>
                  <a:lnTo>
                    <a:pt x="45367" y="17105"/>
                  </a:lnTo>
                  <a:lnTo>
                    <a:pt x="45586" y="17045"/>
                  </a:lnTo>
                  <a:lnTo>
                    <a:pt x="45795" y="16965"/>
                  </a:lnTo>
                  <a:lnTo>
                    <a:pt x="46004" y="16886"/>
                  </a:lnTo>
                  <a:lnTo>
                    <a:pt x="46213" y="16796"/>
                  </a:lnTo>
                  <a:lnTo>
                    <a:pt x="46412" y="16697"/>
                  </a:lnTo>
                  <a:lnTo>
                    <a:pt x="46600" y="16588"/>
                  </a:lnTo>
                  <a:lnTo>
                    <a:pt x="46789" y="16458"/>
                  </a:lnTo>
                  <a:lnTo>
                    <a:pt x="46968" y="16339"/>
                  </a:lnTo>
                  <a:lnTo>
                    <a:pt x="47147" y="16200"/>
                  </a:lnTo>
                  <a:lnTo>
                    <a:pt x="47307" y="16051"/>
                  </a:lnTo>
                  <a:lnTo>
                    <a:pt x="47476" y="15901"/>
                  </a:lnTo>
                  <a:lnTo>
                    <a:pt x="47625" y="15742"/>
                  </a:lnTo>
                  <a:lnTo>
                    <a:pt x="47764" y="15573"/>
                  </a:lnTo>
                  <a:lnTo>
                    <a:pt x="47903" y="15404"/>
                  </a:lnTo>
                  <a:lnTo>
                    <a:pt x="48032" y="15225"/>
                  </a:lnTo>
                  <a:lnTo>
                    <a:pt x="48152" y="15036"/>
                  </a:lnTo>
                  <a:lnTo>
                    <a:pt x="48261" y="14837"/>
                  </a:lnTo>
                  <a:lnTo>
                    <a:pt x="48361" y="14638"/>
                  </a:lnTo>
                  <a:lnTo>
                    <a:pt x="48460" y="14440"/>
                  </a:lnTo>
                  <a:lnTo>
                    <a:pt x="48540" y="14231"/>
                  </a:lnTo>
                  <a:lnTo>
                    <a:pt x="48609" y="14012"/>
                  </a:lnTo>
                  <a:lnTo>
                    <a:pt x="48669" y="13803"/>
                  </a:lnTo>
                  <a:lnTo>
                    <a:pt x="48729" y="13574"/>
                  </a:lnTo>
                  <a:lnTo>
                    <a:pt x="48768" y="13346"/>
                  </a:lnTo>
                  <a:lnTo>
                    <a:pt x="48798" y="13117"/>
                  </a:lnTo>
                  <a:lnTo>
                    <a:pt x="48808" y="12888"/>
                  </a:lnTo>
                  <a:lnTo>
                    <a:pt x="48818" y="12650"/>
                  </a:lnTo>
                  <a:lnTo>
                    <a:pt x="488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54;p32">
              <a:extLst>
                <a:ext uri="{FF2B5EF4-FFF2-40B4-BE49-F238E27FC236}">
                  <a16:creationId xmlns:a16="http://schemas.microsoft.com/office/drawing/2014/main" id="{79D8B15A-0CE8-3B73-CD87-67D3BDDDC3FA}"/>
                </a:ext>
              </a:extLst>
            </p:cNvPr>
            <p:cNvSpPr/>
            <p:nvPr/>
          </p:nvSpPr>
          <p:spPr>
            <a:xfrm>
              <a:off x="5386016" y="3067802"/>
              <a:ext cx="77078" cy="77094"/>
            </a:xfrm>
            <a:custGeom>
              <a:avLst/>
              <a:gdLst/>
              <a:ahLst/>
              <a:cxnLst/>
              <a:rect l="l" t="t" r="r" b="b"/>
              <a:pathLst>
                <a:path w="4883" h="4884" extrusionOk="0">
                  <a:moveTo>
                    <a:pt x="2317" y="1"/>
                  </a:moveTo>
                  <a:lnTo>
                    <a:pt x="2198" y="10"/>
                  </a:lnTo>
                  <a:lnTo>
                    <a:pt x="2069" y="30"/>
                  </a:lnTo>
                  <a:lnTo>
                    <a:pt x="1949" y="50"/>
                  </a:lnTo>
                  <a:lnTo>
                    <a:pt x="1830" y="80"/>
                  </a:lnTo>
                  <a:lnTo>
                    <a:pt x="1721" y="110"/>
                  </a:lnTo>
                  <a:lnTo>
                    <a:pt x="1492" y="189"/>
                  </a:lnTo>
                  <a:lnTo>
                    <a:pt x="1283" y="299"/>
                  </a:lnTo>
                  <a:lnTo>
                    <a:pt x="1084" y="418"/>
                  </a:lnTo>
                  <a:lnTo>
                    <a:pt x="895" y="557"/>
                  </a:lnTo>
                  <a:lnTo>
                    <a:pt x="716" y="717"/>
                  </a:lnTo>
                  <a:lnTo>
                    <a:pt x="557" y="886"/>
                  </a:lnTo>
                  <a:lnTo>
                    <a:pt x="418" y="1075"/>
                  </a:lnTo>
                  <a:lnTo>
                    <a:pt x="299" y="1283"/>
                  </a:lnTo>
                  <a:lnTo>
                    <a:pt x="199" y="1492"/>
                  </a:lnTo>
                  <a:lnTo>
                    <a:pt x="110" y="1721"/>
                  </a:lnTo>
                  <a:lnTo>
                    <a:pt x="80" y="1830"/>
                  </a:lnTo>
                  <a:lnTo>
                    <a:pt x="50" y="1950"/>
                  </a:lnTo>
                  <a:lnTo>
                    <a:pt x="30" y="2069"/>
                  </a:lnTo>
                  <a:lnTo>
                    <a:pt x="20" y="2188"/>
                  </a:lnTo>
                  <a:lnTo>
                    <a:pt x="10" y="2318"/>
                  </a:lnTo>
                  <a:lnTo>
                    <a:pt x="0" y="2447"/>
                  </a:lnTo>
                  <a:lnTo>
                    <a:pt x="10" y="2566"/>
                  </a:lnTo>
                  <a:lnTo>
                    <a:pt x="20" y="2695"/>
                  </a:lnTo>
                  <a:lnTo>
                    <a:pt x="30" y="2815"/>
                  </a:lnTo>
                  <a:lnTo>
                    <a:pt x="50" y="2934"/>
                  </a:lnTo>
                  <a:lnTo>
                    <a:pt x="80" y="3053"/>
                  </a:lnTo>
                  <a:lnTo>
                    <a:pt x="110" y="3173"/>
                  </a:lnTo>
                  <a:lnTo>
                    <a:pt x="199" y="3392"/>
                  </a:lnTo>
                  <a:lnTo>
                    <a:pt x="299" y="3610"/>
                  </a:lnTo>
                  <a:lnTo>
                    <a:pt x="418" y="3809"/>
                  </a:lnTo>
                  <a:lnTo>
                    <a:pt x="557" y="3998"/>
                  </a:lnTo>
                  <a:lnTo>
                    <a:pt x="716" y="4167"/>
                  </a:lnTo>
                  <a:lnTo>
                    <a:pt x="895" y="4326"/>
                  </a:lnTo>
                  <a:lnTo>
                    <a:pt x="1084" y="4466"/>
                  </a:lnTo>
                  <a:lnTo>
                    <a:pt x="1283" y="4585"/>
                  </a:lnTo>
                  <a:lnTo>
                    <a:pt x="1492" y="4694"/>
                  </a:lnTo>
                  <a:lnTo>
                    <a:pt x="1721" y="4774"/>
                  </a:lnTo>
                  <a:lnTo>
                    <a:pt x="1830" y="4804"/>
                  </a:lnTo>
                  <a:lnTo>
                    <a:pt x="1949" y="4834"/>
                  </a:lnTo>
                  <a:lnTo>
                    <a:pt x="2069" y="4853"/>
                  </a:lnTo>
                  <a:lnTo>
                    <a:pt x="2198" y="4873"/>
                  </a:lnTo>
                  <a:lnTo>
                    <a:pt x="2317" y="4883"/>
                  </a:lnTo>
                  <a:lnTo>
                    <a:pt x="2566" y="4883"/>
                  </a:lnTo>
                  <a:lnTo>
                    <a:pt x="2695" y="4873"/>
                  </a:lnTo>
                  <a:lnTo>
                    <a:pt x="2815" y="4853"/>
                  </a:lnTo>
                  <a:lnTo>
                    <a:pt x="2934" y="4834"/>
                  </a:lnTo>
                  <a:lnTo>
                    <a:pt x="3053" y="4804"/>
                  </a:lnTo>
                  <a:lnTo>
                    <a:pt x="3173" y="4774"/>
                  </a:lnTo>
                  <a:lnTo>
                    <a:pt x="3391" y="4694"/>
                  </a:lnTo>
                  <a:lnTo>
                    <a:pt x="3610" y="4585"/>
                  </a:lnTo>
                  <a:lnTo>
                    <a:pt x="3809" y="4466"/>
                  </a:lnTo>
                  <a:lnTo>
                    <a:pt x="3998" y="4326"/>
                  </a:lnTo>
                  <a:lnTo>
                    <a:pt x="4167" y="4167"/>
                  </a:lnTo>
                  <a:lnTo>
                    <a:pt x="4326" y="3998"/>
                  </a:lnTo>
                  <a:lnTo>
                    <a:pt x="4465" y="3809"/>
                  </a:lnTo>
                  <a:lnTo>
                    <a:pt x="4595" y="3610"/>
                  </a:lnTo>
                  <a:lnTo>
                    <a:pt x="4694" y="3392"/>
                  </a:lnTo>
                  <a:lnTo>
                    <a:pt x="4774" y="3173"/>
                  </a:lnTo>
                  <a:lnTo>
                    <a:pt x="4813" y="3053"/>
                  </a:lnTo>
                  <a:lnTo>
                    <a:pt x="4833" y="2934"/>
                  </a:lnTo>
                  <a:lnTo>
                    <a:pt x="4853" y="2815"/>
                  </a:lnTo>
                  <a:lnTo>
                    <a:pt x="4873" y="2695"/>
                  </a:lnTo>
                  <a:lnTo>
                    <a:pt x="4883" y="2566"/>
                  </a:lnTo>
                  <a:lnTo>
                    <a:pt x="4883" y="2447"/>
                  </a:lnTo>
                  <a:lnTo>
                    <a:pt x="4883" y="2318"/>
                  </a:lnTo>
                  <a:lnTo>
                    <a:pt x="4873" y="2188"/>
                  </a:lnTo>
                  <a:lnTo>
                    <a:pt x="4853" y="2069"/>
                  </a:lnTo>
                  <a:lnTo>
                    <a:pt x="4833" y="1950"/>
                  </a:lnTo>
                  <a:lnTo>
                    <a:pt x="4813" y="1830"/>
                  </a:lnTo>
                  <a:lnTo>
                    <a:pt x="4774" y="1721"/>
                  </a:lnTo>
                  <a:lnTo>
                    <a:pt x="4694" y="1492"/>
                  </a:lnTo>
                  <a:lnTo>
                    <a:pt x="4595" y="1283"/>
                  </a:lnTo>
                  <a:lnTo>
                    <a:pt x="4465" y="1075"/>
                  </a:lnTo>
                  <a:lnTo>
                    <a:pt x="4326" y="886"/>
                  </a:lnTo>
                  <a:lnTo>
                    <a:pt x="4167" y="717"/>
                  </a:lnTo>
                  <a:lnTo>
                    <a:pt x="3998" y="557"/>
                  </a:lnTo>
                  <a:lnTo>
                    <a:pt x="3809" y="418"/>
                  </a:lnTo>
                  <a:lnTo>
                    <a:pt x="3610" y="299"/>
                  </a:lnTo>
                  <a:lnTo>
                    <a:pt x="3391" y="189"/>
                  </a:lnTo>
                  <a:lnTo>
                    <a:pt x="3173" y="110"/>
                  </a:lnTo>
                  <a:lnTo>
                    <a:pt x="3053" y="80"/>
                  </a:lnTo>
                  <a:lnTo>
                    <a:pt x="2934" y="50"/>
                  </a:lnTo>
                  <a:lnTo>
                    <a:pt x="2815" y="30"/>
                  </a:lnTo>
                  <a:lnTo>
                    <a:pt x="2695" y="10"/>
                  </a:lnTo>
                  <a:lnTo>
                    <a:pt x="2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5;p32">
              <a:extLst>
                <a:ext uri="{FF2B5EF4-FFF2-40B4-BE49-F238E27FC236}">
                  <a16:creationId xmlns:a16="http://schemas.microsoft.com/office/drawing/2014/main" id="{EE0809E0-B19E-6AE8-70CD-C970D1D71554}"/>
                </a:ext>
              </a:extLst>
            </p:cNvPr>
            <p:cNvSpPr/>
            <p:nvPr/>
          </p:nvSpPr>
          <p:spPr>
            <a:xfrm>
              <a:off x="5339861" y="2650873"/>
              <a:ext cx="133131" cy="142081"/>
            </a:xfrm>
            <a:custGeom>
              <a:avLst/>
              <a:gdLst/>
              <a:ahLst/>
              <a:cxnLst/>
              <a:rect l="l" t="t" r="r" b="b"/>
              <a:pathLst>
                <a:path w="8434" h="9001" extrusionOk="0">
                  <a:moveTo>
                    <a:pt x="4476" y="1"/>
                  </a:moveTo>
                  <a:lnTo>
                    <a:pt x="388" y="1522"/>
                  </a:lnTo>
                  <a:lnTo>
                    <a:pt x="319" y="1910"/>
                  </a:lnTo>
                  <a:lnTo>
                    <a:pt x="249" y="2278"/>
                  </a:lnTo>
                  <a:lnTo>
                    <a:pt x="190" y="2646"/>
                  </a:lnTo>
                  <a:lnTo>
                    <a:pt x="140" y="2994"/>
                  </a:lnTo>
                  <a:lnTo>
                    <a:pt x="90" y="3322"/>
                  </a:lnTo>
                  <a:lnTo>
                    <a:pt x="60" y="3651"/>
                  </a:lnTo>
                  <a:lnTo>
                    <a:pt x="30" y="3969"/>
                  </a:lnTo>
                  <a:lnTo>
                    <a:pt x="11" y="4267"/>
                  </a:lnTo>
                  <a:lnTo>
                    <a:pt x="1" y="4556"/>
                  </a:lnTo>
                  <a:lnTo>
                    <a:pt x="1" y="4834"/>
                  </a:lnTo>
                  <a:lnTo>
                    <a:pt x="1" y="5103"/>
                  </a:lnTo>
                  <a:lnTo>
                    <a:pt x="11" y="5361"/>
                  </a:lnTo>
                  <a:lnTo>
                    <a:pt x="30" y="5610"/>
                  </a:lnTo>
                  <a:lnTo>
                    <a:pt x="50" y="5848"/>
                  </a:lnTo>
                  <a:lnTo>
                    <a:pt x="90" y="6067"/>
                  </a:lnTo>
                  <a:lnTo>
                    <a:pt x="120" y="6286"/>
                  </a:lnTo>
                  <a:lnTo>
                    <a:pt x="170" y="6495"/>
                  </a:lnTo>
                  <a:lnTo>
                    <a:pt x="219" y="6694"/>
                  </a:lnTo>
                  <a:lnTo>
                    <a:pt x="269" y="6873"/>
                  </a:lnTo>
                  <a:lnTo>
                    <a:pt x="329" y="7052"/>
                  </a:lnTo>
                  <a:lnTo>
                    <a:pt x="398" y="7221"/>
                  </a:lnTo>
                  <a:lnTo>
                    <a:pt x="468" y="7380"/>
                  </a:lnTo>
                  <a:lnTo>
                    <a:pt x="538" y="7529"/>
                  </a:lnTo>
                  <a:lnTo>
                    <a:pt x="627" y="7678"/>
                  </a:lnTo>
                  <a:lnTo>
                    <a:pt x="707" y="7807"/>
                  </a:lnTo>
                  <a:lnTo>
                    <a:pt x="796" y="7937"/>
                  </a:lnTo>
                  <a:lnTo>
                    <a:pt x="896" y="8056"/>
                  </a:lnTo>
                  <a:lnTo>
                    <a:pt x="985" y="8165"/>
                  </a:lnTo>
                  <a:lnTo>
                    <a:pt x="1094" y="8265"/>
                  </a:lnTo>
                  <a:lnTo>
                    <a:pt x="1194" y="8354"/>
                  </a:lnTo>
                  <a:lnTo>
                    <a:pt x="1303" y="8444"/>
                  </a:lnTo>
                  <a:lnTo>
                    <a:pt x="1413" y="8523"/>
                  </a:lnTo>
                  <a:lnTo>
                    <a:pt x="1532" y="8603"/>
                  </a:lnTo>
                  <a:lnTo>
                    <a:pt x="1651" y="8663"/>
                  </a:lnTo>
                  <a:lnTo>
                    <a:pt x="1771" y="8722"/>
                  </a:lnTo>
                  <a:lnTo>
                    <a:pt x="1890" y="8782"/>
                  </a:lnTo>
                  <a:lnTo>
                    <a:pt x="2019" y="8832"/>
                  </a:lnTo>
                  <a:lnTo>
                    <a:pt x="2149" y="8871"/>
                  </a:lnTo>
                  <a:lnTo>
                    <a:pt x="2278" y="8901"/>
                  </a:lnTo>
                  <a:lnTo>
                    <a:pt x="2407" y="8931"/>
                  </a:lnTo>
                  <a:lnTo>
                    <a:pt x="2676" y="8981"/>
                  </a:lnTo>
                  <a:lnTo>
                    <a:pt x="2944" y="9001"/>
                  </a:lnTo>
                  <a:lnTo>
                    <a:pt x="3223" y="9001"/>
                  </a:lnTo>
                  <a:lnTo>
                    <a:pt x="3501" y="8991"/>
                  </a:lnTo>
                  <a:lnTo>
                    <a:pt x="3779" y="8961"/>
                  </a:lnTo>
                  <a:lnTo>
                    <a:pt x="4048" y="8921"/>
                  </a:lnTo>
                  <a:lnTo>
                    <a:pt x="4326" y="8862"/>
                  </a:lnTo>
                  <a:lnTo>
                    <a:pt x="4595" y="8792"/>
                  </a:lnTo>
                  <a:lnTo>
                    <a:pt x="4853" y="8712"/>
                  </a:lnTo>
                  <a:lnTo>
                    <a:pt x="5112" y="8633"/>
                  </a:lnTo>
                  <a:lnTo>
                    <a:pt x="5361" y="8533"/>
                  </a:lnTo>
                  <a:lnTo>
                    <a:pt x="5599" y="8434"/>
                  </a:lnTo>
                  <a:lnTo>
                    <a:pt x="5818" y="8334"/>
                  </a:lnTo>
                  <a:lnTo>
                    <a:pt x="5997" y="8215"/>
                  </a:lnTo>
                  <a:lnTo>
                    <a:pt x="6156" y="8106"/>
                  </a:lnTo>
                  <a:lnTo>
                    <a:pt x="6285" y="7976"/>
                  </a:lnTo>
                  <a:lnTo>
                    <a:pt x="6385" y="7847"/>
                  </a:lnTo>
                  <a:lnTo>
                    <a:pt x="6464" y="7718"/>
                  </a:lnTo>
                  <a:lnTo>
                    <a:pt x="6514" y="7589"/>
                  </a:lnTo>
                  <a:lnTo>
                    <a:pt x="6554" y="7449"/>
                  </a:lnTo>
                  <a:lnTo>
                    <a:pt x="6574" y="7310"/>
                  </a:lnTo>
                  <a:lnTo>
                    <a:pt x="6574" y="7161"/>
                  </a:lnTo>
                  <a:lnTo>
                    <a:pt x="6554" y="7022"/>
                  </a:lnTo>
                  <a:lnTo>
                    <a:pt x="6524" y="6873"/>
                  </a:lnTo>
                  <a:lnTo>
                    <a:pt x="6484" y="6723"/>
                  </a:lnTo>
                  <a:lnTo>
                    <a:pt x="6425" y="6584"/>
                  </a:lnTo>
                  <a:lnTo>
                    <a:pt x="6365" y="6435"/>
                  </a:lnTo>
                  <a:lnTo>
                    <a:pt x="6295" y="6296"/>
                  </a:lnTo>
                  <a:lnTo>
                    <a:pt x="6146" y="6007"/>
                  </a:lnTo>
                  <a:lnTo>
                    <a:pt x="5987" y="5739"/>
                  </a:lnTo>
                  <a:lnTo>
                    <a:pt x="5828" y="5480"/>
                  </a:lnTo>
                  <a:lnTo>
                    <a:pt x="5689" y="5242"/>
                  </a:lnTo>
                  <a:lnTo>
                    <a:pt x="5639" y="5132"/>
                  </a:lnTo>
                  <a:lnTo>
                    <a:pt x="5589" y="5033"/>
                  </a:lnTo>
                  <a:lnTo>
                    <a:pt x="5550" y="4933"/>
                  </a:lnTo>
                  <a:lnTo>
                    <a:pt x="5530" y="4844"/>
                  </a:lnTo>
                  <a:lnTo>
                    <a:pt x="5520" y="4764"/>
                  </a:lnTo>
                  <a:lnTo>
                    <a:pt x="5530" y="4695"/>
                  </a:lnTo>
                  <a:lnTo>
                    <a:pt x="5560" y="4635"/>
                  </a:lnTo>
                  <a:lnTo>
                    <a:pt x="5609" y="4575"/>
                  </a:lnTo>
                  <a:lnTo>
                    <a:pt x="5669" y="4536"/>
                  </a:lnTo>
                  <a:lnTo>
                    <a:pt x="5729" y="4516"/>
                  </a:lnTo>
                  <a:lnTo>
                    <a:pt x="5808" y="4496"/>
                  </a:lnTo>
                  <a:lnTo>
                    <a:pt x="5888" y="4496"/>
                  </a:lnTo>
                  <a:lnTo>
                    <a:pt x="5967" y="4506"/>
                  </a:lnTo>
                  <a:lnTo>
                    <a:pt x="6057" y="4526"/>
                  </a:lnTo>
                  <a:lnTo>
                    <a:pt x="6146" y="4556"/>
                  </a:lnTo>
                  <a:lnTo>
                    <a:pt x="6246" y="4595"/>
                  </a:lnTo>
                  <a:lnTo>
                    <a:pt x="6445" y="4685"/>
                  </a:lnTo>
                  <a:lnTo>
                    <a:pt x="6653" y="4794"/>
                  </a:lnTo>
                  <a:lnTo>
                    <a:pt x="7081" y="5033"/>
                  </a:lnTo>
                  <a:lnTo>
                    <a:pt x="7290" y="5132"/>
                  </a:lnTo>
                  <a:lnTo>
                    <a:pt x="7499" y="5222"/>
                  </a:lnTo>
                  <a:lnTo>
                    <a:pt x="7598" y="5252"/>
                  </a:lnTo>
                  <a:lnTo>
                    <a:pt x="7688" y="5272"/>
                  </a:lnTo>
                  <a:lnTo>
                    <a:pt x="7787" y="5291"/>
                  </a:lnTo>
                  <a:lnTo>
                    <a:pt x="7956" y="5291"/>
                  </a:lnTo>
                  <a:lnTo>
                    <a:pt x="8036" y="5262"/>
                  </a:lnTo>
                  <a:lnTo>
                    <a:pt x="8115" y="5232"/>
                  </a:lnTo>
                  <a:lnTo>
                    <a:pt x="8185" y="5182"/>
                  </a:lnTo>
                  <a:lnTo>
                    <a:pt x="8245" y="5112"/>
                  </a:lnTo>
                  <a:lnTo>
                    <a:pt x="8294" y="5033"/>
                  </a:lnTo>
                  <a:lnTo>
                    <a:pt x="8344" y="4933"/>
                  </a:lnTo>
                  <a:lnTo>
                    <a:pt x="8384" y="4804"/>
                  </a:lnTo>
                  <a:lnTo>
                    <a:pt x="8414" y="4675"/>
                  </a:lnTo>
                  <a:lnTo>
                    <a:pt x="8433" y="4546"/>
                  </a:lnTo>
                  <a:lnTo>
                    <a:pt x="8433" y="4406"/>
                  </a:lnTo>
                  <a:lnTo>
                    <a:pt x="8424" y="4267"/>
                  </a:lnTo>
                  <a:lnTo>
                    <a:pt x="8404" y="4128"/>
                  </a:lnTo>
                  <a:lnTo>
                    <a:pt x="8364" y="3999"/>
                  </a:lnTo>
                  <a:lnTo>
                    <a:pt x="8314" y="3859"/>
                  </a:lnTo>
                  <a:lnTo>
                    <a:pt x="8264" y="3720"/>
                  </a:lnTo>
                  <a:lnTo>
                    <a:pt x="8195" y="3581"/>
                  </a:lnTo>
                  <a:lnTo>
                    <a:pt x="8125" y="3442"/>
                  </a:lnTo>
                  <a:lnTo>
                    <a:pt x="8036" y="3313"/>
                  </a:lnTo>
                  <a:lnTo>
                    <a:pt x="7946" y="3173"/>
                  </a:lnTo>
                  <a:lnTo>
                    <a:pt x="7747" y="2915"/>
                  </a:lnTo>
                  <a:lnTo>
                    <a:pt x="7538" y="2666"/>
                  </a:lnTo>
                  <a:lnTo>
                    <a:pt x="7300" y="2427"/>
                  </a:lnTo>
                  <a:lnTo>
                    <a:pt x="7061" y="2199"/>
                  </a:lnTo>
                  <a:lnTo>
                    <a:pt x="6813" y="1990"/>
                  </a:lnTo>
                  <a:lnTo>
                    <a:pt x="6574" y="1791"/>
                  </a:lnTo>
                  <a:lnTo>
                    <a:pt x="6335" y="1622"/>
                  </a:lnTo>
                  <a:lnTo>
                    <a:pt x="6116" y="1473"/>
                  </a:lnTo>
                  <a:lnTo>
                    <a:pt x="5918" y="1353"/>
                  </a:lnTo>
                  <a:lnTo>
                    <a:pt x="5748" y="1254"/>
                  </a:lnTo>
                  <a:lnTo>
                    <a:pt x="5589" y="1164"/>
                  </a:lnTo>
                  <a:lnTo>
                    <a:pt x="5450" y="1075"/>
                  </a:lnTo>
                  <a:lnTo>
                    <a:pt x="5311" y="976"/>
                  </a:lnTo>
                  <a:lnTo>
                    <a:pt x="5192" y="876"/>
                  </a:lnTo>
                  <a:lnTo>
                    <a:pt x="5072" y="777"/>
                  </a:lnTo>
                  <a:lnTo>
                    <a:pt x="4973" y="667"/>
                  </a:lnTo>
                  <a:lnTo>
                    <a:pt x="4794" y="468"/>
                  </a:lnTo>
                  <a:lnTo>
                    <a:pt x="4655" y="289"/>
                  </a:lnTo>
                  <a:lnTo>
                    <a:pt x="4555" y="140"/>
                  </a:lnTo>
                  <a:lnTo>
                    <a:pt x="4476"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6;p32">
              <a:extLst>
                <a:ext uri="{FF2B5EF4-FFF2-40B4-BE49-F238E27FC236}">
                  <a16:creationId xmlns:a16="http://schemas.microsoft.com/office/drawing/2014/main" id="{58287ECF-E47B-29CE-4A86-4BE219B04BDE}"/>
                </a:ext>
              </a:extLst>
            </p:cNvPr>
            <p:cNvSpPr/>
            <p:nvPr/>
          </p:nvSpPr>
          <p:spPr>
            <a:xfrm>
              <a:off x="5130141" y="1672771"/>
              <a:ext cx="449746" cy="1005915"/>
            </a:xfrm>
            <a:custGeom>
              <a:avLst/>
              <a:gdLst/>
              <a:ahLst/>
              <a:cxnLst/>
              <a:rect l="l" t="t" r="r" b="b"/>
              <a:pathLst>
                <a:path w="28492" h="63726" extrusionOk="0">
                  <a:moveTo>
                    <a:pt x="22694" y="1"/>
                  </a:moveTo>
                  <a:lnTo>
                    <a:pt x="22426" y="11"/>
                  </a:lnTo>
                  <a:lnTo>
                    <a:pt x="22147" y="31"/>
                  </a:lnTo>
                  <a:lnTo>
                    <a:pt x="21859" y="51"/>
                  </a:lnTo>
                  <a:lnTo>
                    <a:pt x="21570" y="100"/>
                  </a:lnTo>
                  <a:lnTo>
                    <a:pt x="21272" y="150"/>
                  </a:lnTo>
                  <a:lnTo>
                    <a:pt x="20964" y="220"/>
                  </a:lnTo>
                  <a:lnTo>
                    <a:pt x="20645" y="299"/>
                  </a:lnTo>
                  <a:lnTo>
                    <a:pt x="20327" y="389"/>
                  </a:lnTo>
                  <a:lnTo>
                    <a:pt x="19999" y="498"/>
                  </a:lnTo>
                  <a:lnTo>
                    <a:pt x="19671" y="618"/>
                  </a:lnTo>
                  <a:lnTo>
                    <a:pt x="19333" y="757"/>
                  </a:lnTo>
                  <a:lnTo>
                    <a:pt x="18985" y="906"/>
                  </a:lnTo>
                  <a:lnTo>
                    <a:pt x="18627" y="1065"/>
                  </a:lnTo>
                  <a:lnTo>
                    <a:pt x="18269" y="1244"/>
                  </a:lnTo>
                  <a:lnTo>
                    <a:pt x="17901" y="1443"/>
                  </a:lnTo>
                  <a:lnTo>
                    <a:pt x="17523" y="1652"/>
                  </a:lnTo>
                  <a:lnTo>
                    <a:pt x="17145" y="1871"/>
                  </a:lnTo>
                  <a:lnTo>
                    <a:pt x="16757" y="2119"/>
                  </a:lnTo>
                  <a:lnTo>
                    <a:pt x="16359" y="2378"/>
                  </a:lnTo>
                  <a:lnTo>
                    <a:pt x="15962" y="2646"/>
                  </a:lnTo>
                  <a:lnTo>
                    <a:pt x="15544" y="2945"/>
                  </a:lnTo>
                  <a:lnTo>
                    <a:pt x="15136" y="3253"/>
                  </a:lnTo>
                  <a:lnTo>
                    <a:pt x="14709" y="3581"/>
                  </a:lnTo>
                  <a:lnTo>
                    <a:pt x="14281" y="3919"/>
                  </a:lnTo>
                  <a:lnTo>
                    <a:pt x="13843" y="4277"/>
                  </a:lnTo>
                  <a:lnTo>
                    <a:pt x="13396" y="4665"/>
                  </a:lnTo>
                  <a:lnTo>
                    <a:pt x="12948" y="5063"/>
                  </a:lnTo>
                  <a:lnTo>
                    <a:pt x="12491" y="5480"/>
                  </a:lnTo>
                  <a:lnTo>
                    <a:pt x="12024" y="5908"/>
                  </a:lnTo>
                  <a:lnTo>
                    <a:pt x="11546" y="6365"/>
                  </a:lnTo>
                  <a:lnTo>
                    <a:pt x="11069" y="6843"/>
                  </a:lnTo>
                  <a:lnTo>
                    <a:pt x="10582" y="7340"/>
                  </a:lnTo>
                  <a:lnTo>
                    <a:pt x="10084" y="7847"/>
                  </a:lnTo>
                  <a:lnTo>
                    <a:pt x="9587" y="8384"/>
                  </a:lnTo>
                  <a:lnTo>
                    <a:pt x="9080" y="8941"/>
                  </a:lnTo>
                  <a:lnTo>
                    <a:pt x="8563" y="9518"/>
                  </a:lnTo>
                  <a:lnTo>
                    <a:pt x="8036" y="10114"/>
                  </a:lnTo>
                  <a:lnTo>
                    <a:pt x="7509" y="10731"/>
                  </a:lnTo>
                  <a:lnTo>
                    <a:pt x="6972" y="11367"/>
                  </a:lnTo>
                  <a:lnTo>
                    <a:pt x="6425" y="12024"/>
                  </a:lnTo>
                  <a:lnTo>
                    <a:pt x="5878" y="12710"/>
                  </a:lnTo>
                  <a:lnTo>
                    <a:pt x="5311" y="13416"/>
                  </a:lnTo>
                  <a:lnTo>
                    <a:pt x="4744" y="14142"/>
                  </a:lnTo>
                  <a:lnTo>
                    <a:pt x="4168" y="14898"/>
                  </a:lnTo>
                  <a:lnTo>
                    <a:pt x="4038" y="15097"/>
                  </a:lnTo>
                  <a:lnTo>
                    <a:pt x="3899" y="15306"/>
                  </a:lnTo>
                  <a:lnTo>
                    <a:pt x="3631" y="15753"/>
                  </a:lnTo>
                  <a:lnTo>
                    <a:pt x="3362" y="16240"/>
                  </a:lnTo>
                  <a:lnTo>
                    <a:pt x="3103" y="16757"/>
                  </a:lnTo>
                  <a:lnTo>
                    <a:pt x="2855" y="17314"/>
                  </a:lnTo>
                  <a:lnTo>
                    <a:pt x="2606" y="17901"/>
                  </a:lnTo>
                  <a:lnTo>
                    <a:pt x="2358" y="18518"/>
                  </a:lnTo>
                  <a:lnTo>
                    <a:pt x="2129" y="19154"/>
                  </a:lnTo>
                  <a:lnTo>
                    <a:pt x="1900" y="19820"/>
                  </a:lnTo>
                  <a:lnTo>
                    <a:pt x="1681" y="20516"/>
                  </a:lnTo>
                  <a:lnTo>
                    <a:pt x="1483" y="21222"/>
                  </a:lnTo>
                  <a:lnTo>
                    <a:pt x="1284" y="21948"/>
                  </a:lnTo>
                  <a:lnTo>
                    <a:pt x="1095" y="22694"/>
                  </a:lnTo>
                  <a:lnTo>
                    <a:pt x="926" y="23460"/>
                  </a:lnTo>
                  <a:lnTo>
                    <a:pt x="767" y="24226"/>
                  </a:lnTo>
                  <a:lnTo>
                    <a:pt x="617" y="25011"/>
                  </a:lnTo>
                  <a:lnTo>
                    <a:pt x="488" y="25797"/>
                  </a:lnTo>
                  <a:lnTo>
                    <a:pt x="369" y="26592"/>
                  </a:lnTo>
                  <a:lnTo>
                    <a:pt x="259" y="27388"/>
                  </a:lnTo>
                  <a:lnTo>
                    <a:pt x="180" y="28184"/>
                  </a:lnTo>
                  <a:lnTo>
                    <a:pt x="100" y="28979"/>
                  </a:lnTo>
                  <a:lnTo>
                    <a:pt x="51" y="29775"/>
                  </a:lnTo>
                  <a:lnTo>
                    <a:pt x="21" y="30570"/>
                  </a:lnTo>
                  <a:lnTo>
                    <a:pt x="1" y="31346"/>
                  </a:lnTo>
                  <a:lnTo>
                    <a:pt x="1" y="32122"/>
                  </a:lnTo>
                  <a:lnTo>
                    <a:pt x="31" y="32887"/>
                  </a:lnTo>
                  <a:lnTo>
                    <a:pt x="70" y="33633"/>
                  </a:lnTo>
                  <a:lnTo>
                    <a:pt x="140" y="34369"/>
                  </a:lnTo>
                  <a:lnTo>
                    <a:pt x="180" y="34727"/>
                  </a:lnTo>
                  <a:lnTo>
                    <a:pt x="220" y="35075"/>
                  </a:lnTo>
                  <a:lnTo>
                    <a:pt x="279" y="35423"/>
                  </a:lnTo>
                  <a:lnTo>
                    <a:pt x="329" y="35771"/>
                  </a:lnTo>
                  <a:lnTo>
                    <a:pt x="399" y="36109"/>
                  </a:lnTo>
                  <a:lnTo>
                    <a:pt x="468" y="36447"/>
                  </a:lnTo>
                  <a:lnTo>
                    <a:pt x="548" y="36766"/>
                  </a:lnTo>
                  <a:lnTo>
                    <a:pt x="627" y="37094"/>
                  </a:lnTo>
                  <a:lnTo>
                    <a:pt x="985" y="38387"/>
                  </a:lnTo>
                  <a:lnTo>
                    <a:pt x="1343" y="39650"/>
                  </a:lnTo>
                  <a:lnTo>
                    <a:pt x="1721" y="40873"/>
                  </a:lnTo>
                  <a:lnTo>
                    <a:pt x="2099" y="42076"/>
                  </a:lnTo>
                  <a:lnTo>
                    <a:pt x="2477" y="43240"/>
                  </a:lnTo>
                  <a:lnTo>
                    <a:pt x="2865" y="44373"/>
                  </a:lnTo>
                  <a:lnTo>
                    <a:pt x="3263" y="45477"/>
                  </a:lnTo>
                  <a:lnTo>
                    <a:pt x="3660" y="46541"/>
                  </a:lnTo>
                  <a:lnTo>
                    <a:pt x="4068" y="47585"/>
                  </a:lnTo>
                  <a:lnTo>
                    <a:pt x="4466" y="48600"/>
                  </a:lnTo>
                  <a:lnTo>
                    <a:pt x="4874" y="49574"/>
                  </a:lnTo>
                  <a:lnTo>
                    <a:pt x="5281" y="50529"/>
                  </a:lnTo>
                  <a:lnTo>
                    <a:pt x="5699" y="51444"/>
                  </a:lnTo>
                  <a:lnTo>
                    <a:pt x="6107" y="52339"/>
                  </a:lnTo>
                  <a:lnTo>
                    <a:pt x="6524" y="53204"/>
                  </a:lnTo>
                  <a:lnTo>
                    <a:pt x="6932" y="54039"/>
                  </a:lnTo>
                  <a:lnTo>
                    <a:pt x="7350" y="54845"/>
                  </a:lnTo>
                  <a:lnTo>
                    <a:pt x="7757" y="55620"/>
                  </a:lnTo>
                  <a:lnTo>
                    <a:pt x="8175" y="56376"/>
                  </a:lnTo>
                  <a:lnTo>
                    <a:pt x="8583" y="57092"/>
                  </a:lnTo>
                  <a:lnTo>
                    <a:pt x="8991" y="57788"/>
                  </a:lnTo>
                  <a:lnTo>
                    <a:pt x="9388" y="58455"/>
                  </a:lnTo>
                  <a:lnTo>
                    <a:pt x="9786" y="59101"/>
                  </a:lnTo>
                  <a:lnTo>
                    <a:pt x="10184" y="59718"/>
                  </a:lnTo>
                  <a:lnTo>
                    <a:pt x="10572" y="60304"/>
                  </a:lnTo>
                  <a:lnTo>
                    <a:pt x="10960" y="60871"/>
                  </a:lnTo>
                  <a:lnTo>
                    <a:pt x="11337" y="61408"/>
                  </a:lnTo>
                  <a:lnTo>
                    <a:pt x="11715" y="61925"/>
                  </a:lnTo>
                  <a:lnTo>
                    <a:pt x="12073" y="62412"/>
                  </a:lnTo>
                  <a:lnTo>
                    <a:pt x="12441" y="62870"/>
                  </a:lnTo>
                  <a:lnTo>
                    <a:pt x="12789" y="63317"/>
                  </a:lnTo>
                  <a:lnTo>
                    <a:pt x="13127" y="63725"/>
                  </a:lnTo>
                  <a:lnTo>
                    <a:pt x="19343" y="62940"/>
                  </a:lnTo>
                  <a:lnTo>
                    <a:pt x="19064" y="62233"/>
                  </a:lnTo>
                  <a:lnTo>
                    <a:pt x="18746" y="61408"/>
                  </a:lnTo>
                  <a:lnTo>
                    <a:pt x="18318" y="60294"/>
                  </a:lnTo>
                  <a:lnTo>
                    <a:pt x="17821" y="58922"/>
                  </a:lnTo>
                  <a:lnTo>
                    <a:pt x="17553" y="58156"/>
                  </a:lnTo>
                  <a:lnTo>
                    <a:pt x="17264" y="57331"/>
                  </a:lnTo>
                  <a:lnTo>
                    <a:pt x="16966" y="56456"/>
                  </a:lnTo>
                  <a:lnTo>
                    <a:pt x="16668" y="55531"/>
                  </a:lnTo>
                  <a:lnTo>
                    <a:pt x="16359" y="54566"/>
                  </a:lnTo>
                  <a:lnTo>
                    <a:pt x="16041" y="53562"/>
                  </a:lnTo>
                  <a:lnTo>
                    <a:pt x="15733" y="52518"/>
                  </a:lnTo>
                  <a:lnTo>
                    <a:pt x="15425" y="51444"/>
                  </a:lnTo>
                  <a:lnTo>
                    <a:pt x="15116" y="50340"/>
                  </a:lnTo>
                  <a:lnTo>
                    <a:pt x="14818" y="49216"/>
                  </a:lnTo>
                  <a:lnTo>
                    <a:pt x="14520" y="48063"/>
                  </a:lnTo>
                  <a:lnTo>
                    <a:pt x="14241" y="46889"/>
                  </a:lnTo>
                  <a:lnTo>
                    <a:pt x="13973" y="45706"/>
                  </a:lnTo>
                  <a:lnTo>
                    <a:pt x="13724" y="44512"/>
                  </a:lnTo>
                  <a:lnTo>
                    <a:pt x="13495" y="43309"/>
                  </a:lnTo>
                  <a:lnTo>
                    <a:pt x="13277" y="42096"/>
                  </a:lnTo>
                  <a:lnTo>
                    <a:pt x="13177" y="41489"/>
                  </a:lnTo>
                  <a:lnTo>
                    <a:pt x="13088" y="40883"/>
                  </a:lnTo>
                  <a:lnTo>
                    <a:pt x="12998" y="40276"/>
                  </a:lnTo>
                  <a:lnTo>
                    <a:pt x="12919" y="39679"/>
                  </a:lnTo>
                  <a:lnTo>
                    <a:pt x="12849" y="39073"/>
                  </a:lnTo>
                  <a:lnTo>
                    <a:pt x="12779" y="38476"/>
                  </a:lnTo>
                  <a:lnTo>
                    <a:pt x="12730" y="37879"/>
                  </a:lnTo>
                  <a:lnTo>
                    <a:pt x="12680" y="37283"/>
                  </a:lnTo>
                  <a:lnTo>
                    <a:pt x="12630" y="36686"/>
                  </a:lnTo>
                  <a:lnTo>
                    <a:pt x="12600" y="36099"/>
                  </a:lnTo>
                  <a:lnTo>
                    <a:pt x="12571" y="35513"/>
                  </a:lnTo>
                  <a:lnTo>
                    <a:pt x="12561" y="34936"/>
                  </a:lnTo>
                  <a:lnTo>
                    <a:pt x="12561" y="34807"/>
                  </a:lnTo>
                  <a:lnTo>
                    <a:pt x="12581" y="34429"/>
                  </a:lnTo>
                  <a:lnTo>
                    <a:pt x="12600" y="34160"/>
                  </a:lnTo>
                  <a:lnTo>
                    <a:pt x="12640" y="33832"/>
                  </a:lnTo>
                  <a:lnTo>
                    <a:pt x="12680" y="33454"/>
                  </a:lnTo>
                  <a:lnTo>
                    <a:pt x="12750" y="33017"/>
                  </a:lnTo>
                  <a:lnTo>
                    <a:pt x="12829" y="32549"/>
                  </a:lnTo>
                  <a:lnTo>
                    <a:pt x="12929" y="32022"/>
                  </a:lnTo>
                  <a:lnTo>
                    <a:pt x="13058" y="31465"/>
                  </a:lnTo>
                  <a:lnTo>
                    <a:pt x="13207" y="30859"/>
                  </a:lnTo>
                  <a:lnTo>
                    <a:pt x="13396" y="30222"/>
                  </a:lnTo>
                  <a:lnTo>
                    <a:pt x="13605" y="29546"/>
                  </a:lnTo>
                  <a:lnTo>
                    <a:pt x="13843" y="28840"/>
                  </a:lnTo>
                  <a:lnTo>
                    <a:pt x="13983" y="28482"/>
                  </a:lnTo>
                  <a:lnTo>
                    <a:pt x="14122" y="28104"/>
                  </a:lnTo>
                  <a:lnTo>
                    <a:pt x="14281" y="27726"/>
                  </a:lnTo>
                  <a:lnTo>
                    <a:pt x="14440" y="27338"/>
                  </a:lnTo>
                  <a:lnTo>
                    <a:pt x="14619" y="26950"/>
                  </a:lnTo>
                  <a:lnTo>
                    <a:pt x="14798" y="26553"/>
                  </a:lnTo>
                  <a:lnTo>
                    <a:pt x="14997" y="26145"/>
                  </a:lnTo>
                  <a:lnTo>
                    <a:pt x="15196" y="25737"/>
                  </a:lnTo>
                  <a:lnTo>
                    <a:pt x="15415" y="25320"/>
                  </a:lnTo>
                  <a:lnTo>
                    <a:pt x="15643" y="24902"/>
                  </a:lnTo>
                  <a:lnTo>
                    <a:pt x="15882" y="24474"/>
                  </a:lnTo>
                  <a:lnTo>
                    <a:pt x="16131" y="24047"/>
                  </a:lnTo>
                  <a:lnTo>
                    <a:pt x="16399" y="23619"/>
                  </a:lnTo>
                  <a:lnTo>
                    <a:pt x="16678" y="23182"/>
                  </a:lnTo>
                  <a:lnTo>
                    <a:pt x="16966" y="22744"/>
                  </a:lnTo>
                  <a:lnTo>
                    <a:pt x="17264" y="22296"/>
                  </a:lnTo>
                  <a:lnTo>
                    <a:pt x="17583" y="21849"/>
                  </a:lnTo>
                  <a:lnTo>
                    <a:pt x="17921" y="21401"/>
                  </a:lnTo>
                  <a:lnTo>
                    <a:pt x="18259" y="20954"/>
                  </a:lnTo>
                  <a:lnTo>
                    <a:pt x="18617" y="20506"/>
                  </a:lnTo>
                  <a:lnTo>
                    <a:pt x="18995" y="20049"/>
                  </a:lnTo>
                  <a:lnTo>
                    <a:pt x="19383" y="19592"/>
                  </a:lnTo>
                  <a:lnTo>
                    <a:pt x="19790" y="19134"/>
                  </a:lnTo>
                  <a:lnTo>
                    <a:pt x="20208" y="18687"/>
                  </a:lnTo>
                  <a:lnTo>
                    <a:pt x="20645" y="18229"/>
                  </a:lnTo>
                  <a:lnTo>
                    <a:pt x="21093" y="17772"/>
                  </a:lnTo>
                  <a:lnTo>
                    <a:pt x="21570" y="17314"/>
                  </a:lnTo>
                  <a:lnTo>
                    <a:pt x="22048" y="16857"/>
                  </a:lnTo>
                  <a:lnTo>
                    <a:pt x="22555" y="16399"/>
                  </a:lnTo>
                  <a:lnTo>
                    <a:pt x="23072" y="15942"/>
                  </a:lnTo>
                  <a:lnTo>
                    <a:pt x="23619" y="15494"/>
                  </a:lnTo>
                  <a:lnTo>
                    <a:pt x="24166" y="15037"/>
                  </a:lnTo>
                  <a:lnTo>
                    <a:pt x="24743" y="14590"/>
                  </a:lnTo>
                  <a:lnTo>
                    <a:pt x="25339" y="14142"/>
                  </a:lnTo>
                  <a:lnTo>
                    <a:pt x="25638" y="13913"/>
                  </a:lnTo>
                  <a:lnTo>
                    <a:pt x="25916" y="13665"/>
                  </a:lnTo>
                  <a:lnTo>
                    <a:pt x="26185" y="13416"/>
                  </a:lnTo>
                  <a:lnTo>
                    <a:pt x="26433" y="13148"/>
                  </a:lnTo>
                  <a:lnTo>
                    <a:pt x="26672" y="12869"/>
                  </a:lnTo>
                  <a:lnTo>
                    <a:pt x="26901" y="12581"/>
                  </a:lnTo>
                  <a:lnTo>
                    <a:pt x="27109" y="12282"/>
                  </a:lnTo>
                  <a:lnTo>
                    <a:pt x="27298" y="11974"/>
                  </a:lnTo>
                  <a:lnTo>
                    <a:pt x="27477" y="11656"/>
                  </a:lnTo>
                  <a:lnTo>
                    <a:pt x="27646" y="11338"/>
                  </a:lnTo>
                  <a:lnTo>
                    <a:pt x="27796" y="11009"/>
                  </a:lnTo>
                  <a:lnTo>
                    <a:pt x="27925" y="10671"/>
                  </a:lnTo>
                  <a:lnTo>
                    <a:pt x="28054" y="10323"/>
                  </a:lnTo>
                  <a:lnTo>
                    <a:pt x="28154" y="9975"/>
                  </a:lnTo>
                  <a:lnTo>
                    <a:pt x="28253" y="9627"/>
                  </a:lnTo>
                  <a:lnTo>
                    <a:pt x="28323" y="9269"/>
                  </a:lnTo>
                  <a:lnTo>
                    <a:pt x="28392" y="8901"/>
                  </a:lnTo>
                  <a:lnTo>
                    <a:pt x="28442" y="8543"/>
                  </a:lnTo>
                  <a:lnTo>
                    <a:pt x="28472" y="8175"/>
                  </a:lnTo>
                  <a:lnTo>
                    <a:pt x="28492" y="7807"/>
                  </a:lnTo>
                  <a:lnTo>
                    <a:pt x="28492" y="7439"/>
                  </a:lnTo>
                  <a:lnTo>
                    <a:pt x="28482" y="7062"/>
                  </a:lnTo>
                  <a:lnTo>
                    <a:pt x="28462" y="6694"/>
                  </a:lnTo>
                  <a:lnTo>
                    <a:pt x="28422" y="6326"/>
                  </a:lnTo>
                  <a:lnTo>
                    <a:pt x="28362" y="5958"/>
                  </a:lnTo>
                  <a:lnTo>
                    <a:pt x="28303" y="5590"/>
                  </a:lnTo>
                  <a:lnTo>
                    <a:pt x="28213" y="5222"/>
                  </a:lnTo>
                  <a:lnTo>
                    <a:pt x="28114" y="4864"/>
                  </a:lnTo>
                  <a:lnTo>
                    <a:pt x="28004" y="4506"/>
                  </a:lnTo>
                  <a:lnTo>
                    <a:pt x="27885" y="4158"/>
                  </a:lnTo>
                  <a:lnTo>
                    <a:pt x="27736" y="3800"/>
                  </a:lnTo>
                  <a:lnTo>
                    <a:pt x="27587" y="3462"/>
                  </a:lnTo>
                  <a:lnTo>
                    <a:pt x="27408" y="3104"/>
                  </a:lnTo>
                  <a:lnTo>
                    <a:pt x="27209" y="2696"/>
                  </a:lnTo>
                  <a:lnTo>
                    <a:pt x="27099" y="2497"/>
                  </a:lnTo>
                  <a:lnTo>
                    <a:pt x="26990" y="2318"/>
                  </a:lnTo>
                  <a:lnTo>
                    <a:pt x="26891" y="2149"/>
                  </a:lnTo>
                  <a:lnTo>
                    <a:pt x="26791" y="2000"/>
                  </a:lnTo>
                  <a:lnTo>
                    <a:pt x="26642" y="1831"/>
                  </a:lnTo>
                  <a:lnTo>
                    <a:pt x="26493" y="1652"/>
                  </a:lnTo>
                  <a:lnTo>
                    <a:pt x="26334" y="1493"/>
                  </a:lnTo>
                  <a:lnTo>
                    <a:pt x="26175" y="1334"/>
                  </a:lnTo>
                  <a:lnTo>
                    <a:pt x="26006" y="1184"/>
                  </a:lnTo>
                  <a:lnTo>
                    <a:pt x="25827" y="1045"/>
                  </a:lnTo>
                  <a:lnTo>
                    <a:pt x="25648" y="906"/>
                  </a:lnTo>
                  <a:lnTo>
                    <a:pt x="25459" y="777"/>
                  </a:lnTo>
                  <a:lnTo>
                    <a:pt x="25270" y="667"/>
                  </a:lnTo>
                  <a:lnTo>
                    <a:pt x="25071" y="558"/>
                  </a:lnTo>
                  <a:lnTo>
                    <a:pt x="24862" y="458"/>
                  </a:lnTo>
                  <a:lnTo>
                    <a:pt x="24643" y="369"/>
                  </a:lnTo>
                  <a:lnTo>
                    <a:pt x="24424" y="279"/>
                  </a:lnTo>
                  <a:lnTo>
                    <a:pt x="24196" y="210"/>
                  </a:lnTo>
                  <a:lnTo>
                    <a:pt x="23967" y="150"/>
                  </a:lnTo>
                  <a:lnTo>
                    <a:pt x="23728" y="100"/>
                  </a:lnTo>
                  <a:lnTo>
                    <a:pt x="23480" y="61"/>
                  </a:lnTo>
                  <a:lnTo>
                    <a:pt x="23221" y="31"/>
                  </a:lnTo>
                  <a:lnTo>
                    <a:pt x="22963" y="11"/>
                  </a:lnTo>
                  <a:lnTo>
                    <a:pt x="22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7;p32">
              <a:extLst>
                <a:ext uri="{FF2B5EF4-FFF2-40B4-BE49-F238E27FC236}">
                  <a16:creationId xmlns:a16="http://schemas.microsoft.com/office/drawing/2014/main" id="{46E35798-F38F-7F7E-DA35-8302FF24242D}"/>
                </a:ext>
              </a:extLst>
            </p:cNvPr>
            <p:cNvSpPr/>
            <p:nvPr/>
          </p:nvSpPr>
          <p:spPr>
            <a:xfrm>
              <a:off x="5658197" y="1047875"/>
              <a:ext cx="411610" cy="371563"/>
            </a:xfrm>
            <a:custGeom>
              <a:avLst/>
              <a:gdLst/>
              <a:ahLst/>
              <a:cxnLst/>
              <a:rect l="l" t="t" r="r" b="b"/>
              <a:pathLst>
                <a:path w="26076" h="23539" extrusionOk="0">
                  <a:moveTo>
                    <a:pt x="18527" y="0"/>
                  </a:moveTo>
                  <a:lnTo>
                    <a:pt x="18100" y="20"/>
                  </a:lnTo>
                  <a:lnTo>
                    <a:pt x="17652" y="40"/>
                  </a:lnTo>
                  <a:lnTo>
                    <a:pt x="17185" y="80"/>
                  </a:lnTo>
                  <a:lnTo>
                    <a:pt x="16718" y="129"/>
                  </a:lnTo>
                  <a:lnTo>
                    <a:pt x="16220" y="189"/>
                  </a:lnTo>
                  <a:lnTo>
                    <a:pt x="15713" y="269"/>
                  </a:lnTo>
                  <a:lnTo>
                    <a:pt x="15186" y="348"/>
                  </a:lnTo>
                  <a:lnTo>
                    <a:pt x="14649" y="448"/>
                  </a:lnTo>
                  <a:lnTo>
                    <a:pt x="14092" y="557"/>
                  </a:lnTo>
                  <a:lnTo>
                    <a:pt x="13515" y="686"/>
                  </a:lnTo>
                  <a:lnTo>
                    <a:pt x="12968" y="815"/>
                  </a:lnTo>
                  <a:lnTo>
                    <a:pt x="12451" y="965"/>
                  </a:lnTo>
                  <a:lnTo>
                    <a:pt x="11974" y="1114"/>
                  </a:lnTo>
                  <a:lnTo>
                    <a:pt x="11517" y="1273"/>
                  </a:lnTo>
                  <a:lnTo>
                    <a:pt x="11089" y="1452"/>
                  </a:lnTo>
                  <a:lnTo>
                    <a:pt x="10681" y="1621"/>
                  </a:lnTo>
                  <a:lnTo>
                    <a:pt x="10313" y="1810"/>
                  </a:lnTo>
                  <a:lnTo>
                    <a:pt x="9965" y="1999"/>
                  </a:lnTo>
                  <a:lnTo>
                    <a:pt x="9637" y="2188"/>
                  </a:lnTo>
                  <a:lnTo>
                    <a:pt x="9339" y="2387"/>
                  </a:lnTo>
                  <a:lnTo>
                    <a:pt x="9060" y="2576"/>
                  </a:lnTo>
                  <a:lnTo>
                    <a:pt x="8812" y="2775"/>
                  </a:lnTo>
                  <a:lnTo>
                    <a:pt x="8573" y="2973"/>
                  </a:lnTo>
                  <a:lnTo>
                    <a:pt x="8364" y="3172"/>
                  </a:lnTo>
                  <a:lnTo>
                    <a:pt x="8165" y="3361"/>
                  </a:lnTo>
                  <a:lnTo>
                    <a:pt x="7986" y="3560"/>
                  </a:lnTo>
                  <a:lnTo>
                    <a:pt x="7837" y="3749"/>
                  </a:lnTo>
                  <a:lnTo>
                    <a:pt x="7688" y="3928"/>
                  </a:lnTo>
                  <a:lnTo>
                    <a:pt x="7569" y="4107"/>
                  </a:lnTo>
                  <a:lnTo>
                    <a:pt x="7459" y="4276"/>
                  </a:lnTo>
                  <a:lnTo>
                    <a:pt x="7360" y="4435"/>
                  </a:lnTo>
                  <a:lnTo>
                    <a:pt x="7270" y="4594"/>
                  </a:lnTo>
                  <a:lnTo>
                    <a:pt x="7141" y="4863"/>
                  </a:lnTo>
                  <a:lnTo>
                    <a:pt x="7052" y="5092"/>
                  </a:lnTo>
                  <a:lnTo>
                    <a:pt x="7002" y="5271"/>
                  </a:lnTo>
                  <a:lnTo>
                    <a:pt x="6962" y="5410"/>
                  </a:lnTo>
                  <a:lnTo>
                    <a:pt x="6892" y="5420"/>
                  </a:lnTo>
                  <a:lnTo>
                    <a:pt x="6694" y="5460"/>
                  </a:lnTo>
                  <a:lnTo>
                    <a:pt x="6385" y="5519"/>
                  </a:lnTo>
                  <a:lnTo>
                    <a:pt x="5978" y="5619"/>
                  </a:lnTo>
                  <a:lnTo>
                    <a:pt x="5749" y="5688"/>
                  </a:lnTo>
                  <a:lnTo>
                    <a:pt x="5500" y="5768"/>
                  </a:lnTo>
                  <a:lnTo>
                    <a:pt x="5232" y="5857"/>
                  </a:lnTo>
                  <a:lnTo>
                    <a:pt x="4953" y="5967"/>
                  </a:lnTo>
                  <a:lnTo>
                    <a:pt x="4665" y="6096"/>
                  </a:lnTo>
                  <a:lnTo>
                    <a:pt x="4376" y="6225"/>
                  </a:lnTo>
                  <a:lnTo>
                    <a:pt x="4068" y="6384"/>
                  </a:lnTo>
                  <a:lnTo>
                    <a:pt x="3760" y="6563"/>
                  </a:lnTo>
                  <a:lnTo>
                    <a:pt x="3452" y="6752"/>
                  </a:lnTo>
                  <a:lnTo>
                    <a:pt x="3143" y="6961"/>
                  </a:lnTo>
                  <a:lnTo>
                    <a:pt x="2835" y="7200"/>
                  </a:lnTo>
                  <a:lnTo>
                    <a:pt x="2537" y="7448"/>
                  </a:lnTo>
                  <a:lnTo>
                    <a:pt x="2238" y="7727"/>
                  </a:lnTo>
                  <a:lnTo>
                    <a:pt x="2099" y="7876"/>
                  </a:lnTo>
                  <a:lnTo>
                    <a:pt x="1960" y="8025"/>
                  </a:lnTo>
                  <a:lnTo>
                    <a:pt x="1821" y="8184"/>
                  </a:lnTo>
                  <a:lnTo>
                    <a:pt x="1682" y="8353"/>
                  </a:lnTo>
                  <a:lnTo>
                    <a:pt x="1552" y="8522"/>
                  </a:lnTo>
                  <a:lnTo>
                    <a:pt x="1423" y="8701"/>
                  </a:lnTo>
                  <a:lnTo>
                    <a:pt x="1294" y="8890"/>
                  </a:lnTo>
                  <a:lnTo>
                    <a:pt x="1174" y="9079"/>
                  </a:lnTo>
                  <a:lnTo>
                    <a:pt x="1055" y="9278"/>
                  </a:lnTo>
                  <a:lnTo>
                    <a:pt x="946" y="9487"/>
                  </a:lnTo>
                  <a:lnTo>
                    <a:pt x="836" y="9696"/>
                  </a:lnTo>
                  <a:lnTo>
                    <a:pt x="727" y="9915"/>
                  </a:lnTo>
                  <a:lnTo>
                    <a:pt x="637" y="10143"/>
                  </a:lnTo>
                  <a:lnTo>
                    <a:pt x="538" y="10372"/>
                  </a:lnTo>
                  <a:lnTo>
                    <a:pt x="458" y="10621"/>
                  </a:lnTo>
                  <a:lnTo>
                    <a:pt x="379" y="10869"/>
                  </a:lnTo>
                  <a:lnTo>
                    <a:pt x="309" y="11128"/>
                  </a:lnTo>
                  <a:lnTo>
                    <a:pt x="240" y="11386"/>
                  </a:lnTo>
                  <a:lnTo>
                    <a:pt x="180" y="11665"/>
                  </a:lnTo>
                  <a:lnTo>
                    <a:pt x="130" y="11943"/>
                  </a:lnTo>
                  <a:lnTo>
                    <a:pt x="80" y="12232"/>
                  </a:lnTo>
                  <a:lnTo>
                    <a:pt x="51" y="12530"/>
                  </a:lnTo>
                  <a:lnTo>
                    <a:pt x="21" y="12828"/>
                  </a:lnTo>
                  <a:lnTo>
                    <a:pt x="1" y="13127"/>
                  </a:lnTo>
                  <a:lnTo>
                    <a:pt x="1" y="13425"/>
                  </a:lnTo>
                  <a:lnTo>
                    <a:pt x="1" y="13713"/>
                  </a:lnTo>
                  <a:lnTo>
                    <a:pt x="21" y="14002"/>
                  </a:lnTo>
                  <a:lnTo>
                    <a:pt x="41" y="14290"/>
                  </a:lnTo>
                  <a:lnTo>
                    <a:pt x="71" y="14569"/>
                  </a:lnTo>
                  <a:lnTo>
                    <a:pt x="110" y="14847"/>
                  </a:lnTo>
                  <a:lnTo>
                    <a:pt x="160" y="15126"/>
                  </a:lnTo>
                  <a:lnTo>
                    <a:pt x="220" y="15404"/>
                  </a:lnTo>
                  <a:lnTo>
                    <a:pt x="289" y="15672"/>
                  </a:lnTo>
                  <a:lnTo>
                    <a:pt x="359" y="15931"/>
                  </a:lnTo>
                  <a:lnTo>
                    <a:pt x="438" y="16200"/>
                  </a:lnTo>
                  <a:lnTo>
                    <a:pt x="528" y="16458"/>
                  </a:lnTo>
                  <a:lnTo>
                    <a:pt x="617" y="16717"/>
                  </a:lnTo>
                  <a:lnTo>
                    <a:pt x="717" y="16965"/>
                  </a:lnTo>
                  <a:lnTo>
                    <a:pt x="826" y="17214"/>
                  </a:lnTo>
                  <a:lnTo>
                    <a:pt x="936" y="17463"/>
                  </a:lnTo>
                  <a:lnTo>
                    <a:pt x="1055" y="17701"/>
                  </a:lnTo>
                  <a:lnTo>
                    <a:pt x="1174" y="17940"/>
                  </a:lnTo>
                  <a:lnTo>
                    <a:pt x="1423" y="18397"/>
                  </a:lnTo>
                  <a:lnTo>
                    <a:pt x="1691" y="18845"/>
                  </a:lnTo>
                  <a:lnTo>
                    <a:pt x="1980" y="19272"/>
                  </a:lnTo>
                  <a:lnTo>
                    <a:pt x="2268" y="19680"/>
                  </a:lnTo>
                  <a:lnTo>
                    <a:pt x="2567" y="20078"/>
                  </a:lnTo>
                  <a:lnTo>
                    <a:pt x="2875" y="20446"/>
                  </a:lnTo>
                  <a:lnTo>
                    <a:pt x="3173" y="20804"/>
                  </a:lnTo>
                  <a:lnTo>
                    <a:pt x="3481" y="21142"/>
                  </a:lnTo>
                  <a:lnTo>
                    <a:pt x="3780" y="21460"/>
                  </a:lnTo>
                  <a:lnTo>
                    <a:pt x="4078" y="21759"/>
                  </a:lnTo>
                  <a:lnTo>
                    <a:pt x="4367" y="22027"/>
                  </a:lnTo>
                  <a:lnTo>
                    <a:pt x="4645" y="22286"/>
                  </a:lnTo>
                  <a:lnTo>
                    <a:pt x="4904" y="22514"/>
                  </a:lnTo>
                  <a:lnTo>
                    <a:pt x="5152" y="22723"/>
                  </a:lnTo>
                  <a:lnTo>
                    <a:pt x="5580" y="23081"/>
                  </a:lnTo>
                  <a:lnTo>
                    <a:pt x="5918" y="23330"/>
                  </a:lnTo>
                  <a:lnTo>
                    <a:pt x="6137" y="23489"/>
                  </a:lnTo>
                  <a:lnTo>
                    <a:pt x="6206" y="23539"/>
                  </a:lnTo>
                  <a:lnTo>
                    <a:pt x="6485" y="23469"/>
                  </a:lnTo>
                  <a:lnTo>
                    <a:pt x="6753" y="23379"/>
                  </a:lnTo>
                  <a:lnTo>
                    <a:pt x="7022" y="23280"/>
                  </a:lnTo>
                  <a:lnTo>
                    <a:pt x="7290" y="23161"/>
                  </a:lnTo>
                  <a:lnTo>
                    <a:pt x="7559" y="23041"/>
                  </a:lnTo>
                  <a:lnTo>
                    <a:pt x="7817" y="22912"/>
                  </a:lnTo>
                  <a:lnTo>
                    <a:pt x="8076" y="22773"/>
                  </a:lnTo>
                  <a:lnTo>
                    <a:pt x="8334" y="22634"/>
                  </a:lnTo>
                  <a:lnTo>
                    <a:pt x="8583" y="22484"/>
                  </a:lnTo>
                  <a:lnTo>
                    <a:pt x="8832" y="22335"/>
                  </a:lnTo>
                  <a:lnTo>
                    <a:pt x="9309" y="22017"/>
                  </a:lnTo>
                  <a:lnTo>
                    <a:pt x="9756" y="21689"/>
                  </a:lnTo>
                  <a:lnTo>
                    <a:pt x="10174" y="21371"/>
                  </a:lnTo>
                  <a:lnTo>
                    <a:pt x="10562" y="21052"/>
                  </a:lnTo>
                  <a:lnTo>
                    <a:pt x="10900" y="20754"/>
                  </a:lnTo>
                  <a:lnTo>
                    <a:pt x="11208" y="20486"/>
                  </a:lnTo>
                  <a:lnTo>
                    <a:pt x="11467" y="20237"/>
                  </a:lnTo>
                  <a:lnTo>
                    <a:pt x="11825" y="19889"/>
                  </a:lnTo>
                  <a:lnTo>
                    <a:pt x="11954" y="19760"/>
                  </a:lnTo>
                  <a:lnTo>
                    <a:pt x="11745" y="19640"/>
                  </a:lnTo>
                  <a:lnTo>
                    <a:pt x="11546" y="19521"/>
                  </a:lnTo>
                  <a:lnTo>
                    <a:pt x="11348" y="19392"/>
                  </a:lnTo>
                  <a:lnTo>
                    <a:pt x="11159" y="19253"/>
                  </a:lnTo>
                  <a:lnTo>
                    <a:pt x="10980" y="19093"/>
                  </a:lnTo>
                  <a:lnTo>
                    <a:pt x="10811" y="18934"/>
                  </a:lnTo>
                  <a:lnTo>
                    <a:pt x="10651" y="18755"/>
                  </a:lnTo>
                  <a:lnTo>
                    <a:pt x="10502" y="18556"/>
                  </a:lnTo>
                  <a:lnTo>
                    <a:pt x="10353" y="18358"/>
                  </a:lnTo>
                  <a:lnTo>
                    <a:pt x="10224" y="18129"/>
                  </a:lnTo>
                  <a:lnTo>
                    <a:pt x="10095" y="17890"/>
                  </a:lnTo>
                  <a:lnTo>
                    <a:pt x="9975" y="17632"/>
                  </a:lnTo>
                  <a:lnTo>
                    <a:pt x="9866" y="17353"/>
                  </a:lnTo>
                  <a:lnTo>
                    <a:pt x="9766" y="17055"/>
                  </a:lnTo>
                  <a:lnTo>
                    <a:pt x="9687" y="16746"/>
                  </a:lnTo>
                  <a:lnTo>
                    <a:pt x="9607" y="16408"/>
                  </a:lnTo>
                  <a:lnTo>
                    <a:pt x="9567" y="16239"/>
                  </a:lnTo>
                  <a:lnTo>
                    <a:pt x="9548" y="16070"/>
                  </a:lnTo>
                  <a:lnTo>
                    <a:pt x="9538" y="15901"/>
                  </a:lnTo>
                  <a:lnTo>
                    <a:pt x="9538" y="15732"/>
                  </a:lnTo>
                  <a:lnTo>
                    <a:pt x="9548" y="15573"/>
                  </a:lnTo>
                  <a:lnTo>
                    <a:pt x="9558" y="15424"/>
                  </a:lnTo>
                  <a:lnTo>
                    <a:pt x="9587" y="15265"/>
                  </a:lnTo>
                  <a:lnTo>
                    <a:pt x="9617" y="15126"/>
                  </a:lnTo>
                  <a:lnTo>
                    <a:pt x="9657" y="14976"/>
                  </a:lnTo>
                  <a:lnTo>
                    <a:pt x="9707" y="14847"/>
                  </a:lnTo>
                  <a:lnTo>
                    <a:pt x="9766" y="14708"/>
                  </a:lnTo>
                  <a:lnTo>
                    <a:pt x="9826" y="14589"/>
                  </a:lnTo>
                  <a:lnTo>
                    <a:pt x="9896" y="14459"/>
                  </a:lnTo>
                  <a:lnTo>
                    <a:pt x="9965" y="14350"/>
                  </a:lnTo>
                  <a:lnTo>
                    <a:pt x="10055" y="14240"/>
                  </a:lnTo>
                  <a:lnTo>
                    <a:pt x="10134" y="14141"/>
                  </a:lnTo>
                  <a:lnTo>
                    <a:pt x="10224" y="14042"/>
                  </a:lnTo>
                  <a:lnTo>
                    <a:pt x="10323" y="13952"/>
                  </a:lnTo>
                  <a:lnTo>
                    <a:pt x="10423" y="13873"/>
                  </a:lnTo>
                  <a:lnTo>
                    <a:pt x="10522" y="13803"/>
                  </a:lnTo>
                  <a:lnTo>
                    <a:pt x="10632" y="13743"/>
                  </a:lnTo>
                  <a:lnTo>
                    <a:pt x="10741" y="13684"/>
                  </a:lnTo>
                  <a:lnTo>
                    <a:pt x="10850" y="13634"/>
                  </a:lnTo>
                  <a:lnTo>
                    <a:pt x="10970" y="13594"/>
                  </a:lnTo>
                  <a:lnTo>
                    <a:pt x="11089" y="13564"/>
                  </a:lnTo>
                  <a:lnTo>
                    <a:pt x="11208" y="13544"/>
                  </a:lnTo>
                  <a:lnTo>
                    <a:pt x="11328" y="13534"/>
                  </a:lnTo>
                  <a:lnTo>
                    <a:pt x="11447" y="13534"/>
                  </a:lnTo>
                  <a:lnTo>
                    <a:pt x="11576" y="13544"/>
                  </a:lnTo>
                  <a:lnTo>
                    <a:pt x="11696" y="13564"/>
                  </a:lnTo>
                  <a:lnTo>
                    <a:pt x="11815" y="13594"/>
                  </a:lnTo>
                  <a:lnTo>
                    <a:pt x="11944" y="13644"/>
                  </a:lnTo>
                  <a:lnTo>
                    <a:pt x="12064" y="13694"/>
                  </a:lnTo>
                  <a:lnTo>
                    <a:pt x="12173" y="13753"/>
                  </a:lnTo>
                  <a:lnTo>
                    <a:pt x="12282" y="13833"/>
                  </a:lnTo>
                  <a:lnTo>
                    <a:pt x="12382" y="13922"/>
                  </a:lnTo>
                  <a:lnTo>
                    <a:pt x="12481" y="14012"/>
                  </a:lnTo>
                  <a:lnTo>
                    <a:pt x="12581" y="14111"/>
                  </a:lnTo>
                  <a:lnTo>
                    <a:pt x="12670" y="14221"/>
                  </a:lnTo>
                  <a:lnTo>
                    <a:pt x="12750" y="14340"/>
                  </a:lnTo>
                  <a:lnTo>
                    <a:pt x="12829" y="14459"/>
                  </a:lnTo>
                  <a:lnTo>
                    <a:pt x="12899" y="14579"/>
                  </a:lnTo>
                  <a:lnTo>
                    <a:pt x="13038" y="14837"/>
                  </a:lnTo>
                  <a:lnTo>
                    <a:pt x="13157" y="15106"/>
                  </a:lnTo>
                  <a:lnTo>
                    <a:pt x="13267" y="15374"/>
                  </a:lnTo>
                  <a:lnTo>
                    <a:pt x="13346" y="15633"/>
                  </a:lnTo>
                  <a:lnTo>
                    <a:pt x="13426" y="15881"/>
                  </a:lnTo>
                  <a:lnTo>
                    <a:pt x="13486" y="16110"/>
                  </a:lnTo>
                  <a:lnTo>
                    <a:pt x="13535" y="16309"/>
                  </a:lnTo>
                  <a:lnTo>
                    <a:pt x="13595" y="16607"/>
                  </a:lnTo>
                  <a:lnTo>
                    <a:pt x="13605" y="16727"/>
                  </a:lnTo>
                  <a:lnTo>
                    <a:pt x="13774" y="16627"/>
                  </a:lnTo>
                  <a:lnTo>
                    <a:pt x="13923" y="16538"/>
                  </a:lnTo>
                  <a:lnTo>
                    <a:pt x="14072" y="16438"/>
                  </a:lnTo>
                  <a:lnTo>
                    <a:pt x="14212" y="16339"/>
                  </a:lnTo>
                  <a:lnTo>
                    <a:pt x="14341" y="16229"/>
                  </a:lnTo>
                  <a:lnTo>
                    <a:pt x="14460" y="16120"/>
                  </a:lnTo>
                  <a:lnTo>
                    <a:pt x="14579" y="16011"/>
                  </a:lnTo>
                  <a:lnTo>
                    <a:pt x="14679" y="15891"/>
                  </a:lnTo>
                  <a:lnTo>
                    <a:pt x="14778" y="15772"/>
                  </a:lnTo>
                  <a:lnTo>
                    <a:pt x="14878" y="15653"/>
                  </a:lnTo>
                  <a:lnTo>
                    <a:pt x="14957" y="15533"/>
                  </a:lnTo>
                  <a:lnTo>
                    <a:pt x="15037" y="15404"/>
                  </a:lnTo>
                  <a:lnTo>
                    <a:pt x="15107" y="15285"/>
                  </a:lnTo>
                  <a:lnTo>
                    <a:pt x="15176" y="15155"/>
                  </a:lnTo>
                  <a:lnTo>
                    <a:pt x="15236" y="15026"/>
                  </a:lnTo>
                  <a:lnTo>
                    <a:pt x="15286" y="14887"/>
                  </a:lnTo>
                  <a:lnTo>
                    <a:pt x="15375" y="14618"/>
                  </a:lnTo>
                  <a:lnTo>
                    <a:pt x="15435" y="14350"/>
                  </a:lnTo>
                  <a:lnTo>
                    <a:pt x="15484" y="14081"/>
                  </a:lnTo>
                  <a:lnTo>
                    <a:pt x="15514" y="13803"/>
                  </a:lnTo>
                  <a:lnTo>
                    <a:pt x="15524" y="13524"/>
                  </a:lnTo>
                  <a:lnTo>
                    <a:pt x="15524" y="13256"/>
                  </a:lnTo>
                  <a:lnTo>
                    <a:pt x="15504" y="12987"/>
                  </a:lnTo>
                  <a:lnTo>
                    <a:pt x="15474" y="12719"/>
                  </a:lnTo>
                  <a:lnTo>
                    <a:pt x="15435" y="12460"/>
                  </a:lnTo>
                  <a:lnTo>
                    <a:pt x="15385" y="12202"/>
                  </a:lnTo>
                  <a:lnTo>
                    <a:pt x="15325" y="11953"/>
                  </a:lnTo>
                  <a:lnTo>
                    <a:pt x="15266" y="11725"/>
                  </a:lnTo>
                  <a:lnTo>
                    <a:pt x="15196" y="11496"/>
                  </a:lnTo>
                  <a:lnTo>
                    <a:pt x="15126" y="11287"/>
                  </a:lnTo>
                  <a:lnTo>
                    <a:pt x="14987" y="10899"/>
                  </a:lnTo>
                  <a:lnTo>
                    <a:pt x="14858" y="10581"/>
                  </a:lnTo>
                  <a:lnTo>
                    <a:pt x="14749" y="10342"/>
                  </a:lnTo>
                  <a:lnTo>
                    <a:pt x="14649" y="10143"/>
                  </a:lnTo>
                  <a:lnTo>
                    <a:pt x="15077" y="10283"/>
                  </a:lnTo>
                  <a:lnTo>
                    <a:pt x="15494" y="10402"/>
                  </a:lnTo>
                  <a:lnTo>
                    <a:pt x="15902" y="10521"/>
                  </a:lnTo>
                  <a:lnTo>
                    <a:pt x="16290" y="10621"/>
                  </a:lnTo>
                  <a:lnTo>
                    <a:pt x="16678" y="10700"/>
                  </a:lnTo>
                  <a:lnTo>
                    <a:pt x="17056" y="10780"/>
                  </a:lnTo>
                  <a:lnTo>
                    <a:pt x="17414" y="10839"/>
                  </a:lnTo>
                  <a:lnTo>
                    <a:pt x="17772" y="10889"/>
                  </a:lnTo>
                  <a:lnTo>
                    <a:pt x="18120" y="10929"/>
                  </a:lnTo>
                  <a:lnTo>
                    <a:pt x="18458" y="10959"/>
                  </a:lnTo>
                  <a:lnTo>
                    <a:pt x="18776" y="10979"/>
                  </a:lnTo>
                  <a:lnTo>
                    <a:pt x="19094" y="10989"/>
                  </a:lnTo>
                  <a:lnTo>
                    <a:pt x="19403" y="10989"/>
                  </a:lnTo>
                  <a:lnTo>
                    <a:pt x="19701" y="10969"/>
                  </a:lnTo>
                  <a:lnTo>
                    <a:pt x="19989" y="10949"/>
                  </a:lnTo>
                  <a:lnTo>
                    <a:pt x="20278" y="10929"/>
                  </a:lnTo>
                  <a:lnTo>
                    <a:pt x="20546" y="10889"/>
                  </a:lnTo>
                  <a:lnTo>
                    <a:pt x="20805" y="10839"/>
                  </a:lnTo>
                  <a:lnTo>
                    <a:pt x="21063" y="10790"/>
                  </a:lnTo>
                  <a:lnTo>
                    <a:pt x="21312" y="10730"/>
                  </a:lnTo>
                  <a:lnTo>
                    <a:pt x="21551" y="10660"/>
                  </a:lnTo>
                  <a:lnTo>
                    <a:pt x="21779" y="10591"/>
                  </a:lnTo>
                  <a:lnTo>
                    <a:pt x="21998" y="10511"/>
                  </a:lnTo>
                  <a:lnTo>
                    <a:pt x="22217" y="10432"/>
                  </a:lnTo>
                  <a:lnTo>
                    <a:pt x="22416" y="10342"/>
                  </a:lnTo>
                  <a:lnTo>
                    <a:pt x="22615" y="10243"/>
                  </a:lnTo>
                  <a:lnTo>
                    <a:pt x="22813" y="10143"/>
                  </a:lnTo>
                  <a:lnTo>
                    <a:pt x="22992" y="10044"/>
                  </a:lnTo>
                  <a:lnTo>
                    <a:pt x="23171" y="9935"/>
                  </a:lnTo>
                  <a:lnTo>
                    <a:pt x="23341" y="9825"/>
                  </a:lnTo>
                  <a:lnTo>
                    <a:pt x="23500" y="9716"/>
                  </a:lnTo>
                  <a:lnTo>
                    <a:pt x="23659" y="9596"/>
                  </a:lnTo>
                  <a:lnTo>
                    <a:pt x="23947" y="9358"/>
                  </a:lnTo>
                  <a:lnTo>
                    <a:pt x="24216" y="9109"/>
                  </a:lnTo>
                  <a:lnTo>
                    <a:pt x="24454" y="8861"/>
                  </a:lnTo>
                  <a:lnTo>
                    <a:pt x="24673" y="8612"/>
                  </a:lnTo>
                  <a:lnTo>
                    <a:pt x="24862" y="8373"/>
                  </a:lnTo>
                  <a:lnTo>
                    <a:pt x="25031" y="8125"/>
                  </a:lnTo>
                  <a:lnTo>
                    <a:pt x="25180" y="7896"/>
                  </a:lnTo>
                  <a:lnTo>
                    <a:pt x="25310" y="7677"/>
                  </a:lnTo>
                  <a:lnTo>
                    <a:pt x="25419" y="7468"/>
                  </a:lnTo>
                  <a:lnTo>
                    <a:pt x="25518" y="7289"/>
                  </a:lnTo>
                  <a:lnTo>
                    <a:pt x="25648" y="6981"/>
                  </a:lnTo>
                  <a:lnTo>
                    <a:pt x="25727" y="6772"/>
                  </a:lnTo>
                  <a:lnTo>
                    <a:pt x="25747" y="6703"/>
                  </a:lnTo>
                  <a:lnTo>
                    <a:pt x="25847" y="6474"/>
                  </a:lnTo>
                  <a:lnTo>
                    <a:pt x="25926" y="6215"/>
                  </a:lnTo>
                  <a:lnTo>
                    <a:pt x="25986" y="5947"/>
                  </a:lnTo>
                  <a:lnTo>
                    <a:pt x="26035" y="5658"/>
                  </a:lnTo>
                  <a:lnTo>
                    <a:pt x="26065" y="5350"/>
                  </a:lnTo>
                  <a:lnTo>
                    <a:pt x="26075" y="5042"/>
                  </a:lnTo>
                  <a:lnTo>
                    <a:pt x="26065" y="4714"/>
                  </a:lnTo>
                  <a:lnTo>
                    <a:pt x="26045" y="4555"/>
                  </a:lnTo>
                  <a:lnTo>
                    <a:pt x="26026" y="4386"/>
                  </a:lnTo>
                  <a:lnTo>
                    <a:pt x="25996" y="4216"/>
                  </a:lnTo>
                  <a:lnTo>
                    <a:pt x="25966" y="4047"/>
                  </a:lnTo>
                  <a:lnTo>
                    <a:pt x="25926" y="3878"/>
                  </a:lnTo>
                  <a:lnTo>
                    <a:pt x="25876" y="3709"/>
                  </a:lnTo>
                  <a:lnTo>
                    <a:pt x="25827" y="3540"/>
                  </a:lnTo>
                  <a:lnTo>
                    <a:pt x="25757" y="3371"/>
                  </a:lnTo>
                  <a:lnTo>
                    <a:pt x="25687" y="3202"/>
                  </a:lnTo>
                  <a:lnTo>
                    <a:pt x="25608" y="3033"/>
                  </a:lnTo>
                  <a:lnTo>
                    <a:pt x="25528" y="2864"/>
                  </a:lnTo>
                  <a:lnTo>
                    <a:pt x="25429" y="2705"/>
                  </a:lnTo>
                  <a:lnTo>
                    <a:pt x="25329" y="2546"/>
                  </a:lnTo>
                  <a:lnTo>
                    <a:pt x="25220" y="2377"/>
                  </a:lnTo>
                  <a:lnTo>
                    <a:pt x="25101" y="2228"/>
                  </a:lnTo>
                  <a:lnTo>
                    <a:pt x="24971" y="2068"/>
                  </a:lnTo>
                  <a:lnTo>
                    <a:pt x="24832" y="1919"/>
                  </a:lnTo>
                  <a:lnTo>
                    <a:pt x="24683" y="1770"/>
                  </a:lnTo>
                  <a:lnTo>
                    <a:pt x="24524" y="1621"/>
                  </a:lnTo>
                  <a:lnTo>
                    <a:pt x="24355" y="1482"/>
                  </a:lnTo>
                  <a:lnTo>
                    <a:pt x="24176" y="1343"/>
                  </a:lnTo>
                  <a:lnTo>
                    <a:pt x="23987" y="1213"/>
                  </a:lnTo>
                  <a:lnTo>
                    <a:pt x="23788" y="1084"/>
                  </a:lnTo>
                  <a:lnTo>
                    <a:pt x="23579" y="965"/>
                  </a:lnTo>
                  <a:lnTo>
                    <a:pt x="23350" y="855"/>
                  </a:lnTo>
                  <a:lnTo>
                    <a:pt x="23122" y="746"/>
                  </a:lnTo>
                  <a:lnTo>
                    <a:pt x="22873" y="636"/>
                  </a:lnTo>
                  <a:lnTo>
                    <a:pt x="22615" y="547"/>
                  </a:lnTo>
                  <a:lnTo>
                    <a:pt x="22346" y="448"/>
                  </a:lnTo>
                  <a:lnTo>
                    <a:pt x="22068" y="368"/>
                  </a:lnTo>
                  <a:lnTo>
                    <a:pt x="21769" y="298"/>
                  </a:lnTo>
                  <a:lnTo>
                    <a:pt x="21471" y="229"/>
                  </a:lnTo>
                  <a:lnTo>
                    <a:pt x="21143" y="169"/>
                  </a:lnTo>
                  <a:lnTo>
                    <a:pt x="20815" y="119"/>
                  </a:lnTo>
                  <a:lnTo>
                    <a:pt x="20467" y="70"/>
                  </a:lnTo>
                  <a:lnTo>
                    <a:pt x="20109" y="40"/>
                  </a:lnTo>
                  <a:lnTo>
                    <a:pt x="19731" y="20"/>
                  </a:lnTo>
                  <a:lnTo>
                    <a:pt x="1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2nd neg">
            <a:extLst>
              <a:ext uri="{FF2B5EF4-FFF2-40B4-BE49-F238E27FC236}">
                <a16:creationId xmlns:a16="http://schemas.microsoft.com/office/drawing/2014/main" id="{E3CC8174-B729-F07B-D3B5-5212F0D4FF08}"/>
              </a:ext>
            </a:extLst>
          </p:cNvPr>
          <p:cNvPicPr preferRelativeResize="0">
            <a:picLocks noChangeAspect="1"/>
          </p:cNvPicPr>
          <p:nvPr/>
        </p:nvPicPr>
        <p:blipFill>
          <a:blip r:embed="rId2">
            <a:alphaModFix amt="0"/>
          </a:blip>
          <a:srcRect t="2859" b="2859"/>
          <a:stretch/>
        </p:blipFill>
        <p:spPr>
          <a:xfrm>
            <a:off x="7254000" y="3456000"/>
            <a:ext cx="97136" cy="46800"/>
          </a:xfrm>
          <a:prstGeom prst="rect">
            <a:avLst/>
          </a:prstGeom>
        </p:spPr>
      </p:pic>
      <p:pic>
        <p:nvPicPr>
          <p:cNvPr id="39" name="!!1st pos">
            <a:extLst>
              <a:ext uri="{FF2B5EF4-FFF2-40B4-BE49-F238E27FC236}">
                <a16:creationId xmlns:a16="http://schemas.microsoft.com/office/drawing/2014/main" id="{86FFFC52-D230-E174-A115-9317830103A4}"/>
              </a:ext>
            </a:extLst>
          </p:cNvPr>
          <p:cNvPicPr preferRelativeResize="0">
            <a:picLocks noChangeAspect="1"/>
          </p:cNvPicPr>
          <p:nvPr/>
        </p:nvPicPr>
        <p:blipFill rotWithShape="1">
          <a:blip r:embed="rId3">
            <a:alphaModFix amt="50000"/>
          </a:blip>
          <a:srcRect t="-3489" b="-3489"/>
          <a:stretch/>
        </p:blipFill>
        <p:spPr>
          <a:xfrm>
            <a:off x="6480000" y="748800"/>
            <a:ext cx="1643844" cy="792000"/>
          </a:xfrm>
          <a:prstGeom prst="rect">
            <a:avLst/>
          </a:prstGeom>
        </p:spPr>
      </p:pic>
      <p:pic>
        <p:nvPicPr>
          <p:cNvPr id="40" name="!!1st neg">
            <a:extLst>
              <a:ext uri="{FF2B5EF4-FFF2-40B4-BE49-F238E27FC236}">
                <a16:creationId xmlns:a16="http://schemas.microsoft.com/office/drawing/2014/main" id="{DCDFF62D-4A14-94FA-5C56-DE2CEDAD3443}"/>
              </a:ext>
            </a:extLst>
          </p:cNvPr>
          <p:cNvPicPr preferRelativeResize="0">
            <a:picLocks noChangeAspect="1"/>
          </p:cNvPicPr>
          <p:nvPr/>
        </p:nvPicPr>
        <p:blipFill rotWithShape="1">
          <a:blip r:embed="rId4"/>
          <a:srcRect t="-3961" b="-3961"/>
          <a:stretch/>
        </p:blipFill>
        <p:spPr>
          <a:xfrm>
            <a:off x="5961600" y="1666800"/>
            <a:ext cx="2854311" cy="1375200"/>
          </a:xfrm>
          <a:prstGeom prst="rect">
            <a:avLst/>
          </a:prstGeom>
        </p:spPr>
      </p:pic>
      <p:pic>
        <p:nvPicPr>
          <p:cNvPr id="28" name="!!2nd pos">
            <a:extLst>
              <a:ext uri="{FF2B5EF4-FFF2-40B4-BE49-F238E27FC236}">
                <a16:creationId xmlns:a16="http://schemas.microsoft.com/office/drawing/2014/main" id="{8099C8B5-E76D-F027-B6A0-C43254B18DCC}"/>
              </a:ext>
            </a:extLst>
          </p:cNvPr>
          <p:cNvPicPr preferRelativeResize="0">
            <a:picLocks noChangeAspect="1"/>
          </p:cNvPicPr>
          <p:nvPr/>
        </p:nvPicPr>
        <p:blipFill rotWithShape="1">
          <a:blip r:embed="rId5">
            <a:alphaModFix amt="50000"/>
          </a:blip>
          <a:srcRect t="-1422" b="-1422"/>
          <a:stretch/>
        </p:blipFill>
        <p:spPr>
          <a:xfrm>
            <a:off x="6480000" y="3128400"/>
            <a:ext cx="1643844" cy="792000"/>
          </a:xfrm>
          <a:prstGeom prst="rect">
            <a:avLst/>
          </a:prstGeom>
        </p:spPr>
      </p:pic>
      <p:pic>
        <p:nvPicPr>
          <p:cNvPr id="26" name="Picture 25" descr="A restaurant sign with a yellow awning&#10;&#10;Description automatically generated">
            <a:extLst>
              <a:ext uri="{FF2B5EF4-FFF2-40B4-BE49-F238E27FC236}">
                <a16:creationId xmlns:a16="http://schemas.microsoft.com/office/drawing/2014/main" id="{75DE4DBB-725D-06C4-84C6-A5A6277DC75E}"/>
              </a:ext>
            </a:extLst>
          </p:cNvPr>
          <p:cNvPicPr>
            <a:picLocks noChangeAspect="1"/>
          </p:cNvPicPr>
          <p:nvPr/>
        </p:nvPicPr>
        <p:blipFill>
          <a:blip r:embed="rId6"/>
          <a:stretch>
            <a:fillRect/>
          </a:stretch>
        </p:blipFill>
        <p:spPr>
          <a:xfrm>
            <a:off x="3089926" y="2105318"/>
            <a:ext cx="2408145" cy="2408146"/>
          </a:xfrm>
          <a:prstGeom prst="rect">
            <a:avLst/>
          </a:prstGeom>
        </p:spPr>
      </p:pic>
      <p:pic>
        <p:nvPicPr>
          <p:cNvPr id="23" name="Picture 22">
            <a:extLst>
              <a:ext uri="{FF2B5EF4-FFF2-40B4-BE49-F238E27FC236}">
                <a16:creationId xmlns:a16="http://schemas.microsoft.com/office/drawing/2014/main" id="{6F0B42EA-EF41-1EF7-A994-34FC07AD2E1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31641" y1="47656" x2="32227" y2="50781"/>
                        <a14:foregroundMark x1="18555" y1="54492" x2="18555" y2="54492"/>
                        <a14:foregroundMark x1="68555" y1="47656" x2="68555" y2="47656"/>
                        <a14:foregroundMark x1="81445" y1="56836" x2="81445" y2="56836"/>
                        <a14:backgroundMark x1="54883" y1="29883" x2="54883" y2="29883"/>
                        <a14:backgroundMark x1="62109" y1="39844" x2="62109" y2="39844"/>
                        <a14:backgroundMark x1="47656" y1="62695" x2="47656" y2="62695"/>
                        <a14:backgroundMark x1="58008" y1="68164" x2="58008" y2="68164"/>
                        <a14:backgroundMark x1="61914" y1="66992" x2="61523" y2="65234"/>
                        <a14:backgroundMark x1="55469" y1="60547" x2="55469" y2="60547"/>
                        <a14:backgroundMark x1="56055" y1="61523" x2="62305" y2="75391"/>
                        <a14:backgroundMark x1="20703" y1="51953" x2="20703" y2="51953"/>
                      </a14:backgroundRemoval>
                    </a14:imgEffect>
                  </a14:imgLayer>
                </a14:imgProps>
              </a:ext>
            </a:extLst>
          </a:blip>
          <a:srcRect t="21568" b="34597"/>
          <a:stretch/>
        </p:blipFill>
        <p:spPr>
          <a:xfrm>
            <a:off x="4275031" y="1399259"/>
            <a:ext cx="0" cy="0"/>
          </a:xfrm>
          <a:prstGeom prst="rect">
            <a:avLst/>
          </a:prstGeom>
        </p:spPr>
      </p:pic>
    </p:spTree>
    <p:extLst>
      <p:ext uri="{BB962C8B-B14F-4D97-AF65-F5344CB8AC3E}">
        <p14:creationId xmlns:p14="http://schemas.microsoft.com/office/powerpoint/2010/main" val="3301657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2940832" y="335944"/>
            <a:ext cx="3231368" cy="56866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Stop Words Handling</a:t>
            </a:r>
          </a:p>
        </p:txBody>
      </p:sp>
      <p:sp>
        <p:nvSpPr>
          <p:cNvPr id="1477" name="Google Shape;1477;p38"/>
          <p:cNvSpPr/>
          <p:nvPr/>
        </p:nvSpPr>
        <p:spPr>
          <a:xfrm>
            <a:off x="-3307286"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3"/>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4"/>
          <a:stretch>
            <a:fillRect/>
          </a:stretch>
        </p:blipFill>
        <p:spPr>
          <a:xfrm>
            <a:off x="2317678" y="6523"/>
            <a:ext cx="987389" cy="987389"/>
          </a:xfrm>
          <a:prstGeom prst="rect">
            <a:avLst/>
          </a:prstGeom>
        </p:spPr>
      </p:pic>
      <p:grpSp>
        <p:nvGrpSpPr>
          <p:cNvPr id="2" name="Group 1">
            <a:extLst>
              <a:ext uri="{FF2B5EF4-FFF2-40B4-BE49-F238E27FC236}">
                <a16:creationId xmlns:a16="http://schemas.microsoft.com/office/drawing/2014/main" id="{269A0FFA-83EF-CF1A-616E-8B7AAB54B222}"/>
              </a:ext>
            </a:extLst>
          </p:cNvPr>
          <p:cNvGrpSpPr/>
          <p:nvPr/>
        </p:nvGrpSpPr>
        <p:grpSpPr>
          <a:xfrm>
            <a:off x="-2862483" y="1252165"/>
            <a:ext cx="2772851" cy="1476740"/>
            <a:chOff x="1142404" y="1087600"/>
            <a:chExt cx="2772851" cy="1476740"/>
          </a:xfrm>
        </p:grpSpPr>
        <p:sp>
          <p:nvSpPr>
            <p:cNvPr id="3" name="Google Shape;1480;p38">
              <a:extLst>
                <a:ext uri="{FF2B5EF4-FFF2-40B4-BE49-F238E27FC236}">
                  <a16:creationId xmlns:a16="http://schemas.microsoft.com/office/drawing/2014/main" id="{7FEDF851-B617-F433-0FC8-87D0E1BEA408}"/>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481;p38">
              <a:extLst>
                <a:ext uri="{FF2B5EF4-FFF2-40B4-BE49-F238E27FC236}">
                  <a16:creationId xmlns:a16="http://schemas.microsoft.com/office/drawing/2014/main" id="{842839C8-61B5-5432-8D02-B68D2045E1B9}"/>
                </a:ext>
              </a:extLst>
            </p:cNvPr>
            <p:cNvSpPr txBox="1"/>
            <p:nvPr/>
          </p:nvSpPr>
          <p:spPr>
            <a:xfrm>
              <a:off x="1142404" y="1767013"/>
              <a:ext cx="2772851" cy="79732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Substitute </a:t>
              </a:r>
              <a:r>
                <a:rPr lang="en" dirty="0">
                  <a:solidFill>
                    <a:schemeClr val="dk1"/>
                  </a:solidFill>
                  <a:latin typeface="Roboto"/>
                  <a:ea typeface="Roboto"/>
                  <a:cs typeface="Roboto"/>
                  <a:sym typeface="Roboto"/>
                </a:rPr>
                <a:t>function in </a:t>
              </a:r>
              <a:r>
                <a:rPr lang="en-US" b="1" dirty="0">
                  <a:solidFill>
                    <a:schemeClr val="dk1"/>
                  </a:solidFill>
                  <a:latin typeface="Roboto"/>
                  <a:ea typeface="Roboto"/>
                  <a:cs typeface="Roboto"/>
                  <a:sym typeface="Roboto"/>
                </a:rPr>
                <a:t>Regular Expression</a:t>
              </a:r>
              <a:r>
                <a:rPr lang="en" b="1" dirty="0">
                  <a:solidFill>
                    <a:schemeClr val="dk1"/>
                  </a:solidFill>
                  <a:latin typeface="Roboto"/>
                  <a:ea typeface="Roboto"/>
                  <a:cs typeface="Roboto"/>
                  <a:sym typeface="Roboto"/>
                </a:rPr>
                <a:t> </a:t>
              </a:r>
              <a:r>
                <a:rPr lang="en" dirty="0">
                  <a:solidFill>
                    <a:schemeClr val="dk1"/>
                  </a:solidFill>
                  <a:latin typeface="Roboto"/>
                  <a:ea typeface="Roboto"/>
                  <a:cs typeface="Roboto"/>
                  <a:sym typeface="Roboto"/>
                </a:rPr>
                <a:t>library for Normalization</a:t>
              </a:r>
              <a:endParaRPr b="1" dirty="0">
                <a:solidFill>
                  <a:schemeClr val="dk1"/>
                </a:solidFill>
                <a:latin typeface="Roboto"/>
                <a:ea typeface="Roboto"/>
                <a:cs typeface="Roboto"/>
                <a:sym typeface="Roboto"/>
              </a:endParaRPr>
            </a:p>
          </p:txBody>
        </p:sp>
        <p:sp>
          <p:nvSpPr>
            <p:cNvPr id="5" name="Google Shape;1482;p38">
              <a:extLst>
                <a:ext uri="{FF2B5EF4-FFF2-40B4-BE49-F238E27FC236}">
                  <a16:creationId xmlns:a16="http://schemas.microsoft.com/office/drawing/2014/main" id="{6252E56B-0FD3-352B-EB44-C4387FC80C5F}"/>
                </a:ext>
              </a:extLst>
            </p:cNvPr>
            <p:cNvSpPr txBox="1"/>
            <p:nvPr/>
          </p:nvSpPr>
          <p:spPr>
            <a:xfrm>
              <a:off x="1142414" y="1087600"/>
              <a:ext cx="18700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re</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6" name="Picture 4">
            <a:extLst>
              <a:ext uri="{FF2B5EF4-FFF2-40B4-BE49-F238E27FC236}">
                <a16:creationId xmlns:a16="http://schemas.microsoft.com/office/drawing/2014/main" id="{3E030268-A29E-1F37-C47C-E8E7FDA1DE48}"/>
              </a:ext>
            </a:extLst>
          </p:cNvPr>
          <p:cNvPicPr>
            <a:picLocks noChangeAspect="1" noChangeArrowheads="1"/>
          </p:cNvPicPr>
          <p:nvPr/>
        </p:nvPicPr>
        <p:blipFill>
          <a:blip r:embed="rId5"/>
          <a:srcRect t="1469" b="1469"/>
          <a:stretch/>
        </p:blipFill>
        <p:spPr bwMode="auto">
          <a:xfrm>
            <a:off x="-3537544" y="1386368"/>
            <a:ext cx="592623" cy="575208"/>
          </a:xfrm>
          <a:prstGeom prst="ellipse">
            <a:avLst/>
          </a:prstGeom>
          <a:noFill/>
          <a:extLst>
            <a:ext uri="{909E8E84-426E-40DD-AFC4-6F175D3DCCD1}">
              <a14:hiddenFill xmlns:a14="http://schemas.microsoft.com/office/drawing/2010/main">
                <a:solidFill>
                  <a:srgbClr val="FFFFFF"/>
                </a:solidFill>
              </a14:hiddenFill>
            </a:ext>
          </a:extLst>
        </p:spPr>
      </p:pic>
      <p:grpSp>
        <p:nvGrpSpPr>
          <p:cNvPr id="7" name="Google Shape;1483;p38">
            <a:extLst>
              <a:ext uri="{FF2B5EF4-FFF2-40B4-BE49-F238E27FC236}">
                <a16:creationId xmlns:a16="http://schemas.microsoft.com/office/drawing/2014/main" id="{91C03679-64D8-A4D4-A261-42D27AEE04F9}"/>
              </a:ext>
            </a:extLst>
          </p:cNvPr>
          <p:cNvGrpSpPr/>
          <p:nvPr/>
        </p:nvGrpSpPr>
        <p:grpSpPr>
          <a:xfrm>
            <a:off x="1008820" y="5527878"/>
            <a:ext cx="3105980" cy="1836325"/>
            <a:chOff x="457194" y="2833314"/>
            <a:chExt cx="3105980" cy="1836325"/>
          </a:xfrm>
        </p:grpSpPr>
        <p:sp>
          <p:nvSpPr>
            <p:cNvPr id="8" name="Google Shape;1484;p38">
              <a:extLst>
                <a:ext uri="{FF2B5EF4-FFF2-40B4-BE49-F238E27FC236}">
                  <a16:creationId xmlns:a16="http://schemas.microsoft.com/office/drawing/2014/main" id="{03AF68E9-EDBC-D272-28E8-BB99301EEA3A}"/>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 name="Google Shape;1485;p38">
              <a:extLst>
                <a:ext uri="{FF2B5EF4-FFF2-40B4-BE49-F238E27FC236}">
                  <a16:creationId xmlns:a16="http://schemas.microsoft.com/office/drawing/2014/main" id="{D24707EE-C137-216D-2058-5F101FCF67A7}"/>
                </a:ext>
              </a:extLst>
            </p:cNvPr>
            <p:cNvSpPr txBox="1"/>
            <p:nvPr/>
          </p:nvSpPr>
          <p:spPr>
            <a:xfrm>
              <a:off x="457194" y="3512737"/>
              <a:ext cx="3105980" cy="1156902"/>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normalize function is designed to check if a specific string matches given letters and to standardize all words by eliminating </a:t>
              </a:r>
              <a:r>
                <a:rPr lang="en-US" b="1" dirty="0" err="1">
                  <a:solidFill>
                    <a:schemeClr val="dk1"/>
                  </a:solidFill>
                  <a:latin typeface="Roboto"/>
                  <a:ea typeface="Roboto"/>
                  <a:cs typeface="Roboto"/>
                  <a:sym typeface="Roboto"/>
                </a:rPr>
                <a:t>Tatweel</a:t>
              </a:r>
              <a:r>
                <a:rPr lang="en-US" dirty="0">
                  <a:solidFill>
                    <a:schemeClr val="dk1"/>
                  </a:solidFill>
                  <a:latin typeface="Roboto"/>
                  <a:ea typeface="Roboto"/>
                  <a:cs typeface="Roboto"/>
                  <a:sym typeface="Roboto"/>
                </a:rPr>
                <a:t>, </a:t>
              </a:r>
              <a:r>
                <a:rPr lang="en-US" b="1" dirty="0">
                  <a:solidFill>
                    <a:schemeClr val="dk1"/>
                  </a:solidFill>
                  <a:latin typeface="Roboto"/>
                  <a:ea typeface="Roboto"/>
                  <a:cs typeface="Roboto"/>
                  <a:sym typeface="Roboto"/>
                </a:rPr>
                <a:t>diacritics</a:t>
              </a:r>
              <a:r>
                <a:rPr lang="en-US" dirty="0">
                  <a:solidFill>
                    <a:schemeClr val="dk1"/>
                  </a:solidFill>
                  <a:latin typeface="Roboto"/>
                  <a:ea typeface="Roboto"/>
                  <a:cs typeface="Roboto"/>
                  <a:sym typeface="Roboto"/>
                </a:rPr>
                <a:t>, and </a:t>
              </a:r>
              <a:r>
                <a:rPr lang="en-US" b="1" dirty="0">
                  <a:solidFill>
                    <a:schemeClr val="dk1"/>
                  </a:solidFill>
                  <a:latin typeface="Roboto"/>
                  <a:ea typeface="Roboto"/>
                  <a:cs typeface="Roboto"/>
                  <a:sym typeface="Roboto"/>
                </a:rPr>
                <a:t>English </a:t>
              </a:r>
              <a:r>
                <a:rPr lang="en-US" dirty="0">
                  <a:solidFill>
                    <a:schemeClr val="dk1"/>
                  </a:solidFill>
                  <a:latin typeface="Roboto"/>
                  <a:ea typeface="Roboto"/>
                  <a:cs typeface="Roboto"/>
                  <a:sym typeface="Roboto"/>
                </a:rPr>
                <a:t>letters.</a:t>
              </a:r>
              <a:endParaRPr lang="ar-EG" dirty="0">
                <a:solidFill>
                  <a:schemeClr val="dk1"/>
                </a:solidFill>
                <a:latin typeface="Roboto"/>
                <a:ea typeface="Roboto"/>
                <a:cs typeface="Roboto"/>
                <a:sym typeface="Roboto"/>
              </a:endParaRPr>
            </a:p>
          </p:txBody>
        </p:sp>
        <p:sp>
          <p:nvSpPr>
            <p:cNvPr id="10" name="Google Shape;1486;p38">
              <a:extLst>
                <a:ext uri="{FF2B5EF4-FFF2-40B4-BE49-F238E27FC236}">
                  <a16:creationId xmlns:a16="http://schemas.microsoft.com/office/drawing/2014/main" id="{188229CE-45EA-B16E-1819-A3583873D5EC}"/>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4"/>
                  </a:solidFill>
                  <a:latin typeface="Fira Sans Extra Condensed"/>
                  <a:ea typeface="Fira Sans Extra Condensed"/>
                  <a:cs typeface="Fira Sans Extra Condensed"/>
                  <a:sym typeface="Fira Sans Extra Condensed"/>
                </a:rPr>
                <a:t>Normalize</a:t>
              </a:r>
            </a:p>
          </p:txBody>
        </p:sp>
      </p:grpSp>
      <p:pic>
        <p:nvPicPr>
          <p:cNvPr id="12" name="Picture 2">
            <a:extLst>
              <a:ext uri="{FF2B5EF4-FFF2-40B4-BE49-F238E27FC236}">
                <a16:creationId xmlns:a16="http://schemas.microsoft.com/office/drawing/2014/main" id="{D5F1B2B6-6F05-973F-3C15-B6EAC5EF974E}"/>
              </a:ext>
            </a:extLst>
          </p:cNvPr>
          <p:cNvPicPr>
            <a:picLocks noChangeAspect="1" noChangeArrowheads="1"/>
          </p:cNvPicPr>
          <p:nvPr/>
        </p:nvPicPr>
        <p:blipFill rotWithShape="1">
          <a:blip r:embed="rId6"/>
          <a:srcRect l="7657" t="5164" r="7657" b="10150"/>
          <a:stretch/>
        </p:blipFill>
        <p:spPr bwMode="auto">
          <a:xfrm>
            <a:off x="361356" y="5566927"/>
            <a:ext cx="576000" cy="57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1296B7-B427-F1A8-F4D5-C82BE21714A3}"/>
              </a:ext>
            </a:extLst>
          </p:cNvPr>
          <p:cNvPicPr>
            <a:picLocks noChangeAspect="1"/>
          </p:cNvPicPr>
          <p:nvPr/>
        </p:nvPicPr>
        <p:blipFill>
          <a:blip r:embed="rId7"/>
          <a:stretch>
            <a:fillRect/>
          </a:stretch>
        </p:blipFill>
        <p:spPr>
          <a:xfrm>
            <a:off x="9881719" y="1253406"/>
            <a:ext cx="1214756" cy="324737"/>
          </a:xfrm>
          <a:prstGeom prst="rect">
            <a:avLst/>
          </a:prstGeom>
        </p:spPr>
      </p:pic>
      <p:pic>
        <p:nvPicPr>
          <p:cNvPr id="20" name="Picture 19">
            <a:extLst>
              <a:ext uri="{FF2B5EF4-FFF2-40B4-BE49-F238E27FC236}">
                <a16:creationId xmlns:a16="http://schemas.microsoft.com/office/drawing/2014/main" id="{09E93A81-C161-B9F2-08FA-034DBBC2E0CE}"/>
              </a:ext>
            </a:extLst>
          </p:cNvPr>
          <p:cNvPicPr>
            <a:picLocks noChangeAspect="1"/>
          </p:cNvPicPr>
          <p:nvPr/>
        </p:nvPicPr>
        <p:blipFill>
          <a:blip r:embed="rId8"/>
          <a:stretch>
            <a:fillRect/>
          </a:stretch>
        </p:blipFill>
        <p:spPr>
          <a:xfrm>
            <a:off x="9881718" y="1632352"/>
            <a:ext cx="4762805" cy="3175204"/>
          </a:xfrm>
          <a:prstGeom prst="rect">
            <a:avLst/>
          </a:prstGeom>
        </p:spPr>
      </p:pic>
      <p:grpSp>
        <p:nvGrpSpPr>
          <p:cNvPr id="1464" name="Group 1463">
            <a:extLst>
              <a:ext uri="{FF2B5EF4-FFF2-40B4-BE49-F238E27FC236}">
                <a16:creationId xmlns:a16="http://schemas.microsoft.com/office/drawing/2014/main" id="{FE34091F-75AA-E466-F451-11F548D8B399}"/>
              </a:ext>
            </a:extLst>
          </p:cNvPr>
          <p:cNvGrpSpPr/>
          <p:nvPr/>
        </p:nvGrpSpPr>
        <p:grpSpPr>
          <a:xfrm>
            <a:off x="361356" y="1022844"/>
            <a:ext cx="3235008" cy="1617332"/>
            <a:chOff x="361356" y="1022844"/>
            <a:chExt cx="3235008" cy="1617332"/>
          </a:xfrm>
        </p:grpSpPr>
        <p:grpSp>
          <p:nvGrpSpPr>
            <p:cNvPr id="24" name="Google Shape;1483;p38">
              <a:extLst>
                <a:ext uri="{FF2B5EF4-FFF2-40B4-BE49-F238E27FC236}">
                  <a16:creationId xmlns:a16="http://schemas.microsoft.com/office/drawing/2014/main" id="{AC4381F0-F944-403F-AC55-9EF70CCB13FC}"/>
                </a:ext>
              </a:extLst>
            </p:cNvPr>
            <p:cNvGrpSpPr/>
            <p:nvPr/>
          </p:nvGrpSpPr>
          <p:grpSpPr>
            <a:xfrm>
              <a:off x="1008820" y="1022844"/>
              <a:ext cx="2587544" cy="1617332"/>
              <a:chOff x="457194" y="2833314"/>
              <a:chExt cx="2587544" cy="1617332"/>
            </a:xfrm>
          </p:grpSpPr>
          <p:sp>
            <p:nvSpPr>
              <p:cNvPr id="25" name="Google Shape;1484;p38">
                <a:extLst>
                  <a:ext uri="{FF2B5EF4-FFF2-40B4-BE49-F238E27FC236}">
                    <a16:creationId xmlns:a16="http://schemas.microsoft.com/office/drawing/2014/main" id="{F27DD1F1-05E2-B780-6B51-2B181796D4A7}"/>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6" name="Google Shape;1485;p38">
                <a:extLst>
                  <a:ext uri="{FF2B5EF4-FFF2-40B4-BE49-F238E27FC236}">
                    <a16:creationId xmlns:a16="http://schemas.microsoft.com/office/drawing/2014/main" id="{F70C38DA-3DFB-A381-2A46-CCC59CFCF6B6}"/>
                  </a:ext>
                </a:extLst>
              </p:cNvPr>
              <p:cNvSpPr txBox="1"/>
              <p:nvPr/>
            </p:nvSpPr>
            <p:spPr>
              <a:xfrm>
                <a:off x="457194" y="3512737"/>
                <a:ext cx="2315111" cy="93790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This function is designed to check for each word in the sentence if it’s a stop word to remove it</a:t>
                </a:r>
                <a:endParaRPr lang="ar-EG" dirty="0">
                  <a:solidFill>
                    <a:schemeClr val="dk1"/>
                  </a:solidFill>
                  <a:latin typeface="Roboto"/>
                  <a:ea typeface="Roboto"/>
                  <a:cs typeface="Roboto"/>
                  <a:sym typeface="Roboto"/>
                </a:endParaRPr>
              </a:p>
            </p:txBody>
          </p:sp>
          <p:sp>
            <p:nvSpPr>
              <p:cNvPr id="27" name="Google Shape;1486;p38">
                <a:extLst>
                  <a:ext uri="{FF2B5EF4-FFF2-40B4-BE49-F238E27FC236}">
                    <a16:creationId xmlns:a16="http://schemas.microsoft.com/office/drawing/2014/main" id="{A8725A33-0FD6-919E-6CE0-F8944A847E04}"/>
                  </a:ext>
                </a:extLst>
              </p:cNvPr>
              <p:cNvSpPr txBox="1"/>
              <p:nvPr/>
            </p:nvSpPr>
            <p:spPr>
              <a:xfrm>
                <a:off x="457202" y="2833314"/>
                <a:ext cx="2587536"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5"/>
                    </a:solidFill>
                    <a:latin typeface="Fira Sans Extra Condensed"/>
                    <a:ea typeface="Fira Sans Extra Condensed"/>
                    <a:cs typeface="Fira Sans Extra Condensed"/>
                    <a:sym typeface="Fira Sans Extra Condensed"/>
                  </a:rPr>
                  <a:t>RemoveStopWords</a:t>
                </a:r>
              </a:p>
            </p:txBody>
          </p:sp>
        </p:grpSp>
        <p:pic>
          <p:nvPicPr>
            <p:cNvPr id="28" name="Picture 2">
              <a:extLst>
                <a:ext uri="{FF2B5EF4-FFF2-40B4-BE49-F238E27FC236}">
                  <a16:creationId xmlns:a16="http://schemas.microsoft.com/office/drawing/2014/main" id="{04BFCB53-44D4-7AA8-2762-B430E5CD58EB}"/>
                </a:ext>
              </a:extLst>
            </p:cNvPr>
            <p:cNvPicPr>
              <a:picLocks noChangeAspect="1" noChangeArrowheads="1"/>
            </p:cNvPicPr>
            <p:nvPr/>
          </p:nvPicPr>
          <p:blipFill>
            <a:blip r:embed="rId9"/>
            <a:srcRect/>
            <a:stretch/>
          </p:blipFill>
          <p:spPr bwMode="auto">
            <a:xfrm>
              <a:off x="361356" y="1061893"/>
              <a:ext cx="576000" cy="57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9" name="Google Shape;1598;p40">
            <a:extLst>
              <a:ext uri="{FF2B5EF4-FFF2-40B4-BE49-F238E27FC236}">
                <a16:creationId xmlns:a16="http://schemas.microsoft.com/office/drawing/2014/main" id="{F515248E-8CEE-A9BD-48CA-F9221400D6FE}"/>
              </a:ext>
            </a:extLst>
          </p:cNvPr>
          <p:cNvGrpSpPr/>
          <p:nvPr/>
        </p:nvGrpSpPr>
        <p:grpSpPr>
          <a:xfrm>
            <a:off x="162908" y="3269031"/>
            <a:ext cx="3232487" cy="1202704"/>
            <a:chOff x="4719688" y="1065600"/>
            <a:chExt cx="3232487" cy="1202704"/>
          </a:xfrm>
        </p:grpSpPr>
        <p:sp>
          <p:nvSpPr>
            <p:cNvPr id="30" name="Google Shape;1599;p40">
              <a:extLst>
                <a:ext uri="{FF2B5EF4-FFF2-40B4-BE49-F238E27FC236}">
                  <a16:creationId xmlns:a16="http://schemas.microsoft.com/office/drawing/2014/main" id="{852C1D3A-57B9-3FBC-F09D-2423541BB36D}"/>
                </a:ext>
              </a:extLst>
            </p:cNvPr>
            <p:cNvSpPr txBox="1"/>
            <p:nvPr/>
          </p:nvSpPr>
          <p:spPr>
            <a:xfrm>
              <a:off x="5838967" y="1065600"/>
              <a:ext cx="2113208"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Stop Words Dataset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1" name="Google Shape;1600;p40">
              <a:extLst>
                <a:ext uri="{FF2B5EF4-FFF2-40B4-BE49-F238E27FC236}">
                  <a16:creationId xmlns:a16="http://schemas.microsoft.com/office/drawing/2014/main" id="{E0432077-3C15-38B0-8800-2FA802448172}"/>
                </a:ext>
              </a:extLst>
            </p:cNvPr>
            <p:cNvSpPr txBox="1"/>
            <p:nvPr/>
          </p:nvSpPr>
          <p:spPr>
            <a:xfrm>
              <a:off x="5838967" y="1407199"/>
              <a:ext cx="2113208" cy="86110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dk1"/>
                  </a:solidFill>
                  <a:latin typeface="Roboto"/>
                  <a:ea typeface="Roboto"/>
                  <a:cs typeface="Roboto"/>
                  <a:sym typeface="Roboto"/>
                </a:rPr>
                <a:t>C</a:t>
              </a:r>
              <a:r>
                <a:rPr lang="en" dirty="0">
                  <a:solidFill>
                    <a:schemeClr val="dk1"/>
                  </a:solidFill>
                  <a:latin typeface="Roboto"/>
                  <a:ea typeface="Roboto"/>
                  <a:cs typeface="Roboto"/>
                  <a:sym typeface="Roboto"/>
                </a:rPr>
                <a:t>reated a dataset with over 500 words that is not usfull in sentiment analysis</a:t>
              </a:r>
              <a:endParaRPr dirty="0">
                <a:solidFill>
                  <a:schemeClr val="dk1"/>
                </a:solidFill>
                <a:latin typeface="Roboto"/>
                <a:ea typeface="Roboto"/>
                <a:cs typeface="Roboto"/>
                <a:sym typeface="Roboto"/>
              </a:endParaRPr>
            </a:p>
          </p:txBody>
        </p:sp>
        <p:sp>
          <p:nvSpPr>
            <p:cNvPr id="1440" name="Google Shape;1601;p40">
              <a:extLst>
                <a:ext uri="{FF2B5EF4-FFF2-40B4-BE49-F238E27FC236}">
                  <a16:creationId xmlns:a16="http://schemas.microsoft.com/office/drawing/2014/main" id="{8CC2CB3A-5F75-502A-0277-848C581BAFCF}"/>
                </a:ext>
              </a:extLst>
            </p:cNvPr>
            <p:cNvSpPr/>
            <p:nvPr/>
          </p:nvSpPr>
          <p:spPr>
            <a:xfrm>
              <a:off x="4719688" y="1268325"/>
              <a:ext cx="1097100" cy="728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Fira Sans Extra Condensed"/>
                  <a:sym typeface="Fira Sans Extra Condensed"/>
                </a:rPr>
                <a:t>533</a:t>
              </a:r>
              <a:endParaRPr sz="1800" dirty="0">
                <a:solidFill>
                  <a:schemeClr val="lt1"/>
                </a:solidFill>
              </a:endParaRPr>
            </a:p>
          </p:txBody>
        </p:sp>
      </p:grpSp>
      <p:pic>
        <p:nvPicPr>
          <p:cNvPr id="1453" name="Picture 1452">
            <a:extLst>
              <a:ext uri="{FF2B5EF4-FFF2-40B4-BE49-F238E27FC236}">
                <a16:creationId xmlns:a16="http://schemas.microsoft.com/office/drawing/2014/main" id="{56305750-37AC-807A-5081-681CB0732AE3}"/>
              </a:ext>
            </a:extLst>
          </p:cNvPr>
          <p:cNvPicPr>
            <a:picLocks noChangeAspect="1"/>
          </p:cNvPicPr>
          <p:nvPr/>
        </p:nvPicPr>
        <p:blipFill>
          <a:blip r:embed="rId10"/>
          <a:stretch>
            <a:fillRect/>
          </a:stretch>
        </p:blipFill>
        <p:spPr>
          <a:xfrm>
            <a:off x="3370302" y="1540233"/>
            <a:ext cx="5773698" cy="852492"/>
          </a:xfrm>
          <a:prstGeom prst="rect">
            <a:avLst/>
          </a:prstGeom>
        </p:spPr>
      </p:pic>
      <p:grpSp>
        <p:nvGrpSpPr>
          <p:cNvPr id="1463" name="Group 1462">
            <a:extLst>
              <a:ext uri="{FF2B5EF4-FFF2-40B4-BE49-F238E27FC236}">
                <a16:creationId xmlns:a16="http://schemas.microsoft.com/office/drawing/2014/main" id="{1E80557A-F5DD-4E39-D1BC-635C48C3B150}"/>
              </a:ext>
            </a:extLst>
          </p:cNvPr>
          <p:cNvGrpSpPr/>
          <p:nvPr/>
        </p:nvGrpSpPr>
        <p:grpSpPr>
          <a:xfrm>
            <a:off x="3662648" y="2462058"/>
            <a:ext cx="5020344" cy="2695035"/>
            <a:chOff x="3662648" y="2462058"/>
            <a:chExt cx="5020344" cy="2695035"/>
          </a:xfrm>
        </p:grpSpPr>
        <p:pic>
          <p:nvPicPr>
            <p:cNvPr id="1456" name="Picture 1455">
              <a:extLst>
                <a:ext uri="{FF2B5EF4-FFF2-40B4-BE49-F238E27FC236}">
                  <a16:creationId xmlns:a16="http://schemas.microsoft.com/office/drawing/2014/main" id="{F6B83D32-FBBE-C547-B5CE-A41CAD2DF09D}"/>
                </a:ext>
              </a:extLst>
            </p:cNvPr>
            <p:cNvPicPr>
              <a:picLocks noChangeAspect="1"/>
            </p:cNvPicPr>
            <p:nvPr/>
          </p:nvPicPr>
          <p:blipFill>
            <a:blip r:embed="rId11"/>
            <a:stretch>
              <a:fillRect/>
            </a:stretch>
          </p:blipFill>
          <p:spPr>
            <a:xfrm>
              <a:off x="3662648" y="2518441"/>
              <a:ext cx="470465" cy="2625059"/>
            </a:xfrm>
            <a:prstGeom prst="rect">
              <a:avLst/>
            </a:prstGeom>
          </p:spPr>
        </p:pic>
        <p:pic>
          <p:nvPicPr>
            <p:cNvPr id="1458" name="Picture 1457">
              <a:extLst>
                <a:ext uri="{FF2B5EF4-FFF2-40B4-BE49-F238E27FC236}">
                  <a16:creationId xmlns:a16="http://schemas.microsoft.com/office/drawing/2014/main" id="{23ECCD91-0FF0-9573-2CA5-416DCBAEB2F8}"/>
                </a:ext>
              </a:extLst>
            </p:cNvPr>
            <p:cNvPicPr>
              <a:picLocks noChangeAspect="1"/>
            </p:cNvPicPr>
            <p:nvPr/>
          </p:nvPicPr>
          <p:blipFill>
            <a:blip r:embed="rId12"/>
            <a:stretch>
              <a:fillRect/>
            </a:stretch>
          </p:blipFill>
          <p:spPr>
            <a:xfrm>
              <a:off x="4961239" y="2518440"/>
              <a:ext cx="470679" cy="2638653"/>
            </a:xfrm>
            <a:prstGeom prst="rect">
              <a:avLst/>
            </a:prstGeom>
          </p:spPr>
        </p:pic>
        <p:pic>
          <p:nvPicPr>
            <p:cNvPr id="1460" name="Picture 1459">
              <a:extLst>
                <a:ext uri="{FF2B5EF4-FFF2-40B4-BE49-F238E27FC236}">
                  <a16:creationId xmlns:a16="http://schemas.microsoft.com/office/drawing/2014/main" id="{BB4DD096-6AD8-51E0-EE91-736655C5D80C}"/>
                </a:ext>
              </a:extLst>
            </p:cNvPr>
            <p:cNvPicPr>
              <a:picLocks noChangeAspect="1"/>
            </p:cNvPicPr>
            <p:nvPr/>
          </p:nvPicPr>
          <p:blipFill>
            <a:blip r:embed="rId13"/>
            <a:stretch>
              <a:fillRect/>
            </a:stretch>
          </p:blipFill>
          <p:spPr>
            <a:xfrm>
              <a:off x="6534367" y="2462058"/>
              <a:ext cx="613308" cy="2681442"/>
            </a:xfrm>
            <a:prstGeom prst="rect">
              <a:avLst/>
            </a:prstGeom>
          </p:spPr>
        </p:pic>
        <p:pic>
          <p:nvPicPr>
            <p:cNvPr id="1462" name="Picture 1461">
              <a:extLst>
                <a:ext uri="{FF2B5EF4-FFF2-40B4-BE49-F238E27FC236}">
                  <a16:creationId xmlns:a16="http://schemas.microsoft.com/office/drawing/2014/main" id="{101A24CE-C19B-3751-6184-B5A5F28B9939}"/>
                </a:ext>
              </a:extLst>
            </p:cNvPr>
            <p:cNvPicPr>
              <a:picLocks noChangeAspect="1"/>
            </p:cNvPicPr>
            <p:nvPr/>
          </p:nvPicPr>
          <p:blipFill>
            <a:blip r:embed="rId14"/>
            <a:stretch>
              <a:fillRect/>
            </a:stretch>
          </p:blipFill>
          <p:spPr>
            <a:xfrm>
              <a:off x="8069684" y="2518440"/>
              <a:ext cx="613308" cy="2638653"/>
            </a:xfrm>
            <a:prstGeom prst="rect">
              <a:avLst/>
            </a:prstGeom>
          </p:spPr>
        </p:pic>
      </p:grpSp>
    </p:spTree>
    <p:extLst>
      <p:ext uri="{BB962C8B-B14F-4D97-AF65-F5344CB8AC3E}">
        <p14:creationId xmlns:p14="http://schemas.microsoft.com/office/powerpoint/2010/main" val="228504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8" name="!!Google Shape;862;p22">
            <a:extLst>
              <a:ext uri="{FF2B5EF4-FFF2-40B4-BE49-F238E27FC236}">
                <a16:creationId xmlns:a16="http://schemas.microsoft.com/office/drawing/2014/main" id="{DFA14AA9-9B9E-D8D2-4680-4078AF07A3A5}"/>
              </a:ext>
            </a:extLst>
          </p:cNvPr>
          <p:cNvSpPr/>
          <p:nvPr/>
        </p:nvSpPr>
        <p:spPr>
          <a:xfrm>
            <a:off x="3681114" y="335944"/>
            <a:ext cx="1750804" cy="56866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Stemming</a:t>
            </a:r>
          </a:p>
        </p:txBody>
      </p:sp>
      <p:sp>
        <p:nvSpPr>
          <p:cNvPr id="1477" name="Google Shape;1477;p38"/>
          <p:cNvSpPr/>
          <p:nvPr/>
        </p:nvSpPr>
        <p:spPr>
          <a:xfrm>
            <a:off x="-3307286" y="1318829"/>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3"/>
          <a:stretch>
            <a:fillRect/>
          </a:stretch>
        </p:blipFill>
        <p:spPr>
          <a:xfrm>
            <a:off x="7643748" y="120412"/>
            <a:ext cx="1043052" cy="999730"/>
          </a:xfrm>
          <a:prstGeom prst="rect">
            <a:avLst/>
          </a:prstGeom>
        </p:spPr>
      </p:pic>
      <p:pic>
        <p:nvPicPr>
          <p:cNvPr id="19" name="Picture 18" descr="A white robot with blue eyes and a blue helmet&#10;&#10;Description automatically generated">
            <a:extLst>
              <a:ext uri="{FF2B5EF4-FFF2-40B4-BE49-F238E27FC236}">
                <a16:creationId xmlns:a16="http://schemas.microsoft.com/office/drawing/2014/main" id="{949397C2-5759-C3BB-686C-570ED637A870}"/>
              </a:ext>
            </a:extLst>
          </p:cNvPr>
          <p:cNvPicPr>
            <a:picLocks noChangeAspect="1"/>
          </p:cNvPicPr>
          <p:nvPr/>
        </p:nvPicPr>
        <p:blipFill>
          <a:blip r:embed="rId4"/>
          <a:stretch>
            <a:fillRect/>
          </a:stretch>
        </p:blipFill>
        <p:spPr>
          <a:xfrm>
            <a:off x="3076336" y="6523"/>
            <a:ext cx="987389" cy="987389"/>
          </a:xfrm>
          <a:prstGeom prst="rect">
            <a:avLst/>
          </a:prstGeom>
        </p:spPr>
      </p:pic>
      <p:grpSp>
        <p:nvGrpSpPr>
          <p:cNvPr id="1464" name="Group 1463">
            <a:extLst>
              <a:ext uri="{FF2B5EF4-FFF2-40B4-BE49-F238E27FC236}">
                <a16:creationId xmlns:a16="http://schemas.microsoft.com/office/drawing/2014/main" id="{FE34091F-75AA-E466-F451-11F548D8B399}"/>
              </a:ext>
            </a:extLst>
          </p:cNvPr>
          <p:cNvGrpSpPr/>
          <p:nvPr/>
        </p:nvGrpSpPr>
        <p:grpSpPr>
          <a:xfrm>
            <a:off x="-3738695" y="1022844"/>
            <a:ext cx="3235008" cy="1617332"/>
            <a:chOff x="361356" y="1022844"/>
            <a:chExt cx="3235008" cy="1617332"/>
          </a:xfrm>
        </p:grpSpPr>
        <p:grpSp>
          <p:nvGrpSpPr>
            <p:cNvPr id="24" name="Google Shape;1483;p38">
              <a:extLst>
                <a:ext uri="{FF2B5EF4-FFF2-40B4-BE49-F238E27FC236}">
                  <a16:creationId xmlns:a16="http://schemas.microsoft.com/office/drawing/2014/main" id="{AC4381F0-F944-403F-AC55-9EF70CCB13FC}"/>
                </a:ext>
              </a:extLst>
            </p:cNvPr>
            <p:cNvGrpSpPr/>
            <p:nvPr/>
          </p:nvGrpSpPr>
          <p:grpSpPr>
            <a:xfrm>
              <a:off x="1008820" y="1022844"/>
              <a:ext cx="2587544" cy="1617332"/>
              <a:chOff x="457194" y="2833314"/>
              <a:chExt cx="2587544" cy="1617332"/>
            </a:xfrm>
          </p:grpSpPr>
          <p:sp>
            <p:nvSpPr>
              <p:cNvPr id="25" name="Google Shape;1484;p38">
                <a:extLst>
                  <a:ext uri="{FF2B5EF4-FFF2-40B4-BE49-F238E27FC236}">
                    <a16:creationId xmlns:a16="http://schemas.microsoft.com/office/drawing/2014/main" id="{F27DD1F1-05E2-B780-6B51-2B181796D4A7}"/>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6" name="Google Shape;1485;p38">
                <a:extLst>
                  <a:ext uri="{FF2B5EF4-FFF2-40B4-BE49-F238E27FC236}">
                    <a16:creationId xmlns:a16="http://schemas.microsoft.com/office/drawing/2014/main" id="{F70C38DA-3DFB-A381-2A46-CCC59CFCF6B6}"/>
                  </a:ext>
                </a:extLst>
              </p:cNvPr>
              <p:cNvSpPr txBox="1"/>
              <p:nvPr/>
            </p:nvSpPr>
            <p:spPr>
              <a:xfrm>
                <a:off x="457194" y="3512737"/>
                <a:ext cx="2315111" cy="93790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This function is designed to check for each word in the sentence if it’s a stop word to remove it</a:t>
                </a:r>
                <a:endParaRPr lang="ar-EG" dirty="0">
                  <a:solidFill>
                    <a:schemeClr val="dk1"/>
                  </a:solidFill>
                  <a:latin typeface="Roboto"/>
                  <a:ea typeface="Roboto"/>
                  <a:cs typeface="Roboto"/>
                  <a:sym typeface="Roboto"/>
                </a:endParaRPr>
              </a:p>
            </p:txBody>
          </p:sp>
          <p:sp>
            <p:nvSpPr>
              <p:cNvPr id="27" name="Google Shape;1486;p38">
                <a:extLst>
                  <a:ext uri="{FF2B5EF4-FFF2-40B4-BE49-F238E27FC236}">
                    <a16:creationId xmlns:a16="http://schemas.microsoft.com/office/drawing/2014/main" id="{A8725A33-0FD6-919E-6CE0-F8944A847E04}"/>
                  </a:ext>
                </a:extLst>
              </p:cNvPr>
              <p:cNvSpPr txBox="1"/>
              <p:nvPr/>
            </p:nvSpPr>
            <p:spPr>
              <a:xfrm>
                <a:off x="457202" y="2833314"/>
                <a:ext cx="2587536"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5"/>
                    </a:solidFill>
                    <a:latin typeface="Fira Sans Extra Condensed"/>
                    <a:ea typeface="Fira Sans Extra Condensed"/>
                    <a:cs typeface="Fira Sans Extra Condensed"/>
                    <a:sym typeface="Fira Sans Extra Condensed"/>
                  </a:rPr>
                  <a:t>RemoveStopWords</a:t>
                </a:r>
              </a:p>
            </p:txBody>
          </p:sp>
        </p:grpSp>
        <p:pic>
          <p:nvPicPr>
            <p:cNvPr id="28" name="Picture 2">
              <a:extLst>
                <a:ext uri="{FF2B5EF4-FFF2-40B4-BE49-F238E27FC236}">
                  <a16:creationId xmlns:a16="http://schemas.microsoft.com/office/drawing/2014/main" id="{04BFCB53-44D4-7AA8-2762-B430E5CD58EB}"/>
                </a:ext>
              </a:extLst>
            </p:cNvPr>
            <p:cNvPicPr>
              <a:picLocks noChangeAspect="1" noChangeArrowheads="1"/>
            </p:cNvPicPr>
            <p:nvPr/>
          </p:nvPicPr>
          <p:blipFill rotWithShape="1">
            <a:blip r:embed="rId5"/>
            <a:srcRect l="7657" t="5164" r="7657" b="10150"/>
            <a:stretch/>
          </p:blipFill>
          <p:spPr bwMode="auto">
            <a:xfrm>
              <a:off x="361356" y="1061893"/>
              <a:ext cx="576000" cy="576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9" name="Google Shape;1598;p40">
            <a:extLst>
              <a:ext uri="{FF2B5EF4-FFF2-40B4-BE49-F238E27FC236}">
                <a16:creationId xmlns:a16="http://schemas.microsoft.com/office/drawing/2014/main" id="{F515248E-8CEE-A9BD-48CA-F9221400D6FE}"/>
              </a:ext>
            </a:extLst>
          </p:cNvPr>
          <p:cNvGrpSpPr/>
          <p:nvPr/>
        </p:nvGrpSpPr>
        <p:grpSpPr>
          <a:xfrm>
            <a:off x="-4583344" y="3269031"/>
            <a:ext cx="3232487" cy="1202704"/>
            <a:chOff x="4719688" y="1065600"/>
            <a:chExt cx="3232487" cy="1202704"/>
          </a:xfrm>
        </p:grpSpPr>
        <p:sp>
          <p:nvSpPr>
            <p:cNvPr id="30" name="Google Shape;1599;p40">
              <a:extLst>
                <a:ext uri="{FF2B5EF4-FFF2-40B4-BE49-F238E27FC236}">
                  <a16:creationId xmlns:a16="http://schemas.microsoft.com/office/drawing/2014/main" id="{852C1D3A-57B9-3FBC-F09D-2423541BB36D}"/>
                </a:ext>
              </a:extLst>
            </p:cNvPr>
            <p:cNvSpPr txBox="1"/>
            <p:nvPr/>
          </p:nvSpPr>
          <p:spPr>
            <a:xfrm>
              <a:off x="5838967" y="1065600"/>
              <a:ext cx="2113208"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Stop Words Dataset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1" name="Google Shape;1600;p40">
              <a:extLst>
                <a:ext uri="{FF2B5EF4-FFF2-40B4-BE49-F238E27FC236}">
                  <a16:creationId xmlns:a16="http://schemas.microsoft.com/office/drawing/2014/main" id="{E0432077-3C15-38B0-8800-2FA802448172}"/>
                </a:ext>
              </a:extLst>
            </p:cNvPr>
            <p:cNvSpPr txBox="1"/>
            <p:nvPr/>
          </p:nvSpPr>
          <p:spPr>
            <a:xfrm>
              <a:off x="5838967" y="1407199"/>
              <a:ext cx="2113208" cy="86110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dk1"/>
                  </a:solidFill>
                  <a:latin typeface="Roboto"/>
                  <a:ea typeface="Roboto"/>
                  <a:cs typeface="Roboto"/>
                  <a:sym typeface="Roboto"/>
                </a:rPr>
                <a:t>C</a:t>
              </a:r>
              <a:r>
                <a:rPr lang="en" dirty="0">
                  <a:solidFill>
                    <a:schemeClr val="dk1"/>
                  </a:solidFill>
                  <a:latin typeface="Roboto"/>
                  <a:ea typeface="Roboto"/>
                  <a:cs typeface="Roboto"/>
                  <a:sym typeface="Roboto"/>
                </a:rPr>
                <a:t>reated a dataset with over 500 words that is not usfull in sentiment analysis</a:t>
              </a:r>
              <a:endParaRPr dirty="0">
                <a:solidFill>
                  <a:schemeClr val="dk1"/>
                </a:solidFill>
                <a:latin typeface="Roboto"/>
                <a:ea typeface="Roboto"/>
                <a:cs typeface="Roboto"/>
                <a:sym typeface="Roboto"/>
              </a:endParaRPr>
            </a:p>
          </p:txBody>
        </p:sp>
        <p:sp>
          <p:nvSpPr>
            <p:cNvPr id="1440" name="Google Shape;1601;p40">
              <a:extLst>
                <a:ext uri="{FF2B5EF4-FFF2-40B4-BE49-F238E27FC236}">
                  <a16:creationId xmlns:a16="http://schemas.microsoft.com/office/drawing/2014/main" id="{8CC2CB3A-5F75-502A-0277-848C581BAFCF}"/>
                </a:ext>
              </a:extLst>
            </p:cNvPr>
            <p:cNvSpPr/>
            <p:nvPr/>
          </p:nvSpPr>
          <p:spPr>
            <a:xfrm>
              <a:off x="4719688" y="1268325"/>
              <a:ext cx="1097100" cy="728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Fira Sans Extra Condensed"/>
                  <a:sym typeface="Fira Sans Extra Condensed"/>
                </a:rPr>
                <a:t>533</a:t>
              </a:r>
              <a:endParaRPr sz="1800" dirty="0">
                <a:solidFill>
                  <a:schemeClr val="lt1"/>
                </a:solidFill>
              </a:endParaRPr>
            </a:p>
          </p:txBody>
        </p:sp>
      </p:grpSp>
      <p:pic>
        <p:nvPicPr>
          <p:cNvPr id="1453" name="Picture 1452">
            <a:extLst>
              <a:ext uri="{FF2B5EF4-FFF2-40B4-BE49-F238E27FC236}">
                <a16:creationId xmlns:a16="http://schemas.microsoft.com/office/drawing/2014/main" id="{56305750-37AC-807A-5081-681CB0732AE3}"/>
              </a:ext>
            </a:extLst>
          </p:cNvPr>
          <p:cNvPicPr>
            <a:picLocks noChangeAspect="1"/>
          </p:cNvPicPr>
          <p:nvPr/>
        </p:nvPicPr>
        <p:blipFill>
          <a:blip r:embed="rId6"/>
          <a:stretch>
            <a:fillRect/>
          </a:stretch>
        </p:blipFill>
        <p:spPr>
          <a:xfrm>
            <a:off x="9232490" y="1540233"/>
            <a:ext cx="5773698" cy="852492"/>
          </a:xfrm>
          <a:prstGeom prst="rect">
            <a:avLst/>
          </a:prstGeom>
        </p:spPr>
      </p:pic>
      <p:grpSp>
        <p:nvGrpSpPr>
          <p:cNvPr id="1463" name="Group 1462">
            <a:extLst>
              <a:ext uri="{FF2B5EF4-FFF2-40B4-BE49-F238E27FC236}">
                <a16:creationId xmlns:a16="http://schemas.microsoft.com/office/drawing/2014/main" id="{1E80557A-F5DD-4E39-D1BC-635C48C3B150}"/>
              </a:ext>
            </a:extLst>
          </p:cNvPr>
          <p:cNvGrpSpPr/>
          <p:nvPr/>
        </p:nvGrpSpPr>
        <p:grpSpPr>
          <a:xfrm>
            <a:off x="3662648" y="5736200"/>
            <a:ext cx="5020344" cy="2695035"/>
            <a:chOff x="3662648" y="2462058"/>
            <a:chExt cx="5020344" cy="2695035"/>
          </a:xfrm>
        </p:grpSpPr>
        <p:pic>
          <p:nvPicPr>
            <p:cNvPr id="1456" name="Picture 1455">
              <a:extLst>
                <a:ext uri="{FF2B5EF4-FFF2-40B4-BE49-F238E27FC236}">
                  <a16:creationId xmlns:a16="http://schemas.microsoft.com/office/drawing/2014/main" id="{F6B83D32-FBBE-C547-B5CE-A41CAD2DF09D}"/>
                </a:ext>
              </a:extLst>
            </p:cNvPr>
            <p:cNvPicPr>
              <a:picLocks noChangeAspect="1"/>
            </p:cNvPicPr>
            <p:nvPr/>
          </p:nvPicPr>
          <p:blipFill>
            <a:blip r:embed="rId7"/>
            <a:stretch>
              <a:fillRect/>
            </a:stretch>
          </p:blipFill>
          <p:spPr>
            <a:xfrm>
              <a:off x="3662648" y="2518441"/>
              <a:ext cx="470465" cy="2625059"/>
            </a:xfrm>
            <a:prstGeom prst="rect">
              <a:avLst/>
            </a:prstGeom>
          </p:spPr>
        </p:pic>
        <p:pic>
          <p:nvPicPr>
            <p:cNvPr id="1458" name="Picture 1457">
              <a:extLst>
                <a:ext uri="{FF2B5EF4-FFF2-40B4-BE49-F238E27FC236}">
                  <a16:creationId xmlns:a16="http://schemas.microsoft.com/office/drawing/2014/main" id="{23ECCD91-0FF0-9573-2CA5-416DCBAEB2F8}"/>
                </a:ext>
              </a:extLst>
            </p:cNvPr>
            <p:cNvPicPr>
              <a:picLocks noChangeAspect="1"/>
            </p:cNvPicPr>
            <p:nvPr/>
          </p:nvPicPr>
          <p:blipFill>
            <a:blip r:embed="rId8"/>
            <a:stretch>
              <a:fillRect/>
            </a:stretch>
          </p:blipFill>
          <p:spPr>
            <a:xfrm>
              <a:off x="4961239" y="2518440"/>
              <a:ext cx="470679" cy="2638653"/>
            </a:xfrm>
            <a:prstGeom prst="rect">
              <a:avLst/>
            </a:prstGeom>
          </p:spPr>
        </p:pic>
        <p:pic>
          <p:nvPicPr>
            <p:cNvPr id="1460" name="Picture 1459">
              <a:extLst>
                <a:ext uri="{FF2B5EF4-FFF2-40B4-BE49-F238E27FC236}">
                  <a16:creationId xmlns:a16="http://schemas.microsoft.com/office/drawing/2014/main" id="{BB4DD096-6AD8-51E0-EE91-736655C5D80C}"/>
                </a:ext>
              </a:extLst>
            </p:cNvPr>
            <p:cNvPicPr>
              <a:picLocks noChangeAspect="1"/>
            </p:cNvPicPr>
            <p:nvPr/>
          </p:nvPicPr>
          <p:blipFill>
            <a:blip r:embed="rId9"/>
            <a:stretch>
              <a:fillRect/>
            </a:stretch>
          </p:blipFill>
          <p:spPr>
            <a:xfrm>
              <a:off x="6534367" y="2462058"/>
              <a:ext cx="613308" cy="2681442"/>
            </a:xfrm>
            <a:prstGeom prst="rect">
              <a:avLst/>
            </a:prstGeom>
          </p:spPr>
        </p:pic>
        <p:pic>
          <p:nvPicPr>
            <p:cNvPr id="1462" name="Picture 1461">
              <a:extLst>
                <a:ext uri="{FF2B5EF4-FFF2-40B4-BE49-F238E27FC236}">
                  <a16:creationId xmlns:a16="http://schemas.microsoft.com/office/drawing/2014/main" id="{101A24CE-C19B-3751-6184-B5A5F28B9939}"/>
                </a:ext>
              </a:extLst>
            </p:cNvPr>
            <p:cNvPicPr>
              <a:picLocks noChangeAspect="1"/>
            </p:cNvPicPr>
            <p:nvPr/>
          </p:nvPicPr>
          <p:blipFill>
            <a:blip r:embed="rId10"/>
            <a:stretch>
              <a:fillRect/>
            </a:stretch>
          </p:blipFill>
          <p:spPr>
            <a:xfrm>
              <a:off x="8069684" y="2518440"/>
              <a:ext cx="613308" cy="2638653"/>
            </a:xfrm>
            <a:prstGeom prst="rect">
              <a:avLst/>
            </a:prstGeom>
          </p:spPr>
        </p:pic>
      </p:grpSp>
      <p:pic>
        <p:nvPicPr>
          <p:cNvPr id="13" name="Picture 12">
            <a:extLst>
              <a:ext uri="{FF2B5EF4-FFF2-40B4-BE49-F238E27FC236}">
                <a16:creationId xmlns:a16="http://schemas.microsoft.com/office/drawing/2014/main" id="{481C9BB7-36FD-A261-1E4A-753214913403}"/>
              </a:ext>
            </a:extLst>
          </p:cNvPr>
          <p:cNvPicPr>
            <a:picLocks noChangeAspect="1"/>
          </p:cNvPicPr>
          <p:nvPr/>
        </p:nvPicPr>
        <p:blipFill>
          <a:blip r:embed="rId11"/>
          <a:stretch>
            <a:fillRect/>
          </a:stretch>
        </p:blipFill>
        <p:spPr>
          <a:xfrm>
            <a:off x="3445448" y="1478761"/>
            <a:ext cx="2640792" cy="266396"/>
          </a:xfrm>
          <a:prstGeom prst="rect">
            <a:avLst/>
          </a:prstGeom>
        </p:spPr>
      </p:pic>
      <p:pic>
        <p:nvPicPr>
          <p:cNvPr id="16" name="Picture 15">
            <a:extLst>
              <a:ext uri="{FF2B5EF4-FFF2-40B4-BE49-F238E27FC236}">
                <a16:creationId xmlns:a16="http://schemas.microsoft.com/office/drawing/2014/main" id="{B709F233-BB52-784A-F9CB-06EC8A6311FA}"/>
              </a:ext>
            </a:extLst>
          </p:cNvPr>
          <p:cNvPicPr>
            <a:picLocks noChangeAspect="1"/>
          </p:cNvPicPr>
          <p:nvPr/>
        </p:nvPicPr>
        <p:blipFill>
          <a:blip r:embed="rId12"/>
          <a:stretch>
            <a:fillRect/>
          </a:stretch>
        </p:blipFill>
        <p:spPr>
          <a:xfrm>
            <a:off x="3445448" y="1830633"/>
            <a:ext cx="5698552" cy="1146660"/>
          </a:xfrm>
          <a:prstGeom prst="rect">
            <a:avLst/>
          </a:prstGeom>
        </p:spPr>
      </p:pic>
      <p:grpSp>
        <p:nvGrpSpPr>
          <p:cNvPr id="1450" name="Group 1449">
            <a:extLst>
              <a:ext uri="{FF2B5EF4-FFF2-40B4-BE49-F238E27FC236}">
                <a16:creationId xmlns:a16="http://schemas.microsoft.com/office/drawing/2014/main" id="{0DA5B72E-D3BB-DC4A-8711-84BEFC3607F3}"/>
              </a:ext>
            </a:extLst>
          </p:cNvPr>
          <p:cNvGrpSpPr/>
          <p:nvPr/>
        </p:nvGrpSpPr>
        <p:grpSpPr>
          <a:xfrm>
            <a:off x="210440" y="1087600"/>
            <a:ext cx="3146518" cy="1666802"/>
            <a:chOff x="397331" y="1087600"/>
            <a:chExt cx="3146518" cy="1666802"/>
          </a:xfrm>
        </p:grpSpPr>
        <p:grpSp>
          <p:nvGrpSpPr>
            <p:cNvPr id="1451" name="Grou232">
              <a:extLst>
                <a:ext uri="{FF2B5EF4-FFF2-40B4-BE49-F238E27FC236}">
                  <a16:creationId xmlns:a16="http://schemas.microsoft.com/office/drawing/2014/main" id="{6CA1B7B3-CA4D-E2BF-38AE-23AB8FF1CA61}"/>
                </a:ext>
              </a:extLst>
            </p:cNvPr>
            <p:cNvGrpSpPr/>
            <p:nvPr/>
          </p:nvGrpSpPr>
          <p:grpSpPr>
            <a:xfrm>
              <a:off x="1142405" y="1087600"/>
              <a:ext cx="2401444" cy="1666802"/>
              <a:chOff x="1142405" y="1087600"/>
              <a:chExt cx="2401444" cy="1666802"/>
            </a:xfrm>
          </p:grpSpPr>
          <p:sp>
            <p:nvSpPr>
              <p:cNvPr id="1454" name="Google Shape;1480;p38">
                <a:extLst>
                  <a:ext uri="{FF2B5EF4-FFF2-40B4-BE49-F238E27FC236}">
                    <a16:creationId xmlns:a16="http://schemas.microsoft.com/office/drawing/2014/main" id="{C276F277-BA8A-9B4E-CBD9-9B820C9EF193}"/>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Module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5" name="Google Shape;1481;p38">
                <a:extLst>
                  <a:ext uri="{FF2B5EF4-FFF2-40B4-BE49-F238E27FC236}">
                    <a16:creationId xmlns:a16="http://schemas.microsoft.com/office/drawing/2014/main" id="{AC308B26-11BE-0825-597E-79023A2C87EB}"/>
                  </a:ext>
                </a:extLst>
              </p:cNvPr>
              <p:cNvSpPr txBox="1"/>
              <p:nvPr/>
            </p:nvSpPr>
            <p:spPr>
              <a:xfrm>
                <a:off x="1142405" y="1767013"/>
                <a:ext cx="2401444" cy="98738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Stem</a:t>
                </a:r>
                <a:r>
                  <a:rPr lang="en" dirty="0">
                    <a:solidFill>
                      <a:schemeClr val="dk1"/>
                    </a:solidFill>
                    <a:latin typeface="Roboto"/>
                    <a:ea typeface="Roboto"/>
                    <a:cs typeface="Roboto"/>
                    <a:sym typeface="Roboto"/>
                  </a:rPr>
                  <a:t> function from </a:t>
                </a:r>
                <a:r>
                  <a:rPr lang="en" b="1" dirty="0">
                    <a:solidFill>
                      <a:schemeClr val="dk1"/>
                    </a:solidFill>
                    <a:latin typeface="Roboto"/>
                    <a:ea typeface="Roboto"/>
                    <a:cs typeface="Roboto"/>
                    <a:sym typeface="Roboto"/>
                  </a:rPr>
                  <a:t>ISRIStemmer</a:t>
                </a:r>
                <a:r>
                  <a:rPr lang="en" dirty="0">
                    <a:solidFill>
                      <a:schemeClr val="dk1"/>
                    </a:solidFill>
                    <a:latin typeface="Roboto"/>
                    <a:ea typeface="Roboto"/>
                    <a:cs typeface="Roboto"/>
                    <a:sym typeface="Roboto"/>
                  </a:rPr>
                  <a:t> module located in </a:t>
                </a:r>
                <a:r>
                  <a:rPr lang="en" b="1" dirty="0">
                    <a:solidFill>
                      <a:schemeClr val="dk1"/>
                    </a:solidFill>
                    <a:latin typeface="Roboto"/>
                    <a:ea typeface="Roboto"/>
                    <a:cs typeface="Roboto"/>
                    <a:sym typeface="Roboto"/>
                  </a:rPr>
                  <a:t>NLTK library</a:t>
                </a:r>
                <a:r>
                  <a:rPr lang="en" dirty="0">
                    <a:solidFill>
                      <a:schemeClr val="dk1"/>
                    </a:solidFill>
                    <a:latin typeface="Roboto"/>
                    <a:ea typeface="Roboto"/>
                    <a:cs typeface="Roboto"/>
                    <a:sym typeface="Roboto"/>
                  </a:rPr>
                  <a:t>.</a:t>
                </a:r>
                <a:endParaRPr b="1" dirty="0">
                  <a:solidFill>
                    <a:schemeClr val="dk1"/>
                  </a:solidFill>
                  <a:latin typeface="Roboto"/>
                  <a:ea typeface="Roboto"/>
                  <a:cs typeface="Roboto"/>
                  <a:sym typeface="Roboto"/>
                </a:endParaRPr>
              </a:p>
            </p:txBody>
          </p:sp>
          <p:sp>
            <p:nvSpPr>
              <p:cNvPr id="1457" name="Google Shape;1482;p38">
                <a:extLst>
                  <a:ext uri="{FF2B5EF4-FFF2-40B4-BE49-F238E27FC236}">
                    <a16:creationId xmlns:a16="http://schemas.microsoft.com/office/drawing/2014/main" id="{F3448491-3A76-6A39-7EC7-13DFFB0A55BC}"/>
                  </a:ext>
                </a:extLst>
              </p:cNvPr>
              <p:cNvSpPr txBox="1"/>
              <p:nvPr/>
            </p:nvSpPr>
            <p:spPr>
              <a:xfrm>
                <a:off x="1142414" y="1087600"/>
                <a:ext cx="185377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ISRIStemmer</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1452" name="Picture 4">
              <a:extLst>
                <a:ext uri="{FF2B5EF4-FFF2-40B4-BE49-F238E27FC236}">
                  <a16:creationId xmlns:a16="http://schemas.microsoft.com/office/drawing/2014/main" id="{513FCB20-15D8-EAA8-3017-586B6D2F6407}"/>
                </a:ext>
              </a:extLst>
            </p:cNvPr>
            <p:cNvPicPr>
              <a:picLocks noChangeAspect="1" noChangeArrowheads="1"/>
            </p:cNvPicPr>
            <p:nvPr/>
          </p:nvPicPr>
          <p:blipFill>
            <a:blip r:embed="rId13"/>
            <a:srcRect t="5388" b="5388"/>
            <a:stretch/>
          </p:blipFill>
          <p:spPr bwMode="auto">
            <a:xfrm>
              <a:off x="397331" y="1117799"/>
              <a:ext cx="728738" cy="707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4" name="Group 2403">
            <a:extLst>
              <a:ext uri="{FF2B5EF4-FFF2-40B4-BE49-F238E27FC236}">
                <a16:creationId xmlns:a16="http://schemas.microsoft.com/office/drawing/2014/main" id="{D22EED5F-7E6E-3A80-AE90-CDAC99C92DBC}"/>
              </a:ext>
            </a:extLst>
          </p:cNvPr>
          <p:cNvGrpSpPr/>
          <p:nvPr/>
        </p:nvGrpSpPr>
        <p:grpSpPr>
          <a:xfrm>
            <a:off x="264549" y="3262658"/>
            <a:ext cx="3657455" cy="1760490"/>
            <a:chOff x="264549" y="3262658"/>
            <a:chExt cx="3657455" cy="1760490"/>
          </a:xfrm>
        </p:grpSpPr>
        <p:grpSp>
          <p:nvGrpSpPr>
            <p:cNvPr id="1445" name="Google Shape;1483;p38">
              <a:extLst>
                <a:ext uri="{FF2B5EF4-FFF2-40B4-BE49-F238E27FC236}">
                  <a16:creationId xmlns:a16="http://schemas.microsoft.com/office/drawing/2014/main" id="{9157DE62-7411-E136-CC66-20C8059300CC}"/>
                </a:ext>
              </a:extLst>
            </p:cNvPr>
            <p:cNvGrpSpPr/>
            <p:nvPr/>
          </p:nvGrpSpPr>
          <p:grpSpPr>
            <a:xfrm>
              <a:off x="857903" y="3262658"/>
              <a:ext cx="3064101" cy="1760490"/>
              <a:chOff x="457193" y="2833314"/>
              <a:chExt cx="3064101" cy="1760490"/>
            </a:xfrm>
          </p:grpSpPr>
          <p:sp>
            <p:nvSpPr>
              <p:cNvPr id="1447" name="Google Shape;1484;p38">
                <a:extLst>
                  <a:ext uri="{FF2B5EF4-FFF2-40B4-BE49-F238E27FC236}">
                    <a16:creationId xmlns:a16="http://schemas.microsoft.com/office/drawing/2014/main" id="{B0E26118-853D-62E3-503B-DE1AA7F97DEA}"/>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8" name="Google Shape;1485;p38">
                <a:extLst>
                  <a:ext uri="{FF2B5EF4-FFF2-40B4-BE49-F238E27FC236}">
                    <a16:creationId xmlns:a16="http://schemas.microsoft.com/office/drawing/2014/main" id="{19C0936D-087D-035E-8C7D-0C23A6649287}"/>
                  </a:ext>
                </a:extLst>
              </p:cNvPr>
              <p:cNvSpPr txBox="1"/>
              <p:nvPr/>
            </p:nvSpPr>
            <p:spPr>
              <a:xfrm>
                <a:off x="457193" y="3512737"/>
                <a:ext cx="3064101" cy="108106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Stemming helps improve the accuracy of sentiment classification by simplifying word variations while preserving the essential meaning of the text.</a:t>
                </a:r>
                <a:endParaRPr lang="ar-EG" dirty="0">
                  <a:solidFill>
                    <a:schemeClr val="dk1"/>
                  </a:solidFill>
                  <a:latin typeface="Roboto"/>
                  <a:ea typeface="Roboto"/>
                  <a:cs typeface="Roboto"/>
                  <a:sym typeface="Roboto"/>
                </a:endParaRPr>
              </a:p>
            </p:txBody>
          </p:sp>
          <p:sp>
            <p:nvSpPr>
              <p:cNvPr id="1449" name="Google Shape;1486;p38">
                <a:extLst>
                  <a:ext uri="{FF2B5EF4-FFF2-40B4-BE49-F238E27FC236}">
                    <a16:creationId xmlns:a16="http://schemas.microsoft.com/office/drawing/2014/main" id="{1FA4251D-14F3-E934-DAE2-C2ED4941D578}"/>
                  </a:ext>
                </a:extLst>
              </p:cNvPr>
              <p:cNvSpPr txBox="1"/>
              <p:nvPr/>
            </p:nvSpPr>
            <p:spPr>
              <a:xfrm>
                <a:off x="457202" y="2833314"/>
                <a:ext cx="2587536"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1"/>
                    </a:solidFill>
                    <a:latin typeface="Fira Sans Extra Condensed"/>
                    <a:ea typeface="Fira Sans Extra Condensed"/>
                    <a:cs typeface="Fira Sans Extra Condensed"/>
                    <a:sym typeface="Fira Sans Extra Condensed"/>
                  </a:rPr>
                  <a:t>Stemming</a:t>
                </a:r>
              </a:p>
            </p:txBody>
          </p:sp>
        </p:grpSp>
        <p:grpSp>
          <p:nvGrpSpPr>
            <p:cNvPr id="2403" name="Group 2402">
              <a:extLst>
                <a:ext uri="{FF2B5EF4-FFF2-40B4-BE49-F238E27FC236}">
                  <a16:creationId xmlns:a16="http://schemas.microsoft.com/office/drawing/2014/main" id="{5607271D-87C8-2E25-00AE-CC5F5C9ED09C}"/>
                </a:ext>
              </a:extLst>
            </p:cNvPr>
            <p:cNvGrpSpPr/>
            <p:nvPr/>
          </p:nvGrpSpPr>
          <p:grpSpPr>
            <a:xfrm>
              <a:off x="264549" y="3280927"/>
              <a:ext cx="554879" cy="554879"/>
              <a:chOff x="252088" y="3204321"/>
              <a:chExt cx="428290" cy="428290"/>
            </a:xfrm>
          </p:grpSpPr>
          <p:sp>
            <p:nvSpPr>
              <p:cNvPr id="2402" name="Oval 2401">
                <a:extLst>
                  <a:ext uri="{FF2B5EF4-FFF2-40B4-BE49-F238E27FC236}">
                    <a16:creationId xmlns:a16="http://schemas.microsoft.com/office/drawing/2014/main" id="{B2641ACA-C5AF-4EFC-DC65-E57DE9C0426E}"/>
                  </a:ext>
                </a:extLst>
              </p:cNvPr>
              <p:cNvSpPr/>
              <p:nvPr/>
            </p:nvSpPr>
            <p:spPr>
              <a:xfrm>
                <a:off x="252088" y="3204321"/>
                <a:ext cx="428290" cy="42829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401" name="Google Shape;1822;p43">
                <a:extLst>
                  <a:ext uri="{FF2B5EF4-FFF2-40B4-BE49-F238E27FC236}">
                    <a16:creationId xmlns:a16="http://schemas.microsoft.com/office/drawing/2014/main" id="{1CAB6A4E-7498-3345-101B-6115EC0C04B5}"/>
                  </a:ext>
                </a:extLst>
              </p:cNvPr>
              <p:cNvSpPr/>
              <p:nvPr/>
            </p:nvSpPr>
            <p:spPr>
              <a:xfrm>
                <a:off x="288701" y="3242473"/>
                <a:ext cx="355063" cy="351984"/>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5" name="!!Google Shape;868;p22">
            <a:extLst>
              <a:ext uri="{FF2B5EF4-FFF2-40B4-BE49-F238E27FC236}">
                <a16:creationId xmlns:a16="http://schemas.microsoft.com/office/drawing/2014/main" id="{EAE34CD7-EDCA-B17B-F7B9-4D8EF5ED0B0E}"/>
              </a:ext>
            </a:extLst>
          </p:cNvPr>
          <p:cNvSpPr/>
          <p:nvPr/>
        </p:nvSpPr>
        <p:spPr>
          <a:xfrm>
            <a:off x="3720163" y="5736200"/>
            <a:ext cx="1737000" cy="173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2406" name="Google Shape;892;p22">
            <a:extLst>
              <a:ext uri="{FF2B5EF4-FFF2-40B4-BE49-F238E27FC236}">
                <a16:creationId xmlns:a16="http://schemas.microsoft.com/office/drawing/2014/main" id="{81BD8626-2871-4758-60D2-A4AC01923C28}"/>
              </a:ext>
            </a:extLst>
          </p:cNvPr>
          <p:cNvSpPr txBox="1"/>
          <p:nvPr/>
        </p:nvSpPr>
        <p:spPr>
          <a:xfrm>
            <a:off x="3596520" y="6051472"/>
            <a:ext cx="1950960" cy="12618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Data Preprocessing</a:t>
            </a:r>
            <a:endParaRPr sz="2400" b="1" dirty="0">
              <a:solidFill>
                <a:schemeClr val="dk1"/>
              </a:solidFill>
              <a:latin typeface="Fira Sans Extra Condensed"/>
              <a:ea typeface="Fira Sans Extra Condensed"/>
              <a:cs typeface="Fira Sans Extra Condensed"/>
              <a:sym typeface="Fira Sans Extra Condensed"/>
            </a:endParaRPr>
          </a:p>
        </p:txBody>
      </p:sp>
      <p:sp>
        <p:nvSpPr>
          <p:cNvPr id="2409" name="Google Shape;862;p22">
            <a:extLst>
              <a:ext uri="{FF2B5EF4-FFF2-40B4-BE49-F238E27FC236}">
                <a16:creationId xmlns:a16="http://schemas.microsoft.com/office/drawing/2014/main" id="{2393B9A2-9618-1BA4-0D04-8A3E480AC4E0}"/>
              </a:ext>
            </a:extLst>
          </p:cNvPr>
          <p:cNvSpPr/>
          <p:nvPr/>
        </p:nvSpPr>
        <p:spPr>
          <a:xfrm>
            <a:off x="-1396265" y="1137125"/>
            <a:ext cx="706800" cy="70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410" name="!!shape">
            <a:extLst>
              <a:ext uri="{FF2B5EF4-FFF2-40B4-BE49-F238E27FC236}">
                <a16:creationId xmlns:a16="http://schemas.microsoft.com/office/drawing/2014/main" id="{AA2CF355-0742-9593-A041-BAA0D562CAE5}"/>
              </a:ext>
            </a:extLst>
          </p:cNvPr>
          <p:cNvSpPr/>
          <p:nvPr/>
        </p:nvSpPr>
        <p:spPr>
          <a:xfrm>
            <a:off x="9549540" y="1137125"/>
            <a:ext cx="706800" cy="70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02</a:t>
            </a:r>
            <a:endParaRPr sz="1800" b="1">
              <a:solidFill>
                <a:schemeClr val="dk1"/>
              </a:solidFill>
              <a:latin typeface="Fira Sans Extra Condensed"/>
              <a:ea typeface="Fira Sans Extra Condensed"/>
              <a:cs typeface="Fira Sans Extra Condensed"/>
              <a:sym typeface="Fira Sans Extra Condensed"/>
            </a:endParaRPr>
          </a:p>
        </p:txBody>
      </p:sp>
      <p:sp>
        <p:nvSpPr>
          <p:cNvPr id="2411" name="!!Google Shape;865;p22">
            <a:extLst>
              <a:ext uri="{FF2B5EF4-FFF2-40B4-BE49-F238E27FC236}">
                <a16:creationId xmlns:a16="http://schemas.microsoft.com/office/drawing/2014/main" id="{225D9FC2-A3DF-1698-DDC3-2AFF600F10F3}"/>
              </a:ext>
            </a:extLst>
          </p:cNvPr>
          <p:cNvSpPr/>
          <p:nvPr/>
        </p:nvSpPr>
        <p:spPr>
          <a:xfrm>
            <a:off x="-1396265" y="2551750"/>
            <a:ext cx="706800" cy="706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412" name="!!Google Shape;866;p22">
            <a:extLst>
              <a:ext uri="{FF2B5EF4-FFF2-40B4-BE49-F238E27FC236}">
                <a16:creationId xmlns:a16="http://schemas.microsoft.com/office/drawing/2014/main" id="{9E6A2244-996C-8604-64E1-55CA9BF53848}"/>
              </a:ext>
            </a:extLst>
          </p:cNvPr>
          <p:cNvSpPr/>
          <p:nvPr/>
        </p:nvSpPr>
        <p:spPr>
          <a:xfrm>
            <a:off x="9549540" y="2551750"/>
            <a:ext cx="706800" cy="70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413" name="Google Shape;701;p19">
            <a:extLst>
              <a:ext uri="{FF2B5EF4-FFF2-40B4-BE49-F238E27FC236}">
                <a16:creationId xmlns:a16="http://schemas.microsoft.com/office/drawing/2014/main" id="{1DAD8C5C-794D-03F4-FB13-061D8291A320}"/>
              </a:ext>
            </a:extLst>
          </p:cNvPr>
          <p:cNvSpPr/>
          <p:nvPr/>
        </p:nvSpPr>
        <p:spPr>
          <a:xfrm>
            <a:off x="-1396265" y="3966375"/>
            <a:ext cx="706800" cy="70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05</a:t>
            </a:r>
            <a:endParaRPr sz="18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54824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7" name="Picture 16" descr="A yellow and blue circles with a sad face&#10;&#10;Description automatically generated">
            <a:extLst>
              <a:ext uri="{FF2B5EF4-FFF2-40B4-BE49-F238E27FC236}">
                <a16:creationId xmlns:a16="http://schemas.microsoft.com/office/drawing/2014/main" id="{409D3D2D-D43F-CB36-0C20-69BC3E0985CE}"/>
              </a:ext>
            </a:extLst>
          </p:cNvPr>
          <p:cNvPicPr>
            <a:picLocks noChangeAspect="1"/>
          </p:cNvPicPr>
          <p:nvPr/>
        </p:nvPicPr>
        <p:blipFill>
          <a:blip r:embed="rId3"/>
          <a:stretch>
            <a:fillRect/>
          </a:stretch>
        </p:blipFill>
        <p:spPr>
          <a:xfrm>
            <a:off x="7643748" y="120412"/>
            <a:ext cx="1043052" cy="999730"/>
          </a:xfrm>
          <a:prstGeom prst="rect">
            <a:avLst/>
          </a:prstGeom>
        </p:spPr>
      </p:pic>
      <p:pic>
        <p:nvPicPr>
          <p:cNvPr id="13" name="Picture 12">
            <a:extLst>
              <a:ext uri="{FF2B5EF4-FFF2-40B4-BE49-F238E27FC236}">
                <a16:creationId xmlns:a16="http://schemas.microsoft.com/office/drawing/2014/main" id="{481C9BB7-36FD-A261-1E4A-753214913403}"/>
              </a:ext>
            </a:extLst>
          </p:cNvPr>
          <p:cNvPicPr>
            <a:picLocks noChangeAspect="1"/>
          </p:cNvPicPr>
          <p:nvPr/>
        </p:nvPicPr>
        <p:blipFill>
          <a:blip r:embed="rId4"/>
          <a:stretch>
            <a:fillRect/>
          </a:stretch>
        </p:blipFill>
        <p:spPr>
          <a:xfrm>
            <a:off x="3445448" y="22814761"/>
            <a:ext cx="2640792" cy="266396"/>
          </a:xfrm>
          <a:prstGeom prst="rect">
            <a:avLst/>
          </a:prstGeom>
        </p:spPr>
      </p:pic>
      <p:pic>
        <p:nvPicPr>
          <p:cNvPr id="16" name="Picture 15">
            <a:extLst>
              <a:ext uri="{FF2B5EF4-FFF2-40B4-BE49-F238E27FC236}">
                <a16:creationId xmlns:a16="http://schemas.microsoft.com/office/drawing/2014/main" id="{B709F233-BB52-784A-F9CB-06EC8A6311FA}"/>
              </a:ext>
            </a:extLst>
          </p:cNvPr>
          <p:cNvPicPr>
            <a:picLocks noChangeAspect="1"/>
          </p:cNvPicPr>
          <p:nvPr/>
        </p:nvPicPr>
        <p:blipFill>
          <a:blip r:embed="rId5"/>
          <a:stretch>
            <a:fillRect/>
          </a:stretch>
        </p:blipFill>
        <p:spPr>
          <a:xfrm>
            <a:off x="3445448" y="23166633"/>
            <a:ext cx="5698552" cy="1146660"/>
          </a:xfrm>
          <a:prstGeom prst="rect">
            <a:avLst/>
          </a:prstGeom>
        </p:spPr>
      </p:pic>
      <p:grpSp>
        <p:nvGrpSpPr>
          <p:cNvPr id="1450" name="Group 1449">
            <a:extLst>
              <a:ext uri="{FF2B5EF4-FFF2-40B4-BE49-F238E27FC236}">
                <a16:creationId xmlns:a16="http://schemas.microsoft.com/office/drawing/2014/main" id="{0DA5B72E-D3BB-DC4A-8711-84BEFC3607F3}"/>
              </a:ext>
            </a:extLst>
          </p:cNvPr>
          <p:cNvGrpSpPr/>
          <p:nvPr/>
        </p:nvGrpSpPr>
        <p:grpSpPr>
          <a:xfrm>
            <a:off x="210440" y="-1714310"/>
            <a:ext cx="3146518" cy="1666802"/>
            <a:chOff x="397331" y="1087600"/>
            <a:chExt cx="3146518" cy="1666802"/>
          </a:xfrm>
        </p:grpSpPr>
        <p:grpSp>
          <p:nvGrpSpPr>
            <p:cNvPr id="1451" name="Grou232">
              <a:extLst>
                <a:ext uri="{FF2B5EF4-FFF2-40B4-BE49-F238E27FC236}">
                  <a16:creationId xmlns:a16="http://schemas.microsoft.com/office/drawing/2014/main" id="{6CA1B7B3-CA4D-E2BF-38AE-23AB8FF1CA61}"/>
                </a:ext>
              </a:extLst>
            </p:cNvPr>
            <p:cNvGrpSpPr/>
            <p:nvPr/>
          </p:nvGrpSpPr>
          <p:grpSpPr>
            <a:xfrm>
              <a:off x="1142405" y="1087600"/>
              <a:ext cx="2401444" cy="1666802"/>
              <a:chOff x="1142405" y="1087600"/>
              <a:chExt cx="2401444" cy="1666802"/>
            </a:xfrm>
          </p:grpSpPr>
          <p:sp>
            <p:nvSpPr>
              <p:cNvPr id="1454" name="Google Shape;1480;p38">
                <a:extLst>
                  <a:ext uri="{FF2B5EF4-FFF2-40B4-BE49-F238E27FC236}">
                    <a16:creationId xmlns:a16="http://schemas.microsoft.com/office/drawing/2014/main" id="{C276F277-BA8A-9B4E-CBD9-9B820C9EF193}"/>
                  </a:ext>
                </a:extLst>
              </p:cNvPr>
              <p:cNvSpPr txBox="1"/>
              <p:nvPr/>
            </p:nvSpPr>
            <p:spPr>
              <a:xfrm>
                <a:off x="1142412" y="1425425"/>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Module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5" name="Google Shape;1481;p38">
                <a:extLst>
                  <a:ext uri="{FF2B5EF4-FFF2-40B4-BE49-F238E27FC236}">
                    <a16:creationId xmlns:a16="http://schemas.microsoft.com/office/drawing/2014/main" id="{AC308B26-11BE-0825-597E-79023A2C87EB}"/>
                  </a:ext>
                </a:extLst>
              </p:cNvPr>
              <p:cNvSpPr txBox="1"/>
              <p:nvPr/>
            </p:nvSpPr>
            <p:spPr>
              <a:xfrm>
                <a:off x="1142405" y="1767013"/>
                <a:ext cx="2401444" cy="98738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dk1"/>
                    </a:solidFill>
                    <a:latin typeface="Roboto"/>
                    <a:ea typeface="Roboto"/>
                    <a:cs typeface="Roboto"/>
                    <a:sym typeface="Roboto"/>
                  </a:rPr>
                  <a:t>This project used </a:t>
                </a:r>
                <a:r>
                  <a:rPr lang="en" b="1" dirty="0">
                    <a:solidFill>
                      <a:schemeClr val="dk1"/>
                    </a:solidFill>
                    <a:latin typeface="Roboto"/>
                    <a:ea typeface="Roboto"/>
                    <a:cs typeface="Roboto"/>
                    <a:sym typeface="Roboto"/>
                  </a:rPr>
                  <a:t>Stem</a:t>
                </a:r>
                <a:r>
                  <a:rPr lang="en" dirty="0">
                    <a:solidFill>
                      <a:schemeClr val="dk1"/>
                    </a:solidFill>
                    <a:latin typeface="Roboto"/>
                    <a:ea typeface="Roboto"/>
                    <a:cs typeface="Roboto"/>
                    <a:sym typeface="Roboto"/>
                  </a:rPr>
                  <a:t> function from </a:t>
                </a:r>
                <a:r>
                  <a:rPr lang="en" b="1" dirty="0">
                    <a:solidFill>
                      <a:schemeClr val="dk1"/>
                    </a:solidFill>
                    <a:latin typeface="Roboto"/>
                    <a:ea typeface="Roboto"/>
                    <a:cs typeface="Roboto"/>
                    <a:sym typeface="Roboto"/>
                  </a:rPr>
                  <a:t>ISRIStemmer</a:t>
                </a:r>
                <a:r>
                  <a:rPr lang="en" dirty="0">
                    <a:solidFill>
                      <a:schemeClr val="dk1"/>
                    </a:solidFill>
                    <a:latin typeface="Roboto"/>
                    <a:ea typeface="Roboto"/>
                    <a:cs typeface="Roboto"/>
                    <a:sym typeface="Roboto"/>
                  </a:rPr>
                  <a:t> module located in </a:t>
                </a:r>
                <a:r>
                  <a:rPr lang="en" b="1" dirty="0">
                    <a:solidFill>
                      <a:schemeClr val="dk1"/>
                    </a:solidFill>
                    <a:latin typeface="Roboto"/>
                    <a:ea typeface="Roboto"/>
                    <a:cs typeface="Roboto"/>
                    <a:sym typeface="Roboto"/>
                  </a:rPr>
                  <a:t>NLTK library</a:t>
                </a:r>
                <a:r>
                  <a:rPr lang="en" dirty="0">
                    <a:solidFill>
                      <a:schemeClr val="dk1"/>
                    </a:solidFill>
                    <a:latin typeface="Roboto"/>
                    <a:ea typeface="Roboto"/>
                    <a:cs typeface="Roboto"/>
                    <a:sym typeface="Roboto"/>
                  </a:rPr>
                  <a:t>.</a:t>
                </a:r>
                <a:endParaRPr b="1" dirty="0">
                  <a:solidFill>
                    <a:schemeClr val="dk1"/>
                  </a:solidFill>
                  <a:latin typeface="Roboto"/>
                  <a:ea typeface="Roboto"/>
                  <a:cs typeface="Roboto"/>
                  <a:sym typeface="Roboto"/>
                </a:endParaRPr>
              </a:p>
            </p:txBody>
          </p:sp>
          <p:sp>
            <p:nvSpPr>
              <p:cNvPr id="1457" name="Google Shape;1482;p38">
                <a:extLst>
                  <a:ext uri="{FF2B5EF4-FFF2-40B4-BE49-F238E27FC236}">
                    <a16:creationId xmlns:a16="http://schemas.microsoft.com/office/drawing/2014/main" id="{F3448491-3A76-6A39-7EC7-13DFFB0A55BC}"/>
                  </a:ext>
                </a:extLst>
              </p:cNvPr>
              <p:cNvSpPr txBox="1"/>
              <p:nvPr/>
            </p:nvSpPr>
            <p:spPr>
              <a:xfrm>
                <a:off x="1142414" y="1087600"/>
                <a:ext cx="185377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ISRIStemmer</a:t>
                </a:r>
                <a:endParaRPr sz="2400" b="1" dirty="0">
                  <a:solidFill>
                    <a:srgbClr val="00B0F0"/>
                  </a:solidFill>
                  <a:latin typeface="Fira Sans Extra Condensed"/>
                  <a:ea typeface="Fira Sans Extra Condensed"/>
                  <a:cs typeface="Fira Sans Extra Condensed"/>
                  <a:sym typeface="Fira Sans Extra Condensed"/>
                </a:endParaRPr>
              </a:p>
            </p:txBody>
          </p:sp>
        </p:grpSp>
        <p:pic>
          <p:nvPicPr>
            <p:cNvPr id="1452" name="Picture 4">
              <a:extLst>
                <a:ext uri="{FF2B5EF4-FFF2-40B4-BE49-F238E27FC236}">
                  <a16:creationId xmlns:a16="http://schemas.microsoft.com/office/drawing/2014/main" id="{513FCB20-15D8-EAA8-3017-586B6D2F6407}"/>
                </a:ext>
              </a:extLst>
            </p:cNvPr>
            <p:cNvPicPr>
              <a:picLocks noChangeAspect="1" noChangeArrowheads="1"/>
            </p:cNvPicPr>
            <p:nvPr/>
          </p:nvPicPr>
          <p:blipFill>
            <a:blip r:embed="rId6"/>
            <a:srcRect t="5388" b="5388"/>
            <a:stretch/>
          </p:blipFill>
          <p:spPr bwMode="auto">
            <a:xfrm>
              <a:off x="397331" y="1117799"/>
              <a:ext cx="728738" cy="707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4" name="Group 2403">
            <a:extLst>
              <a:ext uri="{FF2B5EF4-FFF2-40B4-BE49-F238E27FC236}">
                <a16:creationId xmlns:a16="http://schemas.microsoft.com/office/drawing/2014/main" id="{D22EED5F-7E6E-3A80-AE90-CDAC99C92DBC}"/>
              </a:ext>
            </a:extLst>
          </p:cNvPr>
          <p:cNvGrpSpPr/>
          <p:nvPr/>
        </p:nvGrpSpPr>
        <p:grpSpPr>
          <a:xfrm>
            <a:off x="264549" y="5672030"/>
            <a:ext cx="3657455" cy="1760490"/>
            <a:chOff x="264549" y="3262658"/>
            <a:chExt cx="3657455" cy="1760490"/>
          </a:xfrm>
        </p:grpSpPr>
        <p:grpSp>
          <p:nvGrpSpPr>
            <p:cNvPr id="1445" name="Google Shape;1483;p38">
              <a:extLst>
                <a:ext uri="{FF2B5EF4-FFF2-40B4-BE49-F238E27FC236}">
                  <a16:creationId xmlns:a16="http://schemas.microsoft.com/office/drawing/2014/main" id="{9157DE62-7411-E136-CC66-20C8059300CC}"/>
                </a:ext>
              </a:extLst>
            </p:cNvPr>
            <p:cNvGrpSpPr/>
            <p:nvPr/>
          </p:nvGrpSpPr>
          <p:grpSpPr>
            <a:xfrm>
              <a:off x="857903" y="3262658"/>
              <a:ext cx="3064101" cy="1760490"/>
              <a:chOff x="457193" y="2833314"/>
              <a:chExt cx="3064101" cy="1760490"/>
            </a:xfrm>
          </p:grpSpPr>
          <p:sp>
            <p:nvSpPr>
              <p:cNvPr id="1447" name="Google Shape;1484;p38">
                <a:extLst>
                  <a:ext uri="{FF2B5EF4-FFF2-40B4-BE49-F238E27FC236}">
                    <a16:creationId xmlns:a16="http://schemas.microsoft.com/office/drawing/2014/main" id="{B0E26118-853D-62E3-503B-DE1AA7F97DEA}"/>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Function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8" name="Google Shape;1485;p38">
                <a:extLst>
                  <a:ext uri="{FF2B5EF4-FFF2-40B4-BE49-F238E27FC236}">
                    <a16:creationId xmlns:a16="http://schemas.microsoft.com/office/drawing/2014/main" id="{19C0936D-087D-035E-8C7D-0C23A6649287}"/>
                  </a:ext>
                </a:extLst>
              </p:cNvPr>
              <p:cNvSpPr txBox="1"/>
              <p:nvPr/>
            </p:nvSpPr>
            <p:spPr>
              <a:xfrm>
                <a:off x="457193" y="3512737"/>
                <a:ext cx="3064101" cy="1081067"/>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Stemming helps improve the accuracy of sentiment classification by simplifying word variations while preserving the essential meaning of the text.</a:t>
                </a:r>
                <a:endParaRPr lang="ar-EG" dirty="0">
                  <a:solidFill>
                    <a:schemeClr val="dk1"/>
                  </a:solidFill>
                  <a:latin typeface="Roboto"/>
                  <a:ea typeface="Roboto"/>
                  <a:cs typeface="Roboto"/>
                  <a:sym typeface="Roboto"/>
                </a:endParaRPr>
              </a:p>
            </p:txBody>
          </p:sp>
          <p:sp>
            <p:nvSpPr>
              <p:cNvPr id="1449" name="Google Shape;1486;p38">
                <a:extLst>
                  <a:ext uri="{FF2B5EF4-FFF2-40B4-BE49-F238E27FC236}">
                    <a16:creationId xmlns:a16="http://schemas.microsoft.com/office/drawing/2014/main" id="{1FA4251D-14F3-E934-DAE2-C2ED4941D578}"/>
                  </a:ext>
                </a:extLst>
              </p:cNvPr>
              <p:cNvSpPr txBox="1"/>
              <p:nvPr/>
            </p:nvSpPr>
            <p:spPr>
              <a:xfrm>
                <a:off x="457202" y="2833314"/>
                <a:ext cx="2587536"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1"/>
                    </a:solidFill>
                    <a:latin typeface="Fira Sans Extra Condensed"/>
                    <a:ea typeface="Fira Sans Extra Condensed"/>
                    <a:cs typeface="Fira Sans Extra Condensed"/>
                    <a:sym typeface="Fira Sans Extra Condensed"/>
                  </a:rPr>
                  <a:t>Stemming</a:t>
                </a:r>
              </a:p>
            </p:txBody>
          </p:sp>
        </p:grpSp>
        <p:grpSp>
          <p:nvGrpSpPr>
            <p:cNvPr id="2403" name="Group 2402">
              <a:extLst>
                <a:ext uri="{FF2B5EF4-FFF2-40B4-BE49-F238E27FC236}">
                  <a16:creationId xmlns:a16="http://schemas.microsoft.com/office/drawing/2014/main" id="{5607271D-87C8-2E25-00AE-CC5F5C9ED09C}"/>
                </a:ext>
              </a:extLst>
            </p:cNvPr>
            <p:cNvGrpSpPr/>
            <p:nvPr/>
          </p:nvGrpSpPr>
          <p:grpSpPr>
            <a:xfrm>
              <a:off x="264549" y="3280927"/>
              <a:ext cx="554879" cy="554879"/>
              <a:chOff x="252088" y="3204321"/>
              <a:chExt cx="428290" cy="428290"/>
            </a:xfrm>
          </p:grpSpPr>
          <p:sp>
            <p:nvSpPr>
              <p:cNvPr id="2402" name="Oval 2401">
                <a:extLst>
                  <a:ext uri="{FF2B5EF4-FFF2-40B4-BE49-F238E27FC236}">
                    <a16:creationId xmlns:a16="http://schemas.microsoft.com/office/drawing/2014/main" id="{B2641ACA-C5AF-4EFC-DC65-E57DE9C0426E}"/>
                  </a:ext>
                </a:extLst>
              </p:cNvPr>
              <p:cNvSpPr/>
              <p:nvPr/>
            </p:nvSpPr>
            <p:spPr>
              <a:xfrm>
                <a:off x="252088" y="3204321"/>
                <a:ext cx="428290" cy="42829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401" name="Google Shape;1822;p43">
                <a:extLst>
                  <a:ext uri="{FF2B5EF4-FFF2-40B4-BE49-F238E27FC236}">
                    <a16:creationId xmlns:a16="http://schemas.microsoft.com/office/drawing/2014/main" id="{1CAB6A4E-7498-3345-101B-6115EC0C04B5}"/>
                  </a:ext>
                </a:extLst>
              </p:cNvPr>
              <p:cNvSpPr/>
              <p:nvPr/>
            </p:nvSpPr>
            <p:spPr>
              <a:xfrm>
                <a:off x="288701" y="3242473"/>
                <a:ext cx="355063" cy="351984"/>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yellow and blue circles with a sad face&#10;&#10;Description automatically generated">
            <a:extLst>
              <a:ext uri="{FF2B5EF4-FFF2-40B4-BE49-F238E27FC236}">
                <a16:creationId xmlns:a16="http://schemas.microsoft.com/office/drawing/2014/main" id="{97506E42-D4B4-EE63-A7E2-34C0CA4D836F}"/>
              </a:ext>
            </a:extLst>
          </p:cNvPr>
          <p:cNvPicPr>
            <a:picLocks noChangeAspect="1"/>
          </p:cNvPicPr>
          <p:nvPr/>
        </p:nvPicPr>
        <p:blipFill>
          <a:blip r:embed="rId3"/>
          <a:stretch>
            <a:fillRect/>
          </a:stretch>
        </p:blipFill>
        <p:spPr>
          <a:xfrm>
            <a:off x="7643748" y="120412"/>
            <a:ext cx="1043052" cy="999730"/>
          </a:xfrm>
          <a:prstGeom prst="rect">
            <a:avLst/>
          </a:prstGeom>
        </p:spPr>
      </p:pic>
      <p:sp>
        <p:nvSpPr>
          <p:cNvPr id="3" name="Google Shape;683;p19">
            <a:extLst>
              <a:ext uri="{FF2B5EF4-FFF2-40B4-BE49-F238E27FC236}">
                <a16:creationId xmlns:a16="http://schemas.microsoft.com/office/drawing/2014/main" id="{EA2D5D04-E54A-F70B-AF8A-6326ADC78213}"/>
              </a:ext>
            </a:extLst>
          </p:cNvPr>
          <p:cNvSpPr txBox="1"/>
          <p:nvPr/>
        </p:nvSpPr>
        <p:spPr>
          <a:xfrm>
            <a:off x="252616" y="1078225"/>
            <a:ext cx="2142929"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Tokenization Function</a:t>
            </a:r>
          </a:p>
        </p:txBody>
      </p:sp>
      <p:sp>
        <p:nvSpPr>
          <p:cNvPr id="4" name="Google Shape;684;p19">
            <a:extLst>
              <a:ext uri="{FF2B5EF4-FFF2-40B4-BE49-F238E27FC236}">
                <a16:creationId xmlns:a16="http://schemas.microsoft.com/office/drawing/2014/main" id="{F45BB3BE-C75A-1CEE-6ED8-2F2CC1C6C2EF}"/>
              </a:ext>
            </a:extLst>
          </p:cNvPr>
          <p:cNvSpPr txBox="1"/>
          <p:nvPr/>
        </p:nvSpPr>
        <p:spPr>
          <a:xfrm>
            <a:off x="252617" y="141982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Converting sentence to words</a:t>
            </a:r>
            <a:endParaRPr dirty="0">
              <a:solidFill>
                <a:schemeClr val="dk1"/>
              </a:solidFill>
              <a:latin typeface="Roboto"/>
              <a:ea typeface="Roboto"/>
              <a:cs typeface="Roboto"/>
              <a:sym typeface="Roboto"/>
            </a:endParaRPr>
          </a:p>
        </p:txBody>
      </p:sp>
      <p:sp>
        <p:nvSpPr>
          <p:cNvPr id="5" name="Google Shape;862;p22">
            <a:extLst>
              <a:ext uri="{FF2B5EF4-FFF2-40B4-BE49-F238E27FC236}">
                <a16:creationId xmlns:a16="http://schemas.microsoft.com/office/drawing/2014/main" id="{8D343DE4-5188-0E44-9C1F-54B6CAD5F542}"/>
              </a:ext>
            </a:extLst>
          </p:cNvPr>
          <p:cNvSpPr/>
          <p:nvPr/>
        </p:nvSpPr>
        <p:spPr>
          <a:xfrm>
            <a:off x="2566463" y="1137125"/>
            <a:ext cx="706800" cy="70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sz="1800" b="1" dirty="0">
              <a:solidFill>
                <a:schemeClr val="dk1"/>
              </a:solidFill>
              <a:latin typeface="Fira Sans Extra Condensed"/>
              <a:ea typeface="Fira Sans Extra Condensed"/>
              <a:cs typeface="Fira Sans Extra Condensed"/>
              <a:sym typeface="Fira Sans Extra Condensed"/>
            </a:endParaRPr>
          </a:p>
        </p:txBody>
      </p:sp>
      <p:sp>
        <p:nvSpPr>
          <p:cNvPr id="6" name="Google Shape;687;p19">
            <a:extLst>
              <a:ext uri="{FF2B5EF4-FFF2-40B4-BE49-F238E27FC236}">
                <a16:creationId xmlns:a16="http://schemas.microsoft.com/office/drawing/2014/main" id="{5FD8E1B4-F062-7735-30BA-6325458E5E0D}"/>
              </a:ext>
            </a:extLst>
          </p:cNvPr>
          <p:cNvSpPr txBox="1"/>
          <p:nvPr/>
        </p:nvSpPr>
        <p:spPr>
          <a:xfrm>
            <a:off x="6513274" y="1078225"/>
            <a:ext cx="2323358"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Part Of Speech Handling</a:t>
            </a:r>
          </a:p>
          <a:p>
            <a:pPr marL="0" lvl="0" indent="0" algn="r" rtl="0">
              <a:spcBef>
                <a:spcPts val="0"/>
              </a:spcBef>
              <a:spcAft>
                <a:spcPts val="0"/>
              </a:spcAft>
              <a:buNone/>
            </a:pPr>
            <a:endParaRPr lang="en-US"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688;p19">
            <a:extLst>
              <a:ext uri="{FF2B5EF4-FFF2-40B4-BE49-F238E27FC236}">
                <a16:creationId xmlns:a16="http://schemas.microsoft.com/office/drawing/2014/main" id="{9E7EB870-4120-F643-446F-42844D8D9A91}"/>
              </a:ext>
            </a:extLst>
          </p:cNvPr>
          <p:cNvSpPr txBox="1"/>
          <p:nvPr/>
        </p:nvSpPr>
        <p:spPr>
          <a:xfrm>
            <a:off x="6605438" y="1419825"/>
            <a:ext cx="2231194"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Categorize words into their respective classes.</a:t>
            </a:r>
          </a:p>
        </p:txBody>
      </p:sp>
      <p:sp>
        <p:nvSpPr>
          <p:cNvPr id="8" name="!!shape">
            <a:extLst>
              <a:ext uri="{FF2B5EF4-FFF2-40B4-BE49-F238E27FC236}">
                <a16:creationId xmlns:a16="http://schemas.microsoft.com/office/drawing/2014/main" id="{EF7214EF-F6E0-9B35-C3C7-B0DA537635EE}"/>
              </a:ext>
            </a:extLst>
          </p:cNvPr>
          <p:cNvSpPr/>
          <p:nvPr/>
        </p:nvSpPr>
        <p:spPr>
          <a:xfrm>
            <a:off x="5904038" y="1137125"/>
            <a:ext cx="706800" cy="70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02</a:t>
            </a:r>
            <a:endParaRPr sz="1800" b="1">
              <a:solidFill>
                <a:schemeClr val="dk1"/>
              </a:solidFill>
              <a:latin typeface="Fira Sans Extra Condensed"/>
              <a:ea typeface="Fira Sans Extra Condensed"/>
              <a:cs typeface="Fira Sans Extra Condensed"/>
              <a:sym typeface="Fira Sans Extra Condensed"/>
            </a:endParaRPr>
          </a:p>
        </p:txBody>
      </p:sp>
      <p:sp>
        <p:nvSpPr>
          <p:cNvPr id="9" name="Google Shape;691;p19">
            <a:extLst>
              <a:ext uri="{FF2B5EF4-FFF2-40B4-BE49-F238E27FC236}">
                <a16:creationId xmlns:a16="http://schemas.microsoft.com/office/drawing/2014/main" id="{A06090A8-27A0-B8BE-3B04-6ECDF982427B}"/>
              </a:ext>
            </a:extLst>
          </p:cNvPr>
          <p:cNvSpPr txBox="1"/>
          <p:nvPr/>
        </p:nvSpPr>
        <p:spPr>
          <a:xfrm>
            <a:off x="252616" y="2492850"/>
            <a:ext cx="2356659"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NER Handling</a:t>
            </a:r>
          </a:p>
        </p:txBody>
      </p:sp>
      <p:sp>
        <p:nvSpPr>
          <p:cNvPr id="10" name="Google Shape;692;p19">
            <a:extLst>
              <a:ext uri="{FF2B5EF4-FFF2-40B4-BE49-F238E27FC236}">
                <a16:creationId xmlns:a16="http://schemas.microsoft.com/office/drawing/2014/main" id="{A3DB5B48-E546-9737-A2C1-12259B946D1D}"/>
              </a:ext>
            </a:extLst>
          </p:cNvPr>
          <p:cNvSpPr txBox="1"/>
          <p:nvPr/>
        </p:nvSpPr>
        <p:spPr>
          <a:xfrm>
            <a:off x="252617" y="2834450"/>
            <a:ext cx="2392652"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Extracts information from text, categorizing entities</a:t>
            </a:r>
          </a:p>
        </p:txBody>
      </p:sp>
      <p:sp>
        <p:nvSpPr>
          <p:cNvPr id="11" name="!!Google Shape;865;p22">
            <a:extLst>
              <a:ext uri="{FF2B5EF4-FFF2-40B4-BE49-F238E27FC236}">
                <a16:creationId xmlns:a16="http://schemas.microsoft.com/office/drawing/2014/main" id="{4267A221-2F76-3A8A-A138-9F7F88E9ACFB}"/>
              </a:ext>
            </a:extLst>
          </p:cNvPr>
          <p:cNvSpPr/>
          <p:nvPr/>
        </p:nvSpPr>
        <p:spPr>
          <a:xfrm>
            <a:off x="2566463" y="2551750"/>
            <a:ext cx="706800" cy="706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 name="Google Shape;695;p19">
            <a:extLst>
              <a:ext uri="{FF2B5EF4-FFF2-40B4-BE49-F238E27FC236}">
                <a16:creationId xmlns:a16="http://schemas.microsoft.com/office/drawing/2014/main" id="{0F890C27-70F8-8DBC-AC68-27132F921533}"/>
              </a:ext>
            </a:extLst>
          </p:cNvPr>
          <p:cNvSpPr txBox="1"/>
          <p:nvPr/>
        </p:nvSpPr>
        <p:spPr>
          <a:xfrm>
            <a:off x="6605438" y="2492850"/>
            <a:ext cx="2235532"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Normalization Function</a:t>
            </a:r>
          </a:p>
        </p:txBody>
      </p:sp>
      <p:sp>
        <p:nvSpPr>
          <p:cNvPr id="14" name="Google Shape;696;p19">
            <a:extLst>
              <a:ext uri="{FF2B5EF4-FFF2-40B4-BE49-F238E27FC236}">
                <a16:creationId xmlns:a16="http://schemas.microsoft.com/office/drawing/2014/main" id="{E650168F-EBF0-7E7A-F5FF-B0A1205EC797}"/>
              </a:ext>
            </a:extLst>
          </p:cNvPr>
          <p:cNvSpPr txBox="1"/>
          <p:nvPr/>
        </p:nvSpPr>
        <p:spPr>
          <a:xfrm>
            <a:off x="6614788" y="2834450"/>
            <a:ext cx="2226182" cy="93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Converting unstructured text into a more uniform format</a:t>
            </a:r>
          </a:p>
        </p:txBody>
      </p:sp>
      <p:sp>
        <p:nvSpPr>
          <p:cNvPr id="15" name="!!Google Shape;866;p22">
            <a:extLst>
              <a:ext uri="{FF2B5EF4-FFF2-40B4-BE49-F238E27FC236}">
                <a16:creationId xmlns:a16="http://schemas.microsoft.com/office/drawing/2014/main" id="{B1346A6F-6E66-63E6-10EB-590390C1BE4D}"/>
              </a:ext>
            </a:extLst>
          </p:cNvPr>
          <p:cNvSpPr/>
          <p:nvPr/>
        </p:nvSpPr>
        <p:spPr>
          <a:xfrm>
            <a:off x="5904038" y="2551750"/>
            <a:ext cx="706800" cy="70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sz="1800" b="1">
              <a:solidFill>
                <a:schemeClr val="dk1"/>
              </a:solidFill>
              <a:latin typeface="Fira Sans Extra Condensed"/>
              <a:ea typeface="Fira Sans Extra Condensed"/>
              <a:cs typeface="Fira Sans Extra Condensed"/>
              <a:sym typeface="Fira Sans Extra Condensed"/>
            </a:endParaRPr>
          </a:p>
        </p:txBody>
      </p:sp>
      <p:sp>
        <p:nvSpPr>
          <p:cNvPr id="20" name="Google Shape;699;p19">
            <a:extLst>
              <a:ext uri="{FF2B5EF4-FFF2-40B4-BE49-F238E27FC236}">
                <a16:creationId xmlns:a16="http://schemas.microsoft.com/office/drawing/2014/main" id="{80E9CBF2-567A-81FC-330D-6E4C3E90DCD8}"/>
              </a:ext>
            </a:extLst>
          </p:cNvPr>
          <p:cNvSpPr txBox="1"/>
          <p:nvPr/>
        </p:nvSpPr>
        <p:spPr>
          <a:xfrm>
            <a:off x="257588" y="3907475"/>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Remove Stop Words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1" name="Google Shape;700;p19">
            <a:extLst>
              <a:ext uri="{FF2B5EF4-FFF2-40B4-BE49-F238E27FC236}">
                <a16:creationId xmlns:a16="http://schemas.microsoft.com/office/drawing/2014/main" id="{98C3832D-6CD1-5BA7-F8FA-4ADB6EFFD1BB}"/>
              </a:ext>
            </a:extLst>
          </p:cNvPr>
          <p:cNvSpPr txBox="1"/>
          <p:nvPr/>
        </p:nvSpPr>
        <p:spPr>
          <a:xfrm>
            <a:off x="257588" y="42490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Removing non-effective words</a:t>
            </a:r>
          </a:p>
        </p:txBody>
      </p:sp>
      <p:sp>
        <p:nvSpPr>
          <p:cNvPr id="22" name="Google Shape;701;p19">
            <a:extLst>
              <a:ext uri="{FF2B5EF4-FFF2-40B4-BE49-F238E27FC236}">
                <a16:creationId xmlns:a16="http://schemas.microsoft.com/office/drawing/2014/main" id="{DF61781D-D9C6-CBAD-F1AD-0782D8E84167}"/>
              </a:ext>
            </a:extLst>
          </p:cNvPr>
          <p:cNvSpPr/>
          <p:nvPr/>
        </p:nvSpPr>
        <p:spPr>
          <a:xfrm>
            <a:off x="2566463" y="3966375"/>
            <a:ext cx="706800" cy="70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05</a:t>
            </a:r>
            <a:endParaRPr sz="1800" b="1">
              <a:solidFill>
                <a:schemeClr val="dk1"/>
              </a:solidFill>
              <a:latin typeface="Fira Sans Extra Condensed"/>
              <a:ea typeface="Fira Sans Extra Condensed"/>
              <a:cs typeface="Fira Sans Extra Condensed"/>
              <a:sym typeface="Fira Sans Extra Condensed"/>
            </a:endParaRPr>
          </a:p>
        </p:txBody>
      </p:sp>
      <p:sp>
        <p:nvSpPr>
          <p:cNvPr id="23" name="Google Shape;703;p19">
            <a:extLst>
              <a:ext uri="{FF2B5EF4-FFF2-40B4-BE49-F238E27FC236}">
                <a16:creationId xmlns:a16="http://schemas.microsoft.com/office/drawing/2014/main" id="{E945A973-5C4D-3E91-122A-2F4A91BEF139}"/>
              </a:ext>
            </a:extLst>
          </p:cNvPr>
          <p:cNvSpPr txBox="1"/>
          <p:nvPr/>
        </p:nvSpPr>
        <p:spPr>
          <a:xfrm>
            <a:off x="6879912" y="39074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Stemming Function</a:t>
            </a:r>
          </a:p>
        </p:txBody>
      </p:sp>
      <p:sp>
        <p:nvSpPr>
          <p:cNvPr id="1441" name="Google Shape;704;p19">
            <a:extLst>
              <a:ext uri="{FF2B5EF4-FFF2-40B4-BE49-F238E27FC236}">
                <a16:creationId xmlns:a16="http://schemas.microsoft.com/office/drawing/2014/main" id="{F25C331B-655A-0F62-D051-1619F04B8BBC}"/>
              </a:ext>
            </a:extLst>
          </p:cNvPr>
          <p:cNvSpPr txBox="1"/>
          <p:nvPr/>
        </p:nvSpPr>
        <p:spPr>
          <a:xfrm>
            <a:off x="6513274" y="4249075"/>
            <a:ext cx="2323238"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Reduces inflectional forms of words to their root</a:t>
            </a:r>
          </a:p>
        </p:txBody>
      </p:sp>
      <p:sp>
        <p:nvSpPr>
          <p:cNvPr id="1442" name="!!Google Shape;862;p22">
            <a:extLst>
              <a:ext uri="{FF2B5EF4-FFF2-40B4-BE49-F238E27FC236}">
                <a16:creationId xmlns:a16="http://schemas.microsoft.com/office/drawing/2014/main" id="{676E0047-9A48-8CA4-1936-1E4E83016960}"/>
              </a:ext>
            </a:extLst>
          </p:cNvPr>
          <p:cNvSpPr/>
          <p:nvPr/>
        </p:nvSpPr>
        <p:spPr>
          <a:xfrm>
            <a:off x="5904038" y="3966375"/>
            <a:ext cx="706800" cy="70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06</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3" name="!!Google Shape;868;p22">
            <a:extLst>
              <a:ext uri="{FF2B5EF4-FFF2-40B4-BE49-F238E27FC236}">
                <a16:creationId xmlns:a16="http://schemas.microsoft.com/office/drawing/2014/main" id="{9B4EA99D-B4EE-2A78-DBD1-06EDD362770B}"/>
              </a:ext>
            </a:extLst>
          </p:cNvPr>
          <p:cNvSpPr/>
          <p:nvPr/>
        </p:nvSpPr>
        <p:spPr>
          <a:xfrm>
            <a:off x="3720163" y="2036650"/>
            <a:ext cx="1737000" cy="173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cxnSp>
        <p:nvCxnSpPr>
          <p:cNvPr id="1444" name="Google Shape;708;p19">
            <a:extLst>
              <a:ext uri="{FF2B5EF4-FFF2-40B4-BE49-F238E27FC236}">
                <a16:creationId xmlns:a16="http://schemas.microsoft.com/office/drawing/2014/main" id="{BB15429A-4E2B-0BEB-2B3D-CAD9AE385A18}"/>
              </a:ext>
            </a:extLst>
          </p:cNvPr>
          <p:cNvCxnSpPr>
            <a:cxnSpLocks/>
            <a:stCxn id="5" idx="6"/>
            <a:endCxn id="1443" idx="1"/>
          </p:cNvCxnSpPr>
          <p:nvPr/>
        </p:nvCxnSpPr>
        <p:spPr>
          <a:xfrm>
            <a:off x="3273263" y="1490525"/>
            <a:ext cx="701400" cy="800400"/>
          </a:xfrm>
          <a:prstGeom prst="bentConnector2">
            <a:avLst/>
          </a:prstGeom>
          <a:noFill/>
          <a:ln w="9525" cap="flat" cmpd="sng">
            <a:solidFill>
              <a:schemeClr val="dk2"/>
            </a:solidFill>
            <a:prstDash val="solid"/>
            <a:round/>
            <a:headEnd type="none" w="med" len="med"/>
            <a:tailEnd type="none" w="med" len="med"/>
          </a:ln>
        </p:spPr>
      </p:cxnSp>
      <p:cxnSp>
        <p:nvCxnSpPr>
          <p:cNvPr id="1446" name="Google Shape;709;p19">
            <a:extLst>
              <a:ext uri="{FF2B5EF4-FFF2-40B4-BE49-F238E27FC236}">
                <a16:creationId xmlns:a16="http://schemas.microsoft.com/office/drawing/2014/main" id="{5192B83C-1288-64DF-69FE-C43104B7A919}"/>
              </a:ext>
            </a:extLst>
          </p:cNvPr>
          <p:cNvCxnSpPr>
            <a:cxnSpLocks/>
            <a:stCxn id="1443" idx="2"/>
            <a:endCxn id="11" idx="6"/>
          </p:cNvCxnSpPr>
          <p:nvPr/>
        </p:nvCxnSpPr>
        <p:spPr>
          <a:xfrm flipH="1">
            <a:off x="3273163" y="2905150"/>
            <a:ext cx="447000" cy="6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1459" name="Google Shape;710;p19">
            <a:extLst>
              <a:ext uri="{FF2B5EF4-FFF2-40B4-BE49-F238E27FC236}">
                <a16:creationId xmlns:a16="http://schemas.microsoft.com/office/drawing/2014/main" id="{3F928189-652F-5C5B-282A-6764FD9146BB}"/>
              </a:ext>
            </a:extLst>
          </p:cNvPr>
          <p:cNvCxnSpPr>
            <a:cxnSpLocks/>
            <a:stCxn id="1443" idx="3"/>
            <a:endCxn id="22" idx="6"/>
          </p:cNvCxnSpPr>
          <p:nvPr/>
        </p:nvCxnSpPr>
        <p:spPr>
          <a:xfrm rot="5400000">
            <a:off x="3223640" y="3568772"/>
            <a:ext cx="800400" cy="701400"/>
          </a:xfrm>
          <a:prstGeom prst="bentConnector2">
            <a:avLst/>
          </a:prstGeom>
          <a:noFill/>
          <a:ln w="9525" cap="flat" cmpd="sng">
            <a:solidFill>
              <a:schemeClr val="dk2"/>
            </a:solidFill>
            <a:prstDash val="solid"/>
            <a:round/>
            <a:headEnd type="none" w="med" len="med"/>
            <a:tailEnd type="none" w="med" len="med"/>
          </a:ln>
        </p:spPr>
      </p:cxnSp>
      <p:cxnSp>
        <p:nvCxnSpPr>
          <p:cNvPr id="1461" name="Google Shape;711;p19">
            <a:extLst>
              <a:ext uri="{FF2B5EF4-FFF2-40B4-BE49-F238E27FC236}">
                <a16:creationId xmlns:a16="http://schemas.microsoft.com/office/drawing/2014/main" id="{DEEA8E21-257A-B661-9C40-4A07FD5F6C54}"/>
              </a:ext>
            </a:extLst>
          </p:cNvPr>
          <p:cNvCxnSpPr>
            <a:cxnSpLocks/>
            <a:stCxn id="1443" idx="7"/>
            <a:endCxn id="8" idx="2"/>
          </p:cNvCxnSpPr>
          <p:nvPr/>
        </p:nvCxnSpPr>
        <p:spPr>
          <a:xfrm rot="16200000">
            <a:off x="5153285" y="1540128"/>
            <a:ext cx="800400" cy="701400"/>
          </a:xfrm>
          <a:prstGeom prst="bentConnector2">
            <a:avLst/>
          </a:prstGeom>
          <a:noFill/>
          <a:ln w="9525" cap="flat" cmpd="sng">
            <a:solidFill>
              <a:schemeClr val="dk2"/>
            </a:solidFill>
            <a:prstDash val="solid"/>
            <a:round/>
            <a:headEnd type="none" w="med" len="med"/>
            <a:tailEnd type="none" w="med" len="med"/>
          </a:ln>
        </p:spPr>
      </p:cxnSp>
      <p:cxnSp>
        <p:nvCxnSpPr>
          <p:cNvPr id="1465" name="Google Shape;712;p19">
            <a:extLst>
              <a:ext uri="{FF2B5EF4-FFF2-40B4-BE49-F238E27FC236}">
                <a16:creationId xmlns:a16="http://schemas.microsoft.com/office/drawing/2014/main" id="{DF9CA99E-F99D-EB2E-3891-5A48CBC819EC}"/>
              </a:ext>
            </a:extLst>
          </p:cNvPr>
          <p:cNvCxnSpPr>
            <a:cxnSpLocks/>
            <a:stCxn id="1443" idx="6"/>
            <a:endCxn id="15" idx="2"/>
          </p:cNvCxnSpPr>
          <p:nvPr/>
        </p:nvCxnSpPr>
        <p:spPr>
          <a:xfrm>
            <a:off x="5457163" y="2905150"/>
            <a:ext cx="447000" cy="600"/>
          </a:xfrm>
          <a:prstGeom prst="bentConnector3">
            <a:avLst>
              <a:gd name="adj1" fmla="val 49986"/>
            </a:avLst>
          </a:prstGeom>
          <a:noFill/>
          <a:ln w="9525" cap="flat" cmpd="sng">
            <a:solidFill>
              <a:schemeClr val="dk2"/>
            </a:solidFill>
            <a:prstDash val="solid"/>
            <a:round/>
            <a:headEnd type="none" w="med" len="med"/>
            <a:tailEnd type="none" w="med" len="med"/>
          </a:ln>
        </p:spPr>
      </p:cxnSp>
      <p:cxnSp>
        <p:nvCxnSpPr>
          <p:cNvPr id="1466" name="Google Shape;713;p19">
            <a:extLst>
              <a:ext uri="{FF2B5EF4-FFF2-40B4-BE49-F238E27FC236}">
                <a16:creationId xmlns:a16="http://schemas.microsoft.com/office/drawing/2014/main" id="{3365CEC2-4CA6-22B3-4FAD-3623620E450B}"/>
              </a:ext>
            </a:extLst>
          </p:cNvPr>
          <p:cNvCxnSpPr>
            <a:cxnSpLocks/>
            <a:stCxn id="1443" idx="5"/>
            <a:endCxn id="1442" idx="2"/>
          </p:cNvCxnSpPr>
          <p:nvPr/>
        </p:nvCxnSpPr>
        <p:spPr>
          <a:xfrm rot="16200000" flipH="1">
            <a:off x="5153285" y="3568772"/>
            <a:ext cx="800400" cy="701400"/>
          </a:xfrm>
          <a:prstGeom prst="bentConnector2">
            <a:avLst/>
          </a:prstGeom>
          <a:noFill/>
          <a:ln w="9525" cap="flat" cmpd="sng">
            <a:solidFill>
              <a:schemeClr val="dk2"/>
            </a:solidFill>
            <a:prstDash val="solid"/>
            <a:round/>
            <a:headEnd type="none" w="med" len="med"/>
            <a:tailEnd type="none" w="med" len="med"/>
          </a:ln>
        </p:spPr>
      </p:cxnSp>
      <p:sp>
        <p:nvSpPr>
          <p:cNvPr id="1467" name="Google Shape;892;p22">
            <a:extLst>
              <a:ext uri="{FF2B5EF4-FFF2-40B4-BE49-F238E27FC236}">
                <a16:creationId xmlns:a16="http://schemas.microsoft.com/office/drawing/2014/main" id="{4D74A1D2-09AC-2641-08D2-DD65916EB17A}"/>
              </a:ext>
            </a:extLst>
          </p:cNvPr>
          <p:cNvSpPr txBox="1"/>
          <p:nvPr/>
        </p:nvSpPr>
        <p:spPr>
          <a:xfrm>
            <a:off x="3596520" y="2351922"/>
            <a:ext cx="1950960" cy="12618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Data Preprocessing</a:t>
            </a:r>
            <a:endParaRPr sz="2400" b="1" dirty="0">
              <a:solidFill>
                <a:schemeClr val="dk1"/>
              </a:solidFill>
              <a:latin typeface="Fira Sans Extra Condensed"/>
              <a:ea typeface="Fira Sans Extra Condensed"/>
              <a:cs typeface="Fira Sans Extra Condensed"/>
              <a:sym typeface="Fira Sans Extra Condensed"/>
            </a:endParaRPr>
          </a:p>
        </p:txBody>
      </p:sp>
      <p:pic>
        <p:nvPicPr>
          <p:cNvPr id="1468" name="Picture 1467" descr="A white robot with blue eyes and a blue helmet&#10;&#10;Description automatically generated">
            <a:extLst>
              <a:ext uri="{FF2B5EF4-FFF2-40B4-BE49-F238E27FC236}">
                <a16:creationId xmlns:a16="http://schemas.microsoft.com/office/drawing/2014/main" id="{D1E589C8-1AE2-10E5-6C30-9B31B2456218}"/>
              </a:ext>
            </a:extLst>
          </p:cNvPr>
          <p:cNvPicPr>
            <a:picLocks noChangeAspect="1"/>
          </p:cNvPicPr>
          <p:nvPr/>
        </p:nvPicPr>
        <p:blipFill>
          <a:blip r:embed="rId7"/>
          <a:stretch>
            <a:fillRect/>
          </a:stretch>
        </p:blipFill>
        <p:spPr>
          <a:xfrm>
            <a:off x="5445501" y="3567171"/>
            <a:ext cx="987389" cy="987389"/>
          </a:xfrm>
          <a:prstGeom prst="rect">
            <a:avLst/>
          </a:prstGeom>
        </p:spPr>
      </p:pic>
      <p:sp>
        <p:nvSpPr>
          <p:cNvPr id="1472" name="!!Google Shape;870;p22">
            <a:extLst>
              <a:ext uri="{FF2B5EF4-FFF2-40B4-BE49-F238E27FC236}">
                <a16:creationId xmlns:a16="http://schemas.microsoft.com/office/drawing/2014/main" id="{4FDF791F-C51F-03A9-6C34-02575363F851}"/>
              </a:ext>
            </a:extLst>
          </p:cNvPr>
          <p:cNvSpPr>
            <a:spLocks noChangeAspect="1"/>
          </p:cNvSpPr>
          <p:nvPr/>
        </p:nvSpPr>
        <p:spPr>
          <a:xfrm>
            <a:off x="4572000" y="3064949"/>
            <a:ext cx="0" cy="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32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82716E-6 L -0.22917 -0.31173 " pathEditMode="relative" rAng="0" ptsTypes="AA">
                                      <p:cBhvr>
                                        <p:cTn id="6" dur="2000" fill="hold"/>
                                        <p:tgtEl>
                                          <p:spTgt spid="1468"/>
                                        </p:tgtEl>
                                        <p:attrNameLst>
                                          <p:attrName>ppt_x</p:attrName>
                                          <p:attrName>ppt_y</p:attrName>
                                        </p:attrNameLst>
                                      </p:cBhvr>
                                      <p:rCtr x="-11458" y="-15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2" name="Google Shape;971;p25">
            <a:extLst>
              <a:ext uri="{FF2B5EF4-FFF2-40B4-BE49-F238E27FC236}">
                <a16:creationId xmlns:a16="http://schemas.microsoft.com/office/drawing/2014/main" id="{D9A2B24C-6DA3-EF46-C0A9-E45BDF942576}"/>
              </a:ext>
            </a:extLst>
          </p:cNvPr>
          <p:cNvSpPr/>
          <p:nvPr/>
        </p:nvSpPr>
        <p:spPr>
          <a:xfrm>
            <a:off x="4320000" y="2426688"/>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3" name="Google Shape;971;p25">
            <a:extLst>
              <a:ext uri="{FF2B5EF4-FFF2-40B4-BE49-F238E27FC236}">
                <a16:creationId xmlns:a16="http://schemas.microsoft.com/office/drawing/2014/main" id="{62A732DE-E6B5-1854-B336-DC8254866CB5}"/>
              </a:ext>
            </a:extLst>
          </p:cNvPr>
          <p:cNvSpPr/>
          <p:nvPr/>
        </p:nvSpPr>
        <p:spPr>
          <a:xfrm>
            <a:off x="4320000" y="242668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cxnSp>
        <p:nvCxnSpPr>
          <p:cNvPr id="29" name="Google Shape;867;p22">
            <a:extLst>
              <a:ext uri="{FF2B5EF4-FFF2-40B4-BE49-F238E27FC236}">
                <a16:creationId xmlns:a16="http://schemas.microsoft.com/office/drawing/2014/main" id="{BEF5F792-C1BA-6276-4BDA-85C5BE500386}"/>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867;p22">
            <a:extLst>
              <a:ext uri="{FF2B5EF4-FFF2-40B4-BE49-F238E27FC236}">
                <a16:creationId xmlns:a16="http://schemas.microsoft.com/office/drawing/2014/main" id="{DCE74D1D-63DC-4122-5082-5CC2B94B5EE6}"/>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867;p22">
            <a:extLst>
              <a:ext uri="{FF2B5EF4-FFF2-40B4-BE49-F238E27FC236}">
                <a16:creationId xmlns:a16="http://schemas.microsoft.com/office/drawing/2014/main" id="{56481D06-0C83-7D16-D1E5-3EB37B4819D4}"/>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440" name="Google Shape;861;p22">
            <a:extLst>
              <a:ext uri="{FF2B5EF4-FFF2-40B4-BE49-F238E27FC236}">
                <a16:creationId xmlns:a16="http://schemas.microsoft.com/office/drawing/2014/main" id="{E7F2910A-DAA7-2C06-D9E0-D1A3F0E072DF}"/>
              </a:ext>
            </a:extLst>
          </p:cNvPr>
          <p:cNvCxnSpPr>
            <a:cxnSpLocks/>
            <a:endCxn id="1460"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1453" name="Google Shape;864;p22">
            <a:extLst>
              <a:ext uri="{FF2B5EF4-FFF2-40B4-BE49-F238E27FC236}">
                <a16:creationId xmlns:a16="http://schemas.microsoft.com/office/drawing/2014/main" id="{3843A85B-C5B2-0287-6815-D58AEF8DBA6C}"/>
              </a:ext>
            </a:extLst>
          </p:cNvPr>
          <p:cNvCxnSpPr>
            <a:cxnSpLocks/>
            <a:endCxn id="1463"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1456" name="Google Shape;867;p22">
            <a:extLst>
              <a:ext uri="{FF2B5EF4-FFF2-40B4-BE49-F238E27FC236}">
                <a16:creationId xmlns:a16="http://schemas.microsoft.com/office/drawing/2014/main" id="{5DF5F99E-60B8-4D5E-996E-235F64E8C6AB}"/>
              </a:ext>
            </a:extLst>
          </p:cNvPr>
          <p:cNvCxnSpPr>
            <a:cxnSpLocks/>
            <a:endCxn id="1469"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1458" name="!!Google Shape;870;p22">
            <a:extLst>
              <a:ext uri="{FF2B5EF4-FFF2-40B4-BE49-F238E27FC236}">
                <a16:creationId xmlns:a16="http://schemas.microsoft.com/office/drawing/2014/main" id="{23A1AD96-90BA-DC01-DF5A-119E654D2234}"/>
              </a:ext>
            </a:extLst>
          </p:cNvPr>
          <p:cNvSpPr/>
          <p:nvPr/>
        </p:nvSpPr>
        <p:spPr>
          <a:xfrm>
            <a:off x="3420900" y="1088375"/>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shape">
            <a:extLst>
              <a:ext uri="{FF2B5EF4-FFF2-40B4-BE49-F238E27FC236}">
                <a16:creationId xmlns:a16="http://schemas.microsoft.com/office/drawing/2014/main" id="{DC298A9F-C29E-4137-B019-A7A110A72E95}"/>
              </a:ext>
            </a:extLst>
          </p:cNvPr>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862;p22">
            <a:extLst>
              <a:ext uri="{FF2B5EF4-FFF2-40B4-BE49-F238E27FC236}">
                <a16:creationId xmlns:a16="http://schemas.microsoft.com/office/drawing/2014/main" id="{D0CE4B4B-5AAF-3B9A-32B6-C00ADB4D419E}"/>
              </a:ext>
            </a:extLst>
          </p:cNvPr>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866;p22">
            <a:extLst>
              <a:ext uri="{FF2B5EF4-FFF2-40B4-BE49-F238E27FC236}">
                <a16:creationId xmlns:a16="http://schemas.microsoft.com/office/drawing/2014/main" id="{8E51A193-2C8A-9FC6-980D-778A04F25217}"/>
              </a:ext>
            </a:extLst>
          </p:cNvPr>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865;p22">
            <a:extLst>
              <a:ext uri="{FF2B5EF4-FFF2-40B4-BE49-F238E27FC236}">
                <a16:creationId xmlns:a16="http://schemas.microsoft.com/office/drawing/2014/main" id="{E535E795-39E1-2FAB-08AB-FC09E6854A5D}"/>
              </a:ext>
            </a:extLst>
          </p:cNvPr>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869;p22">
            <a:extLst>
              <a:ext uri="{FF2B5EF4-FFF2-40B4-BE49-F238E27FC236}">
                <a16:creationId xmlns:a16="http://schemas.microsoft.com/office/drawing/2014/main" id="{A02DC44E-A157-7E9E-9DE1-771B2D9A569E}"/>
              </a:ext>
            </a:extLst>
          </p:cNvPr>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868;p22">
            <a:extLst>
              <a:ext uri="{FF2B5EF4-FFF2-40B4-BE49-F238E27FC236}">
                <a16:creationId xmlns:a16="http://schemas.microsoft.com/office/drawing/2014/main" id="{8C6099E9-E2DC-62C0-274B-FBB2B3D0A35D}"/>
              </a:ext>
            </a:extLst>
          </p:cNvPr>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871;p22">
            <a:extLst>
              <a:ext uri="{FF2B5EF4-FFF2-40B4-BE49-F238E27FC236}">
                <a16:creationId xmlns:a16="http://schemas.microsoft.com/office/drawing/2014/main" id="{CA79F970-E6C9-A15B-D39D-255D23F54A47}"/>
              </a:ext>
            </a:extLst>
          </p:cNvPr>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873;p22">
            <a:extLst>
              <a:ext uri="{FF2B5EF4-FFF2-40B4-BE49-F238E27FC236}">
                <a16:creationId xmlns:a16="http://schemas.microsoft.com/office/drawing/2014/main" id="{249801F5-BAE3-E208-0FF9-5A0768C6B932}"/>
              </a:ext>
            </a:extLst>
          </p:cNvPr>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473" name="Google Shape;875;p22">
            <a:extLst>
              <a:ext uri="{FF2B5EF4-FFF2-40B4-BE49-F238E27FC236}">
                <a16:creationId xmlns:a16="http://schemas.microsoft.com/office/drawing/2014/main" id="{36FD8EC9-7F06-7F7D-8B66-E80F7784CA73}"/>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sp>
        <p:nvSpPr>
          <p:cNvPr id="1478" name="Google Shape;880;p22">
            <a:extLst>
              <a:ext uri="{FF2B5EF4-FFF2-40B4-BE49-F238E27FC236}">
                <a16:creationId xmlns:a16="http://schemas.microsoft.com/office/drawing/2014/main" id="{75B556F1-18C3-5C7D-148C-2488D1EC318F}"/>
              </a:ext>
            </a:extLst>
          </p:cNvPr>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479" name="Google Shape;881;p22">
            <a:extLst>
              <a:ext uri="{FF2B5EF4-FFF2-40B4-BE49-F238E27FC236}">
                <a16:creationId xmlns:a16="http://schemas.microsoft.com/office/drawing/2014/main" id="{B22361CA-0AF3-4A71-ECBB-8A2FD7DA4804}"/>
              </a:ext>
            </a:extLst>
          </p:cNvPr>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80" name="Google Shape;883;p22">
            <a:extLst>
              <a:ext uri="{FF2B5EF4-FFF2-40B4-BE49-F238E27FC236}">
                <a16:creationId xmlns:a16="http://schemas.microsoft.com/office/drawing/2014/main" id="{1DD2A9D0-16E0-C5CC-0DD1-A748098CFAE2}"/>
              </a:ext>
            </a:extLst>
          </p:cNvPr>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1" name="Google Shape;884;p22">
            <a:extLst>
              <a:ext uri="{FF2B5EF4-FFF2-40B4-BE49-F238E27FC236}">
                <a16:creationId xmlns:a16="http://schemas.microsoft.com/office/drawing/2014/main" id="{96EDF838-ADC3-B2A3-A089-D47615F9865C}"/>
              </a:ext>
            </a:extLst>
          </p:cNvPr>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482" name="Google Shape;886;p22">
            <a:extLst>
              <a:ext uri="{FF2B5EF4-FFF2-40B4-BE49-F238E27FC236}">
                <a16:creationId xmlns:a16="http://schemas.microsoft.com/office/drawing/2014/main" id="{F8B3EC1B-00D4-BE4E-95A8-B0D8A91BC964}"/>
              </a:ext>
            </a:extLst>
          </p:cNvPr>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3" name="Google Shape;887;p22">
            <a:extLst>
              <a:ext uri="{FF2B5EF4-FFF2-40B4-BE49-F238E27FC236}">
                <a16:creationId xmlns:a16="http://schemas.microsoft.com/office/drawing/2014/main" id="{D955BEE1-CABC-38D3-109B-B059BCF0CC6B}"/>
              </a:ext>
            </a:extLst>
          </p:cNvPr>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84" name="Google Shape;889;p22">
            <a:extLst>
              <a:ext uri="{FF2B5EF4-FFF2-40B4-BE49-F238E27FC236}">
                <a16:creationId xmlns:a16="http://schemas.microsoft.com/office/drawing/2014/main" id="{3F8063C4-F1B3-4F32-A03B-6B25E2E064CD}"/>
              </a:ext>
            </a:extLst>
          </p:cNvPr>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485" name="Google Shape;890;p22">
            <a:extLst>
              <a:ext uri="{FF2B5EF4-FFF2-40B4-BE49-F238E27FC236}">
                <a16:creationId xmlns:a16="http://schemas.microsoft.com/office/drawing/2014/main" id="{1F3FCBE0-5BE3-DE09-EE36-039D5E503E73}"/>
              </a:ext>
            </a:extLst>
          </p:cNvPr>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486" name="Google Shape;892;p22">
            <a:extLst>
              <a:ext uri="{FF2B5EF4-FFF2-40B4-BE49-F238E27FC236}">
                <a16:creationId xmlns:a16="http://schemas.microsoft.com/office/drawing/2014/main" id="{FF69F88D-611A-20A3-5D1A-767F0049E9E8}"/>
              </a:ext>
            </a:extLst>
          </p:cNvPr>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7" name="Google Shape;893;p22">
            <a:extLst>
              <a:ext uri="{FF2B5EF4-FFF2-40B4-BE49-F238E27FC236}">
                <a16:creationId xmlns:a16="http://schemas.microsoft.com/office/drawing/2014/main" id="{475FBA96-1DCD-1A25-23EB-D10F470B1862}"/>
              </a:ext>
            </a:extLst>
          </p:cNvPr>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88" name="Google Shape;895;p22">
            <a:extLst>
              <a:ext uri="{FF2B5EF4-FFF2-40B4-BE49-F238E27FC236}">
                <a16:creationId xmlns:a16="http://schemas.microsoft.com/office/drawing/2014/main" id="{B5058671-C3C4-D26A-FD1E-914EF98C902D}"/>
              </a:ext>
            </a:extLst>
          </p:cNvPr>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9" name="Google Shape;896;p22">
            <a:extLst>
              <a:ext uri="{FF2B5EF4-FFF2-40B4-BE49-F238E27FC236}">
                <a16:creationId xmlns:a16="http://schemas.microsoft.com/office/drawing/2014/main" id="{33181FCA-5762-31AD-C025-D9BF3FDEFEF7}"/>
              </a:ext>
            </a:extLst>
          </p:cNvPr>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1490" name="Picture 1489" descr="A yellow and blue circles with a sad face&#10;&#10;Description automatically generated">
            <a:extLst>
              <a:ext uri="{FF2B5EF4-FFF2-40B4-BE49-F238E27FC236}">
                <a16:creationId xmlns:a16="http://schemas.microsoft.com/office/drawing/2014/main" id="{6352968D-B9AA-6939-CC0C-AA3DE9AB1178}"/>
              </a:ext>
            </a:extLst>
          </p:cNvPr>
          <p:cNvPicPr>
            <a:picLocks noChangeAspect="1"/>
          </p:cNvPicPr>
          <p:nvPr/>
        </p:nvPicPr>
        <p:blipFill>
          <a:blip r:embed="rId3"/>
          <a:stretch>
            <a:fillRect/>
          </a:stretch>
        </p:blipFill>
        <p:spPr>
          <a:xfrm>
            <a:off x="3888601" y="3200384"/>
            <a:ext cx="1336091" cy="1280598"/>
          </a:xfrm>
          <a:prstGeom prst="rect">
            <a:avLst/>
          </a:prstGeom>
        </p:spPr>
      </p:pic>
      <p:pic>
        <p:nvPicPr>
          <p:cNvPr id="1491" name="Picture 1490" descr="A white robot with blue eyes and a blue helmet&#10;&#10;Description automatically generated">
            <a:extLst>
              <a:ext uri="{FF2B5EF4-FFF2-40B4-BE49-F238E27FC236}">
                <a16:creationId xmlns:a16="http://schemas.microsoft.com/office/drawing/2014/main" id="{5F8C18BA-1CC8-2D03-E349-F3D7913145F0}"/>
              </a:ext>
            </a:extLst>
          </p:cNvPr>
          <p:cNvPicPr>
            <a:picLocks noChangeAspect="1"/>
          </p:cNvPicPr>
          <p:nvPr/>
        </p:nvPicPr>
        <p:blipFill>
          <a:blip r:embed="rId4"/>
          <a:stretch>
            <a:fillRect/>
          </a:stretch>
        </p:blipFill>
        <p:spPr>
          <a:xfrm>
            <a:off x="-82669" y="3283821"/>
            <a:ext cx="987389" cy="987389"/>
          </a:xfrm>
          <a:prstGeom prst="rect">
            <a:avLst/>
          </a:prstGeom>
        </p:spPr>
      </p:pic>
      <p:grpSp>
        <p:nvGrpSpPr>
          <p:cNvPr id="4" name="tasks">
            <a:extLst>
              <a:ext uri="{FF2B5EF4-FFF2-40B4-BE49-F238E27FC236}">
                <a16:creationId xmlns:a16="http://schemas.microsoft.com/office/drawing/2014/main" id="{39009E49-F655-9A19-019B-B42CD3360D2F}"/>
              </a:ext>
            </a:extLst>
          </p:cNvPr>
          <p:cNvGrpSpPr/>
          <p:nvPr/>
        </p:nvGrpSpPr>
        <p:grpSpPr>
          <a:xfrm>
            <a:off x="4409933" y="1889443"/>
            <a:ext cx="324133" cy="420796"/>
            <a:chOff x="-3462150" y="2046625"/>
            <a:chExt cx="224500" cy="291450"/>
          </a:xfrm>
          <a:solidFill>
            <a:srgbClr val="AA5CFE"/>
          </a:solidFill>
        </p:grpSpPr>
        <p:sp>
          <p:nvSpPr>
            <p:cNvPr id="6" name="Google Shape;10866;p90">
              <a:extLst>
                <a:ext uri="{FF2B5EF4-FFF2-40B4-BE49-F238E27FC236}">
                  <a16:creationId xmlns:a16="http://schemas.microsoft.com/office/drawing/2014/main" id="{B546086B-232D-46B9-6FB1-AFCBC0908D14}"/>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67;p90">
              <a:extLst>
                <a:ext uri="{FF2B5EF4-FFF2-40B4-BE49-F238E27FC236}">
                  <a16:creationId xmlns:a16="http://schemas.microsoft.com/office/drawing/2014/main" id="{2C637C1F-D283-B9E2-44E6-B432DE3BF328}"/>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68;p90">
              <a:extLst>
                <a:ext uri="{FF2B5EF4-FFF2-40B4-BE49-F238E27FC236}">
                  <a16:creationId xmlns:a16="http://schemas.microsoft.com/office/drawing/2014/main" id="{93AFA497-B892-CB59-71B7-B1CCED6EE8C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69;p90">
              <a:extLst>
                <a:ext uri="{FF2B5EF4-FFF2-40B4-BE49-F238E27FC236}">
                  <a16:creationId xmlns:a16="http://schemas.microsoft.com/office/drawing/2014/main" id="{8CB0A843-D866-3411-F12D-119D172A640D}"/>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70;p90">
              <a:extLst>
                <a:ext uri="{FF2B5EF4-FFF2-40B4-BE49-F238E27FC236}">
                  <a16:creationId xmlns:a16="http://schemas.microsoft.com/office/drawing/2014/main" id="{7AE1E6B2-1BD2-0DE3-793A-8D8157080C8E}"/>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71;p90">
              <a:extLst>
                <a:ext uri="{FF2B5EF4-FFF2-40B4-BE49-F238E27FC236}">
                  <a16:creationId xmlns:a16="http://schemas.microsoft.com/office/drawing/2014/main" id="{B515EA7B-8924-736D-1D91-F8EA92F5C186}"/>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72;p90">
              <a:extLst>
                <a:ext uri="{FF2B5EF4-FFF2-40B4-BE49-F238E27FC236}">
                  <a16:creationId xmlns:a16="http://schemas.microsoft.com/office/drawing/2014/main" id="{4FAE37CC-8BC0-6461-B4AA-9DD2A38C8FC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874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decel="100000" fill="hold" nodeType="clickEffect">
                                  <p:stCondLst>
                                    <p:cond delay="0"/>
                                  </p:stCondLst>
                                  <p:childTnLst>
                                    <p:animMotion origin="layout" path="M 4.72222E-6 2.09877E-6 L 4.72222E-6 -0.26142 C 4.72222E-6 -0.3784 0.18489 -0.52284 0.33559 -0.52284 L 0.67118 -0.52284 " pathEditMode="relative" rAng="0" ptsTypes="AAAA">
                                      <p:cBhvr>
                                        <p:cTn id="6" dur="2000" fill="hold"/>
                                        <p:tgtEl>
                                          <p:spTgt spid="1491"/>
                                        </p:tgtEl>
                                        <p:attrNameLst>
                                          <p:attrName>ppt_x</p:attrName>
                                          <p:attrName>ppt_y</p:attrName>
                                        </p:attrNameLst>
                                      </p:cBhvr>
                                      <p:rCtr x="33559" y="-261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58" name="!!Google Shape;870;p22">
            <a:extLst>
              <a:ext uri="{FF2B5EF4-FFF2-40B4-BE49-F238E27FC236}">
                <a16:creationId xmlns:a16="http://schemas.microsoft.com/office/drawing/2014/main" id="{23A1AD96-90BA-DC01-DF5A-119E654D2234}"/>
              </a:ext>
            </a:extLst>
          </p:cNvPr>
          <p:cNvSpPr/>
          <p:nvPr/>
        </p:nvSpPr>
        <p:spPr>
          <a:xfrm>
            <a:off x="3420900" y="5965161"/>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862;p22">
            <a:extLst>
              <a:ext uri="{FF2B5EF4-FFF2-40B4-BE49-F238E27FC236}">
                <a16:creationId xmlns:a16="http://schemas.microsoft.com/office/drawing/2014/main" id="{D0CE4B4B-5AAF-3B9A-32B6-C00ADB4D419E}"/>
              </a:ext>
            </a:extLst>
          </p:cNvPr>
          <p:cNvSpPr/>
          <p:nvPr/>
        </p:nvSpPr>
        <p:spPr>
          <a:xfrm>
            <a:off x="-2449262"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865;p22">
            <a:extLst>
              <a:ext uri="{FF2B5EF4-FFF2-40B4-BE49-F238E27FC236}">
                <a16:creationId xmlns:a16="http://schemas.microsoft.com/office/drawing/2014/main" id="{E535E795-39E1-2FAB-08AB-FC09E6854A5D}"/>
              </a:ext>
            </a:extLst>
          </p:cNvPr>
          <p:cNvSpPr/>
          <p:nvPr/>
        </p:nvSpPr>
        <p:spPr>
          <a:xfrm>
            <a:off x="-2449262"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868;p22">
            <a:extLst>
              <a:ext uri="{FF2B5EF4-FFF2-40B4-BE49-F238E27FC236}">
                <a16:creationId xmlns:a16="http://schemas.microsoft.com/office/drawing/2014/main" id="{8C6099E9-E2DC-62C0-274B-FBB2B3D0A35D}"/>
              </a:ext>
            </a:extLst>
          </p:cNvPr>
          <p:cNvSpPr/>
          <p:nvPr/>
        </p:nvSpPr>
        <p:spPr>
          <a:xfrm>
            <a:off x="-2449262"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871;p22">
            <a:extLst>
              <a:ext uri="{FF2B5EF4-FFF2-40B4-BE49-F238E27FC236}">
                <a16:creationId xmlns:a16="http://schemas.microsoft.com/office/drawing/2014/main" id="{CA79F970-E6C9-A15B-D39D-255D23F54A47}"/>
              </a:ext>
            </a:extLst>
          </p:cNvPr>
          <p:cNvSpPr/>
          <p:nvPr/>
        </p:nvSpPr>
        <p:spPr>
          <a:xfrm>
            <a:off x="4235250" y="6685986"/>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873;p22">
            <a:extLst>
              <a:ext uri="{FF2B5EF4-FFF2-40B4-BE49-F238E27FC236}">
                <a16:creationId xmlns:a16="http://schemas.microsoft.com/office/drawing/2014/main" id="{249801F5-BAE3-E208-0FF9-5A0768C6B932}"/>
              </a:ext>
            </a:extLst>
          </p:cNvPr>
          <p:cNvSpPr txBox="1"/>
          <p:nvPr/>
        </p:nvSpPr>
        <p:spPr>
          <a:xfrm>
            <a:off x="3420900" y="7485385"/>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473" name="Google Shape;875;p22">
            <a:extLst>
              <a:ext uri="{FF2B5EF4-FFF2-40B4-BE49-F238E27FC236}">
                <a16:creationId xmlns:a16="http://schemas.microsoft.com/office/drawing/2014/main" id="{36FD8EC9-7F06-7F7D-8B66-E80F7784CA73}"/>
              </a:ext>
            </a:extLst>
          </p:cNvPr>
          <p:cNvSpPr txBox="1">
            <a:spLocks noGrp="1"/>
          </p:cNvSpPr>
          <p:nvPr>
            <p:ph type="title"/>
          </p:nvPr>
        </p:nvSpPr>
        <p:spPr>
          <a:xfrm>
            <a:off x="457200" y="-7971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grpSp>
        <p:nvGrpSpPr>
          <p:cNvPr id="1474" name="Google Shape;876;p22">
            <a:extLst>
              <a:ext uri="{FF2B5EF4-FFF2-40B4-BE49-F238E27FC236}">
                <a16:creationId xmlns:a16="http://schemas.microsoft.com/office/drawing/2014/main" id="{251D8F11-5E12-CE4D-152C-8AF36E29D5B1}"/>
              </a:ext>
            </a:extLst>
          </p:cNvPr>
          <p:cNvGrpSpPr/>
          <p:nvPr/>
        </p:nvGrpSpPr>
        <p:grpSpPr>
          <a:xfrm>
            <a:off x="4390310" y="6848368"/>
            <a:ext cx="363380" cy="348778"/>
            <a:chOff x="2140225" y="2318650"/>
            <a:chExt cx="307975" cy="295600"/>
          </a:xfrm>
        </p:grpSpPr>
        <p:sp>
          <p:nvSpPr>
            <p:cNvPr id="1475" name="Google Shape;877;p22">
              <a:extLst>
                <a:ext uri="{FF2B5EF4-FFF2-40B4-BE49-F238E27FC236}">
                  <a16:creationId xmlns:a16="http://schemas.microsoft.com/office/drawing/2014/main" id="{7F37E8F7-FF1E-C7A4-C20A-DDD7C2FEFCD4}"/>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878;p22">
              <a:extLst>
                <a:ext uri="{FF2B5EF4-FFF2-40B4-BE49-F238E27FC236}">
                  <a16:creationId xmlns:a16="http://schemas.microsoft.com/office/drawing/2014/main" id="{ADA2FAA7-569C-3D3B-C32D-FF0C36F585B5}"/>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8" name="Google Shape;880;p22">
            <a:extLst>
              <a:ext uri="{FF2B5EF4-FFF2-40B4-BE49-F238E27FC236}">
                <a16:creationId xmlns:a16="http://schemas.microsoft.com/office/drawing/2014/main" id="{75B556F1-18C3-5C7D-148C-2488D1EC318F}"/>
              </a:ext>
            </a:extLst>
          </p:cNvPr>
          <p:cNvSpPr txBox="1"/>
          <p:nvPr/>
        </p:nvSpPr>
        <p:spPr>
          <a:xfrm>
            <a:off x="-2379612"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479" name="Google Shape;881;p22">
            <a:extLst>
              <a:ext uri="{FF2B5EF4-FFF2-40B4-BE49-F238E27FC236}">
                <a16:creationId xmlns:a16="http://schemas.microsoft.com/office/drawing/2014/main" id="{B22361CA-0AF3-4A71-ECBB-8A2FD7DA4804}"/>
              </a:ext>
            </a:extLst>
          </p:cNvPr>
          <p:cNvSpPr txBox="1"/>
          <p:nvPr/>
        </p:nvSpPr>
        <p:spPr>
          <a:xfrm>
            <a:off x="-2379612"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82" name="Google Shape;886;p22">
            <a:extLst>
              <a:ext uri="{FF2B5EF4-FFF2-40B4-BE49-F238E27FC236}">
                <a16:creationId xmlns:a16="http://schemas.microsoft.com/office/drawing/2014/main" id="{F8B3EC1B-00D4-BE4E-95A8-B0D8A91BC964}"/>
              </a:ext>
            </a:extLst>
          </p:cNvPr>
          <p:cNvSpPr txBox="1"/>
          <p:nvPr/>
        </p:nvSpPr>
        <p:spPr>
          <a:xfrm>
            <a:off x="-2379612"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3" name="Google Shape;887;p22">
            <a:extLst>
              <a:ext uri="{FF2B5EF4-FFF2-40B4-BE49-F238E27FC236}">
                <a16:creationId xmlns:a16="http://schemas.microsoft.com/office/drawing/2014/main" id="{D955BEE1-CABC-38D3-109B-B059BCF0CC6B}"/>
              </a:ext>
            </a:extLst>
          </p:cNvPr>
          <p:cNvSpPr txBox="1"/>
          <p:nvPr/>
        </p:nvSpPr>
        <p:spPr>
          <a:xfrm>
            <a:off x="-2379612"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86" name="Google Shape;892;p22">
            <a:extLst>
              <a:ext uri="{FF2B5EF4-FFF2-40B4-BE49-F238E27FC236}">
                <a16:creationId xmlns:a16="http://schemas.microsoft.com/office/drawing/2014/main" id="{FF69F88D-611A-20A3-5D1A-767F0049E9E8}"/>
              </a:ext>
            </a:extLst>
          </p:cNvPr>
          <p:cNvSpPr txBox="1"/>
          <p:nvPr/>
        </p:nvSpPr>
        <p:spPr>
          <a:xfrm>
            <a:off x="-2379612"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87" name="Google Shape;893;p22">
            <a:extLst>
              <a:ext uri="{FF2B5EF4-FFF2-40B4-BE49-F238E27FC236}">
                <a16:creationId xmlns:a16="http://schemas.microsoft.com/office/drawing/2014/main" id="{475FBA96-1DCD-1A25-23EB-D10F470B1862}"/>
              </a:ext>
            </a:extLst>
          </p:cNvPr>
          <p:cNvSpPr txBox="1"/>
          <p:nvPr/>
        </p:nvSpPr>
        <p:spPr>
          <a:xfrm>
            <a:off x="-2379612"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pic>
        <p:nvPicPr>
          <p:cNvPr id="12" name="Picture 11" descr="A yellow and blue circles with a sad face&#10;&#10;Description automatically generated">
            <a:extLst>
              <a:ext uri="{FF2B5EF4-FFF2-40B4-BE49-F238E27FC236}">
                <a16:creationId xmlns:a16="http://schemas.microsoft.com/office/drawing/2014/main" id="{040CDF73-3F61-A13D-403B-6B2718752376}"/>
              </a:ext>
            </a:extLst>
          </p:cNvPr>
          <p:cNvPicPr>
            <a:picLocks noChangeAspect="1"/>
          </p:cNvPicPr>
          <p:nvPr/>
        </p:nvPicPr>
        <p:blipFill>
          <a:blip r:embed="rId3"/>
          <a:stretch>
            <a:fillRect/>
          </a:stretch>
        </p:blipFill>
        <p:spPr>
          <a:xfrm>
            <a:off x="7643748" y="120412"/>
            <a:ext cx="1043052" cy="999730"/>
          </a:xfrm>
          <a:prstGeom prst="rect">
            <a:avLst/>
          </a:prstGeom>
        </p:spPr>
      </p:pic>
      <p:sp>
        <p:nvSpPr>
          <p:cNvPr id="13" name="!!shape">
            <a:extLst>
              <a:ext uri="{FF2B5EF4-FFF2-40B4-BE49-F238E27FC236}">
                <a16:creationId xmlns:a16="http://schemas.microsoft.com/office/drawing/2014/main" id="{010DE7E8-2D58-6449-5F92-E32148D2A022}"/>
              </a:ext>
            </a:extLst>
          </p:cNvPr>
          <p:cNvSpPr/>
          <p:nvPr/>
        </p:nvSpPr>
        <p:spPr>
          <a:xfrm>
            <a:off x="2940832" y="335944"/>
            <a:ext cx="3231368" cy="568666"/>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1;p38">
            <a:extLst>
              <a:ext uri="{FF2B5EF4-FFF2-40B4-BE49-F238E27FC236}">
                <a16:creationId xmlns:a16="http://schemas.microsoft.com/office/drawing/2014/main" id="{719F35BD-AD0B-1A31-AEE5-F007B297838E}"/>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Feature Engineering</a:t>
            </a:r>
          </a:p>
        </p:txBody>
      </p:sp>
      <p:grpSp>
        <p:nvGrpSpPr>
          <p:cNvPr id="1581" name="Group 1580">
            <a:extLst>
              <a:ext uri="{FF2B5EF4-FFF2-40B4-BE49-F238E27FC236}">
                <a16:creationId xmlns:a16="http://schemas.microsoft.com/office/drawing/2014/main" id="{D439375A-49C6-5A99-DE4C-9012661C07E6}"/>
              </a:ext>
            </a:extLst>
          </p:cNvPr>
          <p:cNvGrpSpPr/>
          <p:nvPr/>
        </p:nvGrpSpPr>
        <p:grpSpPr>
          <a:xfrm>
            <a:off x="281664" y="750617"/>
            <a:ext cx="4532353" cy="1499192"/>
            <a:chOff x="281664" y="750617"/>
            <a:chExt cx="4532353" cy="1499192"/>
          </a:xfrm>
        </p:grpSpPr>
        <p:pic>
          <p:nvPicPr>
            <p:cNvPr id="1545" name="Picture 1544">
              <a:extLst>
                <a:ext uri="{FF2B5EF4-FFF2-40B4-BE49-F238E27FC236}">
                  <a16:creationId xmlns:a16="http://schemas.microsoft.com/office/drawing/2014/main" id="{2C980A7A-E120-7F56-BF10-9BB9F630CF92}"/>
                </a:ext>
              </a:extLst>
            </p:cNvPr>
            <p:cNvPicPr>
              <a:picLocks noChangeAspect="1"/>
            </p:cNvPicPr>
            <p:nvPr/>
          </p:nvPicPr>
          <p:blipFill rotWithShape="1">
            <a:blip r:embed="rId4"/>
            <a:srcRect t="4760"/>
            <a:stretch/>
          </p:blipFill>
          <p:spPr>
            <a:xfrm>
              <a:off x="492565" y="1150623"/>
              <a:ext cx="2448267" cy="707683"/>
            </a:xfrm>
            <a:prstGeom prst="rect">
              <a:avLst/>
            </a:prstGeom>
          </p:spPr>
        </p:pic>
        <p:sp>
          <p:nvSpPr>
            <p:cNvPr id="1547" name="TextBox 1546">
              <a:extLst>
                <a:ext uri="{FF2B5EF4-FFF2-40B4-BE49-F238E27FC236}">
                  <a16:creationId xmlns:a16="http://schemas.microsoft.com/office/drawing/2014/main" id="{CBD8ADEA-4FE2-6892-C174-3C8EC913F4B3}"/>
                </a:ext>
              </a:extLst>
            </p:cNvPr>
            <p:cNvSpPr txBox="1"/>
            <p:nvPr/>
          </p:nvSpPr>
          <p:spPr>
            <a:xfrm>
              <a:off x="281664" y="750617"/>
              <a:ext cx="1372836"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Term Frequency</a:t>
              </a:r>
              <a:endParaRPr lang="ar-EG" sz="1200" dirty="0">
                <a:solidFill>
                  <a:srgbClr val="00B050"/>
                </a:solidFill>
              </a:endParaRPr>
            </a:p>
          </p:txBody>
        </p:sp>
        <p:sp>
          <p:nvSpPr>
            <p:cNvPr id="1548" name="TextBox 1547">
              <a:extLst>
                <a:ext uri="{FF2B5EF4-FFF2-40B4-BE49-F238E27FC236}">
                  <a16:creationId xmlns:a16="http://schemas.microsoft.com/office/drawing/2014/main" id="{CDC4BBE2-558A-AE63-F943-C6367412E2B9}"/>
                </a:ext>
              </a:extLst>
            </p:cNvPr>
            <p:cNvSpPr txBox="1"/>
            <p:nvPr/>
          </p:nvSpPr>
          <p:spPr>
            <a:xfrm>
              <a:off x="2562376" y="1972810"/>
              <a:ext cx="1687969"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Document Frequency</a:t>
              </a:r>
              <a:endParaRPr lang="ar-EG" sz="1200" dirty="0">
                <a:solidFill>
                  <a:srgbClr val="00B050"/>
                </a:solidFill>
              </a:endParaRPr>
            </a:p>
          </p:txBody>
        </p:sp>
        <p:sp>
          <p:nvSpPr>
            <p:cNvPr id="1549" name="TextBox 1548">
              <a:extLst>
                <a:ext uri="{FF2B5EF4-FFF2-40B4-BE49-F238E27FC236}">
                  <a16:creationId xmlns:a16="http://schemas.microsoft.com/office/drawing/2014/main" id="{33B88EE7-627D-6057-32D9-BEF7030A33A6}"/>
                </a:ext>
              </a:extLst>
            </p:cNvPr>
            <p:cNvSpPr txBox="1"/>
            <p:nvPr/>
          </p:nvSpPr>
          <p:spPr>
            <a:xfrm>
              <a:off x="3126048" y="997277"/>
              <a:ext cx="1687969"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Num. of Documents</a:t>
              </a:r>
              <a:endParaRPr lang="ar-EG" sz="1200" dirty="0">
                <a:solidFill>
                  <a:srgbClr val="00B050"/>
                </a:solidFill>
              </a:endParaRPr>
            </a:p>
          </p:txBody>
        </p:sp>
        <p:cxnSp>
          <p:nvCxnSpPr>
            <p:cNvPr id="1551" name="Connector: Curved 1550">
              <a:extLst>
                <a:ext uri="{FF2B5EF4-FFF2-40B4-BE49-F238E27FC236}">
                  <a16:creationId xmlns:a16="http://schemas.microsoft.com/office/drawing/2014/main" id="{C4FB77BF-A235-1CF1-2FCE-FCD3BF13E6D6}"/>
                </a:ext>
              </a:extLst>
            </p:cNvPr>
            <p:cNvCxnSpPr>
              <a:cxnSpLocks/>
              <a:stCxn id="1549" idx="1"/>
            </p:cNvCxnSpPr>
            <p:nvPr/>
          </p:nvCxnSpPr>
          <p:spPr>
            <a:xfrm rot="10800000" flipV="1">
              <a:off x="2750346" y="1135776"/>
              <a:ext cx="375702" cy="136575"/>
            </a:xfrm>
            <a:prstGeom prst="curvedConnector3">
              <a:avLst>
                <a:gd name="adj1" fmla="val 34155"/>
              </a:avLst>
            </a:prstGeom>
            <a:ln cap="flat">
              <a:tailEnd type="triangle"/>
            </a:ln>
          </p:spPr>
          <p:style>
            <a:lnRef idx="1">
              <a:schemeClr val="accent1"/>
            </a:lnRef>
            <a:fillRef idx="0">
              <a:schemeClr val="accent1"/>
            </a:fillRef>
            <a:effectRef idx="0">
              <a:schemeClr val="accent1"/>
            </a:effectRef>
            <a:fontRef idx="minor">
              <a:schemeClr val="tx1"/>
            </a:fontRef>
          </p:style>
        </p:cxnSp>
        <p:cxnSp>
          <p:nvCxnSpPr>
            <p:cNvPr id="1560" name="Connector: Curved 1559">
              <a:extLst>
                <a:ext uri="{FF2B5EF4-FFF2-40B4-BE49-F238E27FC236}">
                  <a16:creationId xmlns:a16="http://schemas.microsoft.com/office/drawing/2014/main" id="{E5829DFE-B49D-B521-96DA-0CF9B681F4CE}"/>
                </a:ext>
              </a:extLst>
            </p:cNvPr>
            <p:cNvCxnSpPr>
              <a:cxnSpLocks/>
              <a:stCxn id="1548" idx="1"/>
            </p:cNvCxnSpPr>
            <p:nvPr/>
          </p:nvCxnSpPr>
          <p:spPr>
            <a:xfrm rot="10800000" flipH="1">
              <a:off x="2562375" y="1801054"/>
              <a:ext cx="37949" cy="310256"/>
            </a:xfrm>
            <a:prstGeom prst="curvedConnector4">
              <a:avLst>
                <a:gd name="adj1" fmla="val -602387"/>
                <a:gd name="adj2" fmla="val 61575"/>
              </a:avLst>
            </a:prstGeom>
            <a:ln cap="flat">
              <a:tailEnd type="triangle"/>
            </a:ln>
          </p:spPr>
          <p:style>
            <a:lnRef idx="1">
              <a:schemeClr val="accent1"/>
            </a:lnRef>
            <a:fillRef idx="0">
              <a:schemeClr val="accent1"/>
            </a:fillRef>
            <a:effectRef idx="0">
              <a:schemeClr val="accent1"/>
            </a:effectRef>
            <a:fontRef idx="minor">
              <a:schemeClr val="tx1"/>
            </a:fontRef>
          </p:style>
        </p:cxnSp>
        <p:cxnSp>
          <p:nvCxnSpPr>
            <p:cNvPr id="1572" name="Connector: Curved 1571">
              <a:extLst>
                <a:ext uri="{FF2B5EF4-FFF2-40B4-BE49-F238E27FC236}">
                  <a16:creationId xmlns:a16="http://schemas.microsoft.com/office/drawing/2014/main" id="{D524DE22-DE5C-0162-D5D6-AE08A0BC31A9}"/>
                </a:ext>
              </a:extLst>
            </p:cNvPr>
            <p:cNvCxnSpPr>
              <a:cxnSpLocks/>
              <a:stCxn id="1547" idx="2"/>
            </p:cNvCxnSpPr>
            <p:nvPr/>
          </p:nvCxnSpPr>
          <p:spPr>
            <a:xfrm rot="16200000" flipH="1">
              <a:off x="956494" y="1039203"/>
              <a:ext cx="318142" cy="294967"/>
            </a:xfrm>
            <a:prstGeom prst="curvedConnector3">
              <a:avLst>
                <a:gd name="adj1" fmla="val 50000"/>
              </a:avLst>
            </a:prstGeom>
            <a:ln cap="flat">
              <a:tailEnd type="triangle"/>
            </a:ln>
          </p:spPr>
          <p:style>
            <a:lnRef idx="1">
              <a:schemeClr val="accent1"/>
            </a:lnRef>
            <a:fillRef idx="0">
              <a:schemeClr val="accent1"/>
            </a:fillRef>
            <a:effectRef idx="0">
              <a:schemeClr val="accent1"/>
            </a:effectRef>
            <a:fontRef idx="minor">
              <a:schemeClr val="tx1"/>
            </a:fontRef>
          </p:style>
        </p:cxnSp>
      </p:grpSp>
      <p:pic>
        <p:nvPicPr>
          <p:cNvPr id="1588" name="Picture 1587">
            <a:extLst>
              <a:ext uri="{FF2B5EF4-FFF2-40B4-BE49-F238E27FC236}">
                <a16:creationId xmlns:a16="http://schemas.microsoft.com/office/drawing/2014/main" id="{B2687C0A-972E-D655-2BE5-9BD0BCAB44CF}"/>
              </a:ext>
            </a:extLst>
          </p:cNvPr>
          <p:cNvPicPr>
            <a:picLocks noChangeAspect="1"/>
          </p:cNvPicPr>
          <p:nvPr/>
        </p:nvPicPr>
        <p:blipFill>
          <a:blip r:embed="rId5"/>
          <a:stretch>
            <a:fillRect/>
          </a:stretch>
        </p:blipFill>
        <p:spPr>
          <a:xfrm>
            <a:off x="9189246" y="1608997"/>
            <a:ext cx="4662451" cy="1065703"/>
          </a:xfrm>
          <a:prstGeom prst="rect">
            <a:avLst/>
          </a:prstGeom>
        </p:spPr>
      </p:pic>
      <p:pic>
        <p:nvPicPr>
          <p:cNvPr id="1589" name="Picture 1588">
            <a:extLst>
              <a:ext uri="{FF2B5EF4-FFF2-40B4-BE49-F238E27FC236}">
                <a16:creationId xmlns:a16="http://schemas.microsoft.com/office/drawing/2014/main" id="{A30FD44F-FC36-A704-B85D-6BC5E7B9AF9F}"/>
              </a:ext>
            </a:extLst>
          </p:cNvPr>
          <p:cNvPicPr>
            <a:picLocks noChangeAspect="1"/>
          </p:cNvPicPr>
          <p:nvPr/>
        </p:nvPicPr>
        <p:blipFill rotWithShape="1">
          <a:blip r:embed="rId6"/>
          <a:srcRect t="16470"/>
          <a:stretch/>
        </p:blipFill>
        <p:spPr>
          <a:xfrm>
            <a:off x="9189246" y="1240308"/>
            <a:ext cx="5447743" cy="263089"/>
          </a:xfrm>
          <a:prstGeom prst="rect">
            <a:avLst/>
          </a:prstGeom>
        </p:spPr>
      </p:pic>
      <p:grpSp>
        <p:nvGrpSpPr>
          <p:cNvPr id="1591" name="Google Shape;977;p25">
            <a:extLst>
              <a:ext uri="{FF2B5EF4-FFF2-40B4-BE49-F238E27FC236}">
                <a16:creationId xmlns:a16="http://schemas.microsoft.com/office/drawing/2014/main" id="{2F24095E-6EC0-A74B-2040-E695439D544A}"/>
              </a:ext>
            </a:extLst>
          </p:cNvPr>
          <p:cNvGrpSpPr/>
          <p:nvPr/>
        </p:nvGrpSpPr>
        <p:grpSpPr>
          <a:xfrm>
            <a:off x="0" y="3035688"/>
            <a:ext cx="3309264" cy="2174987"/>
            <a:chOff x="789925" y="1049000"/>
            <a:chExt cx="3309264" cy="2174987"/>
          </a:xfrm>
        </p:grpSpPr>
        <p:sp>
          <p:nvSpPr>
            <p:cNvPr id="1607" name="Google Shape;978;p25">
              <a:extLst>
                <a:ext uri="{FF2B5EF4-FFF2-40B4-BE49-F238E27FC236}">
                  <a16:creationId xmlns:a16="http://schemas.microsoft.com/office/drawing/2014/main" id="{6F4239FB-1ED6-99A8-39CD-F338B00C3742}"/>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TF-IDF</a:t>
              </a:r>
            </a:p>
          </p:txBody>
        </p:sp>
        <p:sp>
          <p:nvSpPr>
            <p:cNvPr id="1608" name="Google Shape;979;p25">
              <a:extLst>
                <a:ext uri="{FF2B5EF4-FFF2-40B4-BE49-F238E27FC236}">
                  <a16:creationId xmlns:a16="http://schemas.microsoft.com/office/drawing/2014/main" id="{683DDB8A-BCF8-ED00-BD52-F5FBB85163DD}"/>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TF-IDF (Term Frequency-Inverse Document Frequency) is a measure of originality of a word by comparing the number of times a word appears in a doc with the number of docs the word appears in</a:t>
              </a:r>
            </a:p>
          </p:txBody>
        </p:sp>
      </p:grpSp>
      <p:cxnSp>
        <p:nvCxnSpPr>
          <p:cNvPr id="1592" name="!!Straight Connector 1519">
            <a:extLst>
              <a:ext uri="{FF2B5EF4-FFF2-40B4-BE49-F238E27FC236}">
                <a16:creationId xmlns:a16="http://schemas.microsoft.com/office/drawing/2014/main" id="{CDD4FC74-03C6-7BDF-6FD8-B53AB3CD755C}"/>
              </a:ext>
            </a:extLst>
          </p:cNvPr>
          <p:cNvCxnSpPr>
            <a:cxnSpLocks/>
            <a:stCxn id="1593" idx="2"/>
            <a:endCxn id="1599" idx="6"/>
          </p:cNvCxnSpPr>
          <p:nvPr/>
        </p:nvCxnSpPr>
        <p:spPr>
          <a:xfrm>
            <a:off x="1350000" y="2731188"/>
            <a:ext cx="175992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93" name="Google Shape;971;p25">
            <a:extLst>
              <a:ext uri="{FF2B5EF4-FFF2-40B4-BE49-F238E27FC236}">
                <a16:creationId xmlns:a16="http://schemas.microsoft.com/office/drawing/2014/main" id="{9E7C51DF-56C6-0348-02C2-9247613D7E6D}"/>
              </a:ext>
            </a:extLst>
          </p:cNvPr>
          <p:cNvSpPr/>
          <p:nvPr/>
        </p:nvSpPr>
        <p:spPr>
          <a:xfrm>
            <a:off x="1350000" y="2426688"/>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594" name="Google Shape;971;p25">
            <a:extLst>
              <a:ext uri="{FF2B5EF4-FFF2-40B4-BE49-F238E27FC236}">
                <a16:creationId xmlns:a16="http://schemas.microsoft.com/office/drawing/2014/main" id="{A76982D0-55DB-0E95-DABC-FF029DAA630A}"/>
              </a:ext>
            </a:extLst>
          </p:cNvPr>
          <p:cNvSpPr/>
          <p:nvPr/>
        </p:nvSpPr>
        <p:spPr>
          <a:xfrm>
            <a:off x="7277400" y="242668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nvGrpSpPr>
          <p:cNvPr id="1595" name="Google Shape;977;p25">
            <a:extLst>
              <a:ext uri="{FF2B5EF4-FFF2-40B4-BE49-F238E27FC236}">
                <a16:creationId xmlns:a16="http://schemas.microsoft.com/office/drawing/2014/main" id="{F71E0612-6308-679F-0749-6660399CFDA7}"/>
              </a:ext>
            </a:extLst>
          </p:cNvPr>
          <p:cNvGrpSpPr/>
          <p:nvPr/>
        </p:nvGrpSpPr>
        <p:grpSpPr>
          <a:xfrm>
            <a:off x="5927268" y="3035688"/>
            <a:ext cx="3309264" cy="2174987"/>
            <a:chOff x="789925" y="1049000"/>
            <a:chExt cx="3309264" cy="2174987"/>
          </a:xfrm>
        </p:grpSpPr>
        <p:sp>
          <p:nvSpPr>
            <p:cNvPr id="1605" name="Google Shape;978;p25">
              <a:extLst>
                <a:ext uri="{FF2B5EF4-FFF2-40B4-BE49-F238E27FC236}">
                  <a16:creationId xmlns:a16="http://schemas.microsoft.com/office/drawing/2014/main" id="{5ACE2FD6-87F1-3DA8-E68D-4DDD47B78CCE}"/>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Feature Extraction</a:t>
              </a:r>
              <a:endParaRPr lang="ar-EG" sz="2400" dirty="0">
                <a:effectLst/>
              </a:endParaRPr>
            </a:p>
          </p:txBody>
        </p:sp>
        <p:sp>
          <p:nvSpPr>
            <p:cNvPr id="1606" name="Google Shape;979;p25">
              <a:extLst>
                <a:ext uri="{FF2B5EF4-FFF2-40B4-BE49-F238E27FC236}">
                  <a16:creationId xmlns:a16="http://schemas.microsoft.com/office/drawing/2014/main" id="{6270CCC1-B925-5BE8-8D5C-618EB98E3ECB}"/>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By identifying the most significant features in the Arabic text, the TF-IDF Vectorizer was used to transform the text data into a numerical matrix that could be fed into the machine learning model to help it better understand the sentiment expressed in the data.</a:t>
              </a:r>
            </a:p>
          </p:txBody>
        </p:sp>
      </p:grpSp>
      <p:sp>
        <p:nvSpPr>
          <p:cNvPr id="1596" name="Google Shape;971;p25">
            <a:extLst>
              <a:ext uri="{FF2B5EF4-FFF2-40B4-BE49-F238E27FC236}">
                <a16:creationId xmlns:a16="http://schemas.microsoft.com/office/drawing/2014/main" id="{132272C9-1797-9C8F-6BA2-D58EFEC17A62}"/>
              </a:ext>
            </a:extLst>
          </p:cNvPr>
          <p:cNvSpPr/>
          <p:nvPr/>
        </p:nvSpPr>
        <p:spPr>
          <a:xfrm>
            <a:off x="12962433" y="2426688"/>
            <a:ext cx="609000" cy="6090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nvGrpSpPr>
          <p:cNvPr id="1597" name="Google Shape;977;p25">
            <a:extLst>
              <a:ext uri="{FF2B5EF4-FFF2-40B4-BE49-F238E27FC236}">
                <a16:creationId xmlns:a16="http://schemas.microsoft.com/office/drawing/2014/main" id="{73EFF8F3-D00A-45AE-4B6E-811944DD3E36}"/>
              </a:ext>
            </a:extLst>
          </p:cNvPr>
          <p:cNvGrpSpPr/>
          <p:nvPr/>
        </p:nvGrpSpPr>
        <p:grpSpPr>
          <a:xfrm>
            <a:off x="11612301" y="3035688"/>
            <a:ext cx="3309264" cy="2174987"/>
            <a:chOff x="789925" y="1049000"/>
            <a:chExt cx="3309264" cy="2174987"/>
          </a:xfrm>
        </p:grpSpPr>
        <p:sp>
          <p:nvSpPr>
            <p:cNvPr id="1603" name="Google Shape;978;p25">
              <a:extLst>
                <a:ext uri="{FF2B5EF4-FFF2-40B4-BE49-F238E27FC236}">
                  <a16:creationId xmlns:a16="http://schemas.microsoft.com/office/drawing/2014/main" id="{6DEC4285-37E7-8CC9-2D11-644CE566A2D1}"/>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dk1"/>
                  </a:solidFill>
                  <a:latin typeface="Fira Sans Extra Condensed"/>
                  <a:ea typeface="Fira Sans Extra Condensed"/>
                  <a:cs typeface="Fira Sans Extra Condensed"/>
                  <a:sym typeface="Fira Sans Extra Condensed"/>
                </a:rPr>
                <a:t>SciKit</a:t>
              </a:r>
              <a:r>
                <a:rPr lang="en-US" sz="1800" b="1" dirty="0">
                  <a:solidFill>
                    <a:schemeClr val="dk1"/>
                  </a:solidFill>
                  <a:latin typeface="Fira Sans Extra Condensed"/>
                  <a:ea typeface="Fira Sans Extra Condensed"/>
                  <a:cs typeface="Fira Sans Extra Condensed"/>
                  <a:sym typeface="Fira Sans Extra Condensed"/>
                </a:rPr>
                <a:t>-Learn Library</a:t>
              </a:r>
            </a:p>
          </p:txBody>
        </p:sp>
        <p:sp>
          <p:nvSpPr>
            <p:cNvPr id="1604" name="Google Shape;979;p25">
              <a:extLst>
                <a:ext uri="{FF2B5EF4-FFF2-40B4-BE49-F238E27FC236}">
                  <a16:creationId xmlns:a16="http://schemas.microsoft.com/office/drawing/2014/main" id="{A7DF6196-723F-7A97-2D7C-36917F9BC447}"/>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project used the </a:t>
              </a:r>
              <a:r>
                <a:rPr lang="en-US" b="1" dirty="0">
                  <a:solidFill>
                    <a:schemeClr val="dk1"/>
                  </a:solidFill>
                  <a:latin typeface="Roboto"/>
                  <a:ea typeface="Roboto"/>
                  <a:cs typeface="Roboto"/>
                  <a:sym typeface="Roboto"/>
                </a:rPr>
                <a:t>TfidfVectorizer </a:t>
              </a:r>
              <a:r>
                <a:rPr lang="en-US" dirty="0">
                  <a:solidFill>
                    <a:schemeClr val="dk1"/>
                  </a:solidFill>
                  <a:latin typeface="Roboto"/>
                  <a:ea typeface="Roboto"/>
                  <a:cs typeface="Roboto"/>
                  <a:sym typeface="Roboto"/>
                </a:rPr>
                <a:t>function from </a:t>
              </a:r>
              <a:r>
                <a:rPr lang="en-US" b="1" dirty="0" err="1">
                  <a:solidFill>
                    <a:schemeClr val="dk1"/>
                  </a:solidFill>
                  <a:latin typeface="Roboto"/>
                  <a:ea typeface="Roboto"/>
                  <a:cs typeface="Roboto"/>
                  <a:sym typeface="Roboto"/>
                </a:rPr>
                <a:t>feature_extraction.text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 </a:t>
              </a:r>
              <a:r>
                <a:rPr lang="en-US" dirty="0">
                  <a:solidFill>
                    <a:schemeClr val="dk1"/>
                  </a:solidFill>
                  <a:latin typeface="Roboto"/>
                  <a:ea typeface="Roboto"/>
                  <a:cs typeface="Roboto"/>
                  <a:sym typeface="Roboto"/>
                </a:rPr>
                <a:t>library</a:t>
              </a:r>
            </a:p>
          </p:txBody>
        </p:sp>
      </p:grpSp>
      <p:pic>
        <p:nvPicPr>
          <p:cNvPr id="1598" name="Picture 2" descr="scikit-learn - Wikipedia">
            <a:extLst>
              <a:ext uri="{FF2B5EF4-FFF2-40B4-BE49-F238E27FC236}">
                <a16:creationId xmlns:a16="http://schemas.microsoft.com/office/drawing/2014/main" id="{B78C686C-84BE-60DD-CCE4-BA8F0CE0E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58927" y="2963563"/>
            <a:ext cx="812683" cy="437522"/>
          </a:xfrm>
          <a:prstGeom prst="rect">
            <a:avLst/>
          </a:prstGeom>
          <a:noFill/>
          <a:extLst>
            <a:ext uri="{909E8E84-426E-40DD-AFC4-6F175D3DCCD1}">
              <a14:hiddenFill xmlns:a14="http://schemas.microsoft.com/office/drawing/2010/main">
                <a:solidFill>
                  <a:srgbClr val="FFFFFF"/>
                </a:solidFill>
              </a14:hiddenFill>
            </a:ext>
          </a:extLst>
        </p:spPr>
      </p:pic>
      <p:sp>
        <p:nvSpPr>
          <p:cNvPr id="1599" name="Google Shape;971;p25">
            <a:extLst>
              <a:ext uri="{FF2B5EF4-FFF2-40B4-BE49-F238E27FC236}">
                <a16:creationId xmlns:a16="http://schemas.microsoft.com/office/drawing/2014/main" id="{769F98EC-9FAE-1DEB-5DB9-E584A2E5B1BD}"/>
              </a:ext>
            </a:extLst>
          </p:cNvPr>
          <p:cNvSpPr/>
          <p:nvPr/>
        </p:nvSpPr>
        <p:spPr>
          <a:xfrm>
            <a:off x="18340210" y="2426688"/>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nvGrpSpPr>
          <p:cNvPr id="1600" name="Google Shape;977;p25">
            <a:extLst>
              <a:ext uri="{FF2B5EF4-FFF2-40B4-BE49-F238E27FC236}">
                <a16:creationId xmlns:a16="http://schemas.microsoft.com/office/drawing/2014/main" id="{FF77552E-F62B-1CFC-823E-75E09F4BC663}"/>
              </a:ext>
            </a:extLst>
          </p:cNvPr>
          <p:cNvGrpSpPr/>
          <p:nvPr/>
        </p:nvGrpSpPr>
        <p:grpSpPr>
          <a:xfrm>
            <a:off x="16990078" y="3035688"/>
            <a:ext cx="3309264" cy="2174987"/>
            <a:chOff x="-49765" y="1049000"/>
            <a:chExt cx="3309264" cy="2174987"/>
          </a:xfrm>
        </p:grpSpPr>
        <p:sp>
          <p:nvSpPr>
            <p:cNvPr id="1601" name="Google Shape;978;p25">
              <a:extLst>
                <a:ext uri="{FF2B5EF4-FFF2-40B4-BE49-F238E27FC236}">
                  <a16:creationId xmlns:a16="http://schemas.microsoft.com/office/drawing/2014/main" id="{AD855066-C5FC-6D08-8F0F-FAED4C3264C6}"/>
                </a:ext>
              </a:extLst>
            </p:cNvPr>
            <p:cNvSpPr txBox="1"/>
            <p:nvPr/>
          </p:nvSpPr>
          <p:spPr>
            <a:xfrm>
              <a:off x="-49501" y="1049000"/>
              <a:ext cx="3309000" cy="36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Improved Performance</a:t>
              </a:r>
            </a:p>
          </p:txBody>
        </p:sp>
        <p:sp>
          <p:nvSpPr>
            <p:cNvPr id="1602" name="Google Shape;979;p25">
              <a:extLst>
                <a:ext uri="{FF2B5EF4-FFF2-40B4-BE49-F238E27FC236}">
                  <a16:creationId xmlns:a16="http://schemas.microsoft.com/office/drawing/2014/main" id="{44ED6540-E869-1764-0F1B-77A50F766665}"/>
                </a:ext>
              </a:extLst>
            </p:cNvPr>
            <p:cNvSpPr txBox="1"/>
            <p:nvPr/>
          </p:nvSpPr>
          <p:spPr>
            <a:xfrm>
              <a:off x="-49765" y="1412024"/>
              <a:ext cx="3309000" cy="181196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solidFill>
                    <a:schemeClr val="dk1"/>
                  </a:solidFill>
                  <a:latin typeface="Roboto"/>
                  <a:ea typeface="Roboto"/>
                  <a:cs typeface="Roboto"/>
                  <a:sym typeface="Roboto"/>
                </a:rPr>
                <a:t>The TF-IDF Vectorizer's ability to capture the significance of words and phrases within the Arabic dataset was a key factor in the model's high accuracy.</a:t>
              </a:r>
            </a:p>
          </p:txBody>
        </p:sp>
      </p:grpSp>
      <p:pic>
        <p:nvPicPr>
          <p:cNvPr id="1491" name="Picture 1490" descr="A white robot with blue eyes and a blue helmet&#10;&#10;Description automatically generated">
            <a:extLst>
              <a:ext uri="{FF2B5EF4-FFF2-40B4-BE49-F238E27FC236}">
                <a16:creationId xmlns:a16="http://schemas.microsoft.com/office/drawing/2014/main" id="{5F8C18BA-1CC8-2D03-E349-F3D7913145F0}"/>
              </a:ext>
            </a:extLst>
          </p:cNvPr>
          <p:cNvPicPr>
            <a:picLocks noChangeAspect="1"/>
          </p:cNvPicPr>
          <p:nvPr/>
        </p:nvPicPr>
        <p:blipFill>
          <a:blip r:embed="rId8"/>
          <a:stretch>
            <a:fillRect/>
          </a:stretch>
        </p:blipFill>
        <p:spPr>
          <a:xfrm>
            <a:off x="792748" y="2078055"/>
            <a:ext cx="987389" cy="987389"/>
          </a:xfrm>
          <a:prstGeom prst="rect">
            <a:avLst/>
          </a:prstGeom>
        </p:spPr>
      </p:pic>
    </p:spTree>
    <p:extLst>
      <p:ext uri="{BB962C8B-B14F-4D97-AF65-F5344CB8AC3E}">
        <p14:creationId xmlns:p14="http://schemas.microsoft.com/office/powerpoint/2010/main" val="3064405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73" name="Google Shape;875;p22">
            <a:extLst>
              <a:ext uri="{FF2B5EF4-FFF2-40B4-BE49-F238E27FC236}">
                <a16:creationId xmlns:a16="http://schemas.microsoft.com/office/drawing/2014/main" id="{36FD8EC9-7F06-7F7D-8B66-E80F7784CA73}"/>
              </a:ext>
            </a:extLst>
          </p:cNvPr>
          <p:cNvSpPr txBox="1">
            <a:spLocks noGrp="1"/>
          </p:cNvSpPr>
          <p:nvPr>
            <p:ph type="title"/>
          </p:nvPr>
        </p:nvSpPr>
        <p:spPr>
          <a:xfrm>
            <a:off x="457200" y="-7971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pic>
        <p:nvPicPr>
          <p:cNvPr id="12" name="Picture 11" descr="A yellow and blue circles with a sad face&#10;&#10;Description automatically generated">
            <a:extLst>
              <a:ext uri="{FF2B5EF4-FFF2-40B4-BE49-F238E27FC236}">
                <a16:creationId xmlns:a16="http://schemas.microsoft.com/office/drawing/2014/main" id="{040CDF73-3F61-A13D-403B-6B2718752376}"/>
              </a:ext>
            </a:extLst>
          </p:cNvPr>
          <p:cNvPicPr>
            <a:picLocks noChangeAspect="1"/>
          </p:cNvPicPr>
          <p:nvPr/>
        </p:nvPicPr>
        <p:blipFill>
          <a:blip r:embed="rId3"/>
          <a:stretch>
            <a:fillRect/>
          </a:stretch>
        </p:blipFill>
        <p:spPr>
          <a:xfrm>
            <a:off x="7643748" y="120412"/>
            <a:ext cx="1043052" cy="999730"/>
          </a:xfrm>
          <a:prstGeom prst="rect">
            <a:avLst/>
          </a:prstGeom>
        </p:spPr>
      </p:pic>
      <p:sp>
        <p:nvSpPr>
          <p:cNvPr id="13" name="!!shape">
            <a:extLst>
              <a:ext uri="{FF2B5EF4-FFF2-40B4-BE49-F238E27FC236}">
                <a16:creationId xmlns:a16="http://schemas.microsoft.com/office/drawing/2014/main" id="{010DE7E8-2D58-6449-5F92-E32148D2A022}"/>
              </a:ext>
            </a:extLst>
          </p:cNvPr>
          <p:cNvSpPr/>
          <p:nvPr/>
        </p:nvSpPr>
        <p:spPr>
          <a:xfrm>
            <a:off x="2940832" y="335944"/>
            <a:ext cx="3231368" cy="568666"/>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1;p38">
            <a:extLst>
              <a:ext uri="{FF2B5EF4-FFF2-40B4-BE49-F238E27FC236}">
                <a16:creationId xmlns:a16="http://schemas.microsoft.com/office/drawing/2014/main" id="{719F35BD-AD0B-1A31-AEE5-F007B297838E}"/>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Feature Engineering</a:t>
            </a:r>
          </a:p>
        </p:txBody>
      </p:sp>
      <p:grpSp>
        <p:nvGrpSpPr>
          <p:cNvPr id="27" name="Group 26">
            <a:extLst>
              <a:ext uri="{FF2B5EF4-FFF2-40B4-BE49-F238E27FC236}">
                <a16:creationId xmlns:a16="http://schemas.microsoft.com/office/drawing/2014/main" id="{727D4031-5A46-C549-261A-111F6D690FF6}"/>
              </a:ext>
            </a:extLst>
          </p:cNvPr>
          <p:cNvGrpSpPr/>
          <p:nvPr/>
        </p:nvGrpSpPr>
        <p:grpSpPr>
          <a:xfrm>
            <a:off x="-5196597" y="750617"/>
            <a:ext cx="4532353" cy="1499192"/>
            <a:chOff x="281664" y="750617"/>
            <a:chExt cx="4532353" cy="1499192"/>
          </a:xfrm>
        </p:grpSpPr>
        <p:pic>
          <p:nvPicPr>
            <p:cNvPr id="28" name="Picture 27">
              <a:extLst>
                <a:ext uri="{FF2B5EF4-FFF2-40B4-BE49-F238E27FC236}">
                  <a16:creationId xmlns:a16="http://schemas.microsoft.com/office/drawing/2014/main" id="{12F12B4F-E73A-7654-32B1-618DE5048083}"/>
                </a:ext>
              </a:extLst>
            </p:cNvPr>
            <p:cNvPicPr>
              <a:picLocks noChangeAspect="1"/>
            </p:cNvPicPr>
            <p:nvPr/>
          </p:nvPicPr>
          <p:blipFill rotWithShape="1">
            <a:blip r:embed="rId4"/>
            <a:srcRect t="4760"/>
            <a:stretch/>
          </p:blipFill>
          <p:spPr>
            <a:xfrm>
              <a:off x="492565" y="1150623"/>
              <a:ext cx="2448267" cy="707683"/>
            </a:xfrm>
            <a:prstGeom prst="rect">
              <a:avLst/>
            </a:prstGeom>
          </p:spPr>
        </p:pic>
        <p:sp>
          <p:nvSpPr>
            <p:cNvPr id="29" name="TextBox 28">
              <a:extLst>
                <a:ext uri="{FF2B5EF4-FFF2-40B4-BE49-F238E27FC236}">
                  <a16:creationId xmlns:a16="http://schemas.microsoft.com/office/drawing/2014/main" id="{4DD03067-429F-A172-7464-0CA8FFBF8024}"/>
                </a:ext>
              </a:extLst>
            </p:cNvPr>
            <p:cNvSpPr txBox="1"/>
            <p:nvPr/>
          </p:nvSpPr>
          <p:spPr>
            <a:xfrm>
              <a:off x="281664" y="750617"/>
              <a:ext cx="1372836"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Term Frequency</a:t>
              </a:r>
              <a:endParaRPr lang="ar-EG" sz="1200" dirty="0">
                <a:solidFill>
                  <a:srgbClr val="00B050"/>
                </a:solidFill>
              </a:endParaRPr>
            </a:p>
          </p:txBody>
        </p:sp>
        <p:sp>
          <p:nvSpPr>
            <p:cNvPr id="30" name="TextBox 29">
              <a:extLst>
                <a:ext uri="{FF2B5EF4-FFF2-40B4-BE49-F238E27FC236}">
                  <a16:creationId xmlns:a16="http://schemas.microsoft.com/office/drawing/2014/main" id="{A510CB28-42BB-0FAC-3954-7505DDF970AE}"/>
                </a:ext>
              </a:extLst>
            </p:cNvPr>
            <p:cNvSpPr txBox="1"/>
            <p:nvPr/>
          </p:nvSpPr>
          <p:spPr>
            <a:xfrm>
              <a:off x="2562376" y="1972810"/>
              <a:ext cx="1687969"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Document Frequency</a:t>
              </a:r>
              <a:endParaRPr lang="ar-EG" sz="1200" dirty="0">
                <a:solidFill>
                  <a:srgbClr val="00B050"/>
                </a:solidFill>
              </a:endParaRPr>
            </a:p>
          </p:txBody>
        </p:sp>
        <p:sp>
          <p:nvSpPr>
            <p:cNvPr id="31" name="TextBox 30">
              <a:extLst>
                <a:ext uri="{FF2B5EF4-FFF2-40B4-BE49-F238E27FC236}">
                  <a16:creationId xmlns:a16="http://schemas.microsoft.com/office/drawing/2014/main" id="{7242ECD3-6C3B-AF57-78C0-72B435521C71}"/>
                </a:ext>
              </a:extLst>
            </p:cNvPr>
            <p:cNvSpPr txBox="1"/>
            <p:nvPr/>
          </p:nvSpPr>
          <p:spPr>
            <a:xfrm>
              <a:off x="3126048" y="997277"/>
              <a:ext cx="1687969" cy="276999"/>
            </a:xfrm>
            <a:prstGeom prst="rect">
              <a:avLst/>
            </a:prstGeom>
            <a:noFill/>
          </p:spPr>
          <p:txBody>
            <a:bodyPr wrap="square">
              <a:spAutoFit/>
            </a:bodyPr>
            <a:lstStyle/>
            <a:p>
              <a:r>
                <a:rPr lang="en-US" sz="1200" dirty="0">
                  <a:solidFill>
                    <a:srgbClr val="00B050"/>
                  </a:solidFill>
                  <a:latin typeface="Roboto"/>
                  <a:ea typeface="Roboto"/>
                  <a:cs typeface="Roboto"/>
                  <a:sym typeface="Roboto"/>
                </a:rPr>
                <a:t>Num. of Documents</a:t>
              </a:r>
              <a:endParaRPr lang="ar-EG" sz="1200" dirty="0">
                <a:solidFill>
                  <a:srgbClr val="00B050"/>
                </a:solidFill>
              </a:endParaRPr>
            </a:p>
          </p:txBody>
        </p:sp>
        <p:cxnSp>
          <p:nvCxnSpPr>
            <p:cNvPr id="1440" name="Connector: Curved 1439">
              <a:extLst>
                <a:ext uri="{FF2B5EF4-FFF2-40B4-BE49-F238E27FC236}">
                  <a16:creationId xmlns:a16="http://schemas.microsoft.com/office/drawing/2014/main" id="{79029656-423E-33A0-1FC4-365C82028AA3}"/>
                </a:ext>
              </a:extLst>
            </p:cNvPr>
            <p:cNvCxnSpPr>
              <a:cxnSpLocks/>
              <a:stCxn id="31" idx="1"/>
            </p:cNvCxnSpPr>
            <p:nvPr/>
          </p:nvCxnSpPr>
          <p:spPr>
            <a:xfrm rot="10800000" flipV="1">
              <a:off x="2750346" y="1135776"/>
              <a:ext cx="375702" cy="136575"/>
            </a:xfrm>
            <a:prstGeom prst="curvedConnector3">
              <a:avLst>
                <a:gd name="adj1" fmla="val 34155"/>
              </a:avLst>
            </a:prstGeom>
            <a:ln cap="flat">
              <a:tailEnd type="triangle"/>
            </a:ln>
          </p:spPr>
          <p:style>
            <a:lnRef idx="1">
              <a:schemeClr val="accent1"/>
            </a:lnRef>
            <a:fillRef idx="0">
              <a:schemeClr val="accent1"/>
            </a:fillRef>
            <a:effectRef idx="0">
              <a:schemeClr val="accent1"/>
            </a:effectRef>
            <a:fontRef idx="minor">
              <a:schemeClr val="tx1"/>
            </a:fontRef>
          </p:style>
        </p:cxnSp>
        <p:cxnSp>
          <p:nvCxnSpPr>
            <p:cNvPr id="1441" name="Connector: Curved 1440">
              <a:extLst>
                <a:ext uri="{FF2B5EF4-FFF2-40B4-BE49-F238E27FC236}">
                  <a16:creationId xmlns:a16="http://schemas.microsoft.com/office/drawing/2014/main" id="{313AC293-EF2D-93D4-D9F3-2119293178F0}"/>
                </a:ext>
              </a:extLst>
            </p:cNvPr>
            <p:cNvCxnSpPr>
              <a:cxnSpLocks/>
              <a:stCxn id="30" idx="1"/>
            </p:cNvCxnSpPr>
            <p:nvPr/>
          </p:nvCxnSpPr>
          <p:spPr>
            <a:xfrm rot="10800000" flipH="1">
              <a:off x="2562375" y="1801054"/>
              <a:ext cx="37949" cy="310256"/>
            </a:xfrm>
            <a:prstGeom prst="curvedConnector4">
              <a:avLst>
                <a:gd name="adj1" fmla="val -602387"/>
                <a:gd name="adj2" fmla="val 61575"/>
              </a:avLst>
            </a:prstGeom>
            <a:ln cap="flat">
              <a:tailEnd type="triangle"/>
            </a:ln>
          </p:spPr>
          <p:style>
            <a:lnRef idx="1">
              <a:schemeClr val="accent1"/>
            </a:lnRef>
            <a:fillRef idx="0">
              <a:schemeClr val="accent1"/>
            </a:fillRef>
            <a:effectRef idx="0">
              <a:schemeClr val="accent1"/>
            </a:effectRef>
            <a:fontRef idx="minor">
              <a:schemeClr val="tx1"/>
            </a:fontRef>
          </p:style>
        </p:cxnSp>
        <p:cxnSp>
          <p:nvCxnSpPr>
            <p:cNvPr id="1442" name="Connector: Curved 1441">
              <a:extLst>
                <a:ext uri="{FF2B5EF4-FFF2-40B4-BE49-F238E27FC236}">
                  <a16:creationId xmlns:a16="http://schemas.microsoft.com/office/drawing/2014/main" id="{BAE46E83-63E8-DAF0-9EAA-B3667FC0A637}"/>
                </a:ext>
              </a:extLst>
            </p:cNvPr>
            <p:cNvCxnSpPr>
              <a:cxnSpLocks/>
              <a:stCxn id="29" idx="2"/>
            </p:cNvCxnSpPr>
            <p:nvPr/>
          </p:nvCxnSpPr>
          <p:spPr>
            <a:xfrm rot="16200000" flipH="1">
              <a:off x="956494" y="1039203"/>
              <a:ext cx="318142" cy="294967"/>
            </a:xfrm>
            <a:prstGeom prst="curvedConnector3">
              <a:avLst>
                <a:gd name="adj1" fmla="val 50000"/>
              </a:avLst>
            </a:prstGeom>
            <a:ln cap="flat">
              <a:tailEnd type="triangle"/>
            </a:ln>
          </p:spPr>
          <p:style>
            <a:lnRef idx="1">
              <a:schemeClr val="accent1"/>
            </a:lnRef>
            <a:fillRef idx="0">
              <a:schemeClr val="accent1"/>
            </a:fillRef>
            <a:effectRef idx="0">
              <a:schemeClr val="accent1"/>
            </a:effectRef>
            <a:fontRef idx="minor">
              <a:schemeClr val="tx1"/>
            </a:fontRef>
          </p:style>
        </p:cxnSp>
      </p:grpSp>
      <p:pic>
        <p:nvPicPr>
          <p:cNvPr id="1445" name="Picture 1444">
            <a:extLst>
              <a:ext uri="{FF2B5EF4-FFF2-40B4-BE49-F238E27FC236}">
                <a16:creationId xmlns:a16="http://schemas.microsoft.com/office/drawing/2014/main" id="{82804AE3-58AC-CB69-127C-AF482825BE96}"/>
              </a:ext>
            </a:extLst>
          </p:cNvPr>
          <p:cNvPicPr>
            <a:picLocks noChangeAspect="1"/>
          </p:cNvPicPr>
          <p:nvPr/>
        </p:nvPicPr>
        <p:blipFill>
          <a:blip r:embed="rId5"/>
          <a:stretch>
            <a:fillRect/>
          </a:stretch>
        </p:blipFill>
        <p:spPr>
          <a:xfrm>
            <a:off x="2179847" y="1608997"/>
            <a:ext cx="4662451" cy="1065703"/>
          </a:xfrm>
          <a:prstGeom prst="rect">
            <a:avLst/>
          </a:prstGeom>
        </p:spPr>
      </p:pic>
      <p:pic>
        <p:nvPicPr>
          <p:cNvPr id="1447" name="Picture 1446">
            <a:extLst>
              <a:ext uri="{FF2B5EF4-FFF2-40B4-BE49-F238E27FC236}">
                <a16:creationId xmlns:a16="http://schemas.microsoft.com/office/drawing/2014/main" id="{14EA483F-C2C3-FA0F-0EED-D2F322C28FE6}"/>
              </a:ext>
            </a:extLst>
          </p:cNvPr>
          <p:cNvPicPr>
            <a:picLocks noChangeAspect="1"/>
          </p:cNvPicPr>
          <p:nvPr/>
        </p:nvPicPr>
        <p:blipFill rotWithShape="1">
          <a:blip r:embed="rId6"/>
          <a:srcRect t="16470"/>
          <a:stretch/>
        </p:blipFill>
        <p:spPr>
          <a:xfrm>
            <a:off x="2179847" y="1240308"/>
            <a:ext cx="5447743" cy="263089"/>
          </a:xfrm>
          <a:prstGeom prst="rect">
            <a:avLst/>
          </a:prstGeom>
        </p:spPr>
      </p:pic>
      <p:grpSp>
        <p:nvGrpSpPr>
          <p:cNvPr id="1456" name="Google Shape;977;p25">
            <a:extLst>
              <a:ext uri="{FF2B5EF4-FFF2-40B4-BE49-F238E27FC236}">
                <a16:creationId xmlns:a16="http://schemas.microsoft.com/office/drawing/2014/main" id="{A05F8921-4B81-DAFF-6ED2-84F9A1F5F887}"/>
              </a:ext>
            </a:extLst>
          </p:cNvPr>
          <p:cNvGrpSpPr/>
          <p:nvPr/>
        </p:nvGrpSpPr>
        <p:grpSpPr>
          <a:xfrm>
            <a:off x="-5868965" y="3035688"/>
            <a:ext cx="3309264" cy="2174987"/>
            <a:chOff x="789925" y="1049000"/>
            <a:chExt cx="3309264" cy="2174987"/>
          </a:xfrm>
        </p:grpSpPr>
        <p:sp>
          <p:nvSpPr>
            <p:cNvPr id="1499" name="Google Shape;978;p25">
              <a:extLst>
                <a:ext uri="{FF2B5EF4-FFF2-40B4-BE49-F238E27FC236}">
                  <a16:creationId xmlns:a16="http://schemas.microsoft.com/office/drawing/2014/main" id="{6E46B93C-5067-6730-679B-DCF657125E1E}"/>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TF-IDF</a:t>
              </a:r>
            </a:p>
          </p:txBody>
        </p:sp>
        <p:sp>
          <p:nvSpPr>
            <p:cNvPr id="1500" name="Google Shape;979;p25">
              <a:extLst>
                <a:ext uri="{FF2B5EF4-FFF2-40B4-BE49-F238E27FC236}">
                  <a16:creationId xmlns:a16="http://schemas.microsoft.com/office/drawing/2014/main" id="{29CFA402-8C2F-5E23-AC04-2F14A0DDEF39}"/>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TF-IDF (Term Frequency-Inverse Document Frequency) is a measure of originality of a word by comparing the number of times a word appears in a doc with the number of docs the word appears in</a:t>
              </a:r>
            </a:p>
          </p:txBody>
        </p:sp>
      </p:grpSp>
      <p:cxnSp>
        <p:nvCxnSpPr>
          <p:cNvPr id="1460" name="!!Straight Connector 1519">
            <a:extLst>
              <a:ext uri="{FF2B5EF4-FFF2-40B4-BE49-F238E27FC236}">
                <a16:creationId xmlns:a16="http://schemas.microsoft.com/office/drawing/2014/main" id="{A032757F-3872-BEEE-CC94-82B7AE4946C0}"/>
              </a:ext>
            </a:extLst>
          </p:cNvPr>
          <p:cNvCxnSpPr>
            <a:cxnSpLocks/>
            <a:stCxn id="1466" idx="2"/>
            <a:endCxn id="1490" idx="6"/>
          </p:cNvCxnSpPr>
          <p:nvPr/>
        </p:nvCxnSpPr>
        <p:spPr>
          <a:xfrm>
            <a:off x="-4518965" y="2731188"/>
            <a:ext cx="175992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6" name="Google Shape;971;p25">
            <a:extLst>
              <a:ext uri="{FF2B5EF4-FFF2-40B4-BE49-F238E27FC236}">
                <a16:creationId xmlns:a16="http://schemas.microsoft.com/office/drawing/2014/main" id="{92EFE611-9E56-EBB4-511C-2DDE00BC57D7}"/>
              </a:ext>
            </a:extLst>
          </p:cNvPr>
          <p:cNvSpPr/>
          <p:nvPr/>
        </p:nvSpPr>
        <p:spPr>
          <a:xfrm>
            <a:off x="-4518965" y="2426688"/>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467" name="Google Shape;971;p25">
            <a:extLst>
              <a:ext uri="{FF2B5EF4-FFF2-40B4-BE49-F238E27FC236}">
                <a16:creationId xmlns:a16="http://schemas.microsoft.com/office/drawing/2014/main" id="{D4D8AB15-05DE-33D6-A61F-2E1EBE03A8FD}"/>
              </a:ext>
            </a:extLst>
          </p:cNvPr>
          <p:cNvSpPr/>
          <p:nvPr/>
        </p:nvSpPr>
        <p:spPr>
          <a:xfrm>
            <a:off x="1408435" y="242668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nvGrpSpPr>
          <p:cNvPr id="1468" name="Google Shape;977;p25">
            <a:extLst>
              <a:ext uri="{FF2B5EF4-FFF2-40B4-BE49-F238E27FC236}">
                <a16:creationId xmlns:a16="http://schemas.microsoft.com/office/drawing/2014/main" id="{0F8D486F-A4C8-5B04-BA51-34ADAFA1A047}"/>
              </a:ext>
            </a:extLst>
          </p:cNvPr>
          <p:cNvGrpSpPr/>
          <p:nvPr/>
        </p:nvGrpSpPr>
        <p:grpSpPr>
          <a:xfrm>
            <a:off x="58303" y="3035688"/>
            <a:ext cx="3309264" cy="2174987"/>
            <a:chOff x="789925" y="1049000"/>
            <a:chExt cx="3309264" cy="2174987"/>
          </a:xfrm>
        </p:grpSpPr>
        <p:sp>
          <p:nvSpPr>
            <p:cNvPr id="1497" name="Google Shape;978;p25">
              <a:extLst>
                <a:ext uri="{FF2B5EF4-FFF2-40B4-BE49-F238E27FC236}">
                  <a16:creationId xmlns:a16="http://schemas.microsoft.com/office/drawing/2014/main" id="{B0045E70-F992-0A74-ED35-9CBF6F42E497}"/>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Feature Extraction</a:t>
              </a:r>
              <a:endParaRPr lang="ar-EG" sz="2400" dirty="0">
                <a:effectLst/>
              </a:endParaRPr>
            </a:p>
          </p:txBody>
        </p:sp>
        <p:sp>
          <p:nvSpPr>
            <p:cNvPr id="1498" name="Google Shape;979;p25">
              <a:extLst>
                <a:ext uri="{FF2B5EF4-FFF2-40B4-BE49-F238E27FC236}">
                  <a16:creationId xmlns:a16="http://schemas.microsoft.com/office/drawing/2014/main" id="{02A793C5-D0F2-D8BE-BB07-760FEFC696B3}"/>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By identifying the most significant features in the Arabic text, the TF-IDF Vectorizer was used to transform the text data into a numerical matrix that could be fed into the machine learning model to help it better understand the sentiment expressed in the data.</a:t>
              </a:r>
            </a:p>
          </p:txBody>
        </p:sp>
      </p:grpSp>
      <p:sp>
        <p:nvSpPr>
          <p:cNvPr id="1477" name="Google Shape;971;p25">
            <a:extLst>
              <a:ext uri="{FF2B5EF4-FFF2-40B4-BE49-F238E27FC236}">
                <a16:creationId xmlns:a16="http://schemas.microsoft.com/office/drawing/2014/main" id="{60B59B41-6BA1-5E09-1274-47EB8DE3EC6C}"/>
              </a:ext>
            </a:extLst>
          </p:cNvPr>
          <p:cNvSpPr/>
          <p:nvPr/>
        </p:nvSpPr>
        <p:spPr>
          <a:xfrm>
            <a:off x="7093468" y="2426688"/>
            <a:ext cx="609000" cy="6090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nvGrpSpPr>
          <p:cNvPr id="1480" name="Google Shape;977;p25">
            <a:extLst>
              <a:ext uri="{FF2B5EF4-FFF2-40B4-BE49-F238E27FC236}">
                <a16:creationId xmlns:a16="http://schemas.microsoft.com/office/drawing/2014/main" id="{D66C7098-82D5-86FE-0553-B7410D5FE39E}"/>
              </a:ext>
            </a:extLst>
          </p:cNvPr>
          <p:cNvGrpSpPr/>
          <p:nvPr/>
        </p:nvGrpSpPr>
        <p:grpSpPr>
          <a:xfrm>
            <a:off x="5743336" y="3035688"/>
            <a:ext cx="3309264" cy="2174987"/>
            <a:chOff x="789925" y="1049000"/>
            <a:chExt cx="3309264" cy="2174987"/>
          </a:xfrm>
        </p:grpSpPr>
        <p:sp>
          <p:nvSpPr>
            <p:cNvPr id="1495" name="Google Shape;978;p25">
              <a:extLst>
                <a:ext uri="{FF2B5EF4-FFF2-40B4-BE49-F238E27FC236}">
                  <a16:creationId xmlns:a16="http://schemas.microsoft.com/office/drawing/2014/main" id="{32AC8EE8-D3FF-8F95-2E1B-BF69D0AE0C3C}"/>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dk1"/>
                  </a:solidFill>
                  <a:latin typeface="Fira Sans Extra Condensed"/>
                  <a:ea typeface="Fira Sans Extra Condensed"/>
                  <a:cs typeface="Fira Sans Extra Condensed"/>
                  <a:sym typeface="Fira Sans Extra Condensed"/>
                </a:rPr>
                <a:t>SciKit</a:t>
              </a:r>
              <a:r>
                <a:rPr lang="en-US" sz="1800" b="1" dirty="0">
                  <a:solidFill>
                    <a:schemeClr val="dk1"/>
                  </a:solidFill>
                  <a:latin typeface="Fira Sans Extra Condensed"/>
                  <a:ea typeface="Fira Sans Extra Condensed"/>
                  <a:cs typeface="Fira Sans Extra Condensed"/>
                  <a:sym typeface="Fira Sans Extra Condensed"/>
                </a:rPr>
                <a:t>-Learn Library</a:t>
              </a:r>
            </a:p>
          </p:txBody>
        </p:sp>
        <p:sp>
          <p:nvSpPr>
            <p:cNvPr id="1496" name="Google Shape;979;p25">
              <a:extLst>
                <a:ext uri="{FF2B5EF4-FFF2-40B4-BE49-F238E27FC236}">
                  <a16:creationId xmlns:a16="http://schemas.microsoft.com/office/drawing/2014/main" id="{C2DE81FA-FA17-C15E-4926-FE43391B77AA}"/>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project used the </a:t>
              </a:r>
              <a:r>
                <a:rPr lang="en-US" b="1" dirty="0">
                  <a:solidFill>
                    <a:schemeClr val="dk1"/>
                  </a:solidFill>
                  <a:latin typeface="Roboto"/>
                  <a:ea typeface="Roboto"/>
                  <a:cs typeface="Roboto"/>
                  <a:sym typeface="Roboto"/>
                </a:rPr>
                <a:t>TfidfVectorizer </a:t>
              </a:r>
              <a:r>
                <a:rPr lang="en-US" dirty="0">
                  <a:solidFill>
                    <a:schemeClr val="dk1"/>
                  </a:solidFill>
                  <a:latin typeface="Roboto"/>
                  <a:ea typeface="Roboto"/>
                  <a:cs typeface="Roboto"/>
                  <a:sym typeface="Roboto"/>
                </a:rPr>
                <a:t>function from </a:t>
              </a:r>
              <a:r>
                <a:rPr lang="en-US" b="1" dirty="0" err="1">
                  <a:solidFill>
                    <a:schemeClr val="dk1"/>
                  </a:solidFill>
                  <a:latin typeface="Roboto"/>
                  <a:ea typeface="Roboto"/>
                  <a:cs typeface="Roboto"/>
                  <a:sym typeface="Roboto"/>
                </a:rPr>
                <a:t>feature_extraction.text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 </a:t>
              </a:r>
              <a:r>
                <a:rPr lang="en-US" dirty="0">
                  <a:solidFill>
                    <a:schemeClr val="dk1"/>
                  </a:solidFill>
                  <a:latin typeface="Roboto"/>
                  <a:ea typeface="Roboto"/>
                  <a:cs typeface="Roboto"/>
                  <a:sym typeface="Roboto"/>
                </a:rPr>
                <a:t>library</a:t>
              </a:r>
            </a:p>
          </p:txBody>
        </p:sp>
      </p:grpSp>
      <p:pic>
        <p:nvPicPr>
          <p:cNvPr id="1481" name="Picture 2" descr="scikit-learn - Wikipedia">
            <a:extLst>
              <a:ext uri="{FF2B5EF4-FFF2-40B4-BE49-F238E27FC236}">
                <a16:creationId xmlns:a16="http://schemas.microsoft.com/office/drawing/2014/main" id="{E0ACC3E8-A818-1788-5731-B64DCA866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962" y="2963563"/>
            <a:ext cx="812683" cy="437522"/>
          </a:xfrm>
          <a:prstGeom prst="rect">
            <a:avLst/>
          </a:prstGeom>
          <a:noFill/>
          <a:extLst>
            <a:ext uri="{909E8E84-426E-40DD-AFC4-6F175D3DCCD1}">
              <a14:hiddenFill xmlns:a14="http://schemas.microsoft.com/office/drawing/2010/main">
                <a:solidFill>
                  <a:srgbClr val="FFFFFF"/>
                </a:solidFill>
              </a14:hiddenFill>
            </a:ext>
          </a:extLst>
        </p:spPr>
      </p:pic>
      <p:sp>
        <p:nvSpPr>
          <p:cNvPr id="1490" name="Google Shape;971;p25">
            <a:extLst>
              <a:ext uri="{FF2B5EF4-FFF2-40B4-BE49-F238E27FC236}">
                <a16:creationId xmlns:a16="http://schemas.microsoft.com/office/drawing/2014/main" id="{4FB40220-274F-3FE7-9A88-FC4560834309}"/>
              </a:ext>
            </a:extLst>
          </p:cNvPr>
          <p:cNvSpPr/>
          <p:nvPr/>
        </p:nvSpPr>
        <p:spPr>
          <a:xfrm>
            <a:off x="12471245" y="2426688"/>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nvGrpSpPr>
          <p:cNvPr id="1492" name="Google Shape;977;p25">
            <a:extLst>
              <a:ext uri="{FF2B5EF4-FFF2-40B4-BE49-F238E27FC236}">
                <a16:creationId xmlns:a16="http://schemas.microsoft.com/office/drawing/2014/main" id="{D392BE13-0077-0079-1B01-900E22E45848}"/>
              </a:ext>
            </a:extLst>
          </p:cNvPr>
          <p:cNvGrpSpPr/>
          <p:nvPr/>
        </p:nvGrpSpPr>
        <p:grpSpPr>
          <a:xfrm>
            <a:off x="11121113" y="3035688"/>
            <a:ext cx="3309264" cy="2174987"/>
            <a:chOff x="-49765" y="1049000"/>
            <a:chExt cx="3309264" cy="2174987"/>
          </a:xfrm>
        </p:grpSpPr>
        <p:sp>
          <p:nvSpPr>
            <p:cNvPr id="1493" name="Google Shape;978;p25">
              <a:extLst>
                <a:ext uri="{FF2B5EF4-FFF2-40B4-BE49-F238E27FC236}">
                  <a16:creationId xmlns:a16="http://schemas.microsoft.com/office/drawing/2014/main" id="{BCEB3FE6-96F1-FD7C-B0F4-C962411050FD}"/>
                </a:ext>
              </a:extLst>
            </p:cNvPr>
            <p:cNvSpPr txBox="1"/>
            <p:nvPr/>
          </p:nvSpPr>
          <p:spPr>
            <a:xfrm>
              <a:off x="-49501" y="1049000"/>
              <a:ext cx="3309000" cy="36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Improved Performance</a:t>
              </a:r>
            </a:p>
          </p:txBody>
        </p:sp>
        <p:sp>
          <p:nvSpPr>
            <p:cNvPr id="1494" name="Google Shape;979;p25">
              <a:extLst>
                <a:ext uri="{FF2B5EF4-FFF2-40B4-BE49-F238E27FC236}">
                  <a16:creationId xmlns:a16="http://schemas.microsoft.com/office/drawing/2014/main" id="{B7DA6F1B-C582-7A92-8469-08A65B769DF3}"/>
                </a:ext>
              </a:extLst>
            </p:cNvPr>
            <p:cNvSpPr txBox="1"/>
            <p:nvPr/>
          </p:nvSpPr>
          <p:spPr>
            <a:xfrm>
              <a:off x="-49765" y="1412024"/>
              <a:ext cx="3309000" cy="181196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solidFill>
                    <a:schemeClr val="dk1"/>
                  </a:solidFill>
                  <a:latin typeface="Roboto"/>
                  <a:ea typeface="Roboto"/>
                  <a:cs typeface="Roboto"/>
                  <a:sym typeface="Roboto"/>
                </a:rPr>
                <a:t>The TF-IDF Vectorizer's ability to capture the significance of words and phrases within the Arabic dataset was a key factor in the model's high accuracy.</a:t>
              </a:r>
            </a:p>
          </p:txBody>
        </p:sp>
      </p:grpSp>
      <p:pic>
        <p:nvPicPr>
          <p:cNvPr id="1491" name="Picture 1490" descr="A white robot with blue eyes and a blue helmet&#10;&#10;Description automatically generated">
            <a:extLst>
              <a:ext uri="{FF2B5EF4-FFF2-40B4-BE49-F238E27FC236}">
                <a16:creationId xmlns:a16="http://schemas.microsoft.com/office/drawing/2014/main" id="{5F8C18BA-1CC8-2D03-E349-F3D7913145F0}"/>
              </a:ext>
            </a:extLst>
          </p:cNvPr>
          <p:cNvPicPr>
            <a:picLocks noChangeAspect="1"/>
          </p:cNvPicPr>
          <p:nvPr/>
        </p:nvPicPr>
        <p:blipFill>
          <a:blip r:embed="rId8"/>
          <a:stretch>
            <a:fillRect/>
          </a:stretch>
        </p:blipFill>
        <p:spPr>
          <a:xfrm>
            <a:off x="903451" y="1972810"/>
            <a:ext cx="987389" cy="987389"/>
          </a:xfrm>
          <a:prstGeom prst="rect">
            <a:avLst/>
          </a:prstGeom>
        </p:spPr>
      </p:pic>
    </p:spTree>
    <p:extLst>
      <p:ext uri="{BB962C8B-B14F-4D97-AF65-F5344CB8AC3E}">
        <p14:creationId xmlns:p14="http://schemas.microsoft.com/office/powerpoint/2010/main" val="51599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3.7037E-7 L 0.62291 3.7037E-7 " pathEditMode="relative" rAng="0" ptsTypes="AA">
                                      <p:cBhvr>
                                        <p:cTn id="6" dur="2000" fill="hold"/>
                                        <p:tgtEl>
                                          <p:spTgt spid="1491"/>
                                        </p:tgtEl>
                                        <p:attrNameLst>
                                          <p:attrName>ppt_x</p:attrName>
                                          <p:attrName>ppt_y</p:attrName>
                                        </p:attrNameLst>
                                      </p:cBhvr>
                                      <p:rCtr x="311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73" name="Google Shape;875;p22">
            <a:extLst>
              <a:ext uri="{FF2B5EF4-FFF2-40B4-BE49-F238E27FC236}">
                <a16:creationId xmlns:a16="http://schemas.microsoft.com/office/drawing/2014/main" id="{36FD8EC9-7F06-7F7D-8B66-E80F7784CA73}"/>
              </a:ext>
            </a:extLst>
          </p:cNvPr>
          <p:cNvSpPr txBox="1">
            <a:spLocks noGrp="1"/>
          </p:cNvSpPr>
          <p:nvPr>
            <p:ph type="title"/>
          </p:nvPr>
        </p:nvSpPr>
        <p:spPr>
          <a:xfrm>
            <a:off x="457200" y="-7971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pic>
        <p:nvPicPr>
          <p:cNvPr id="12" name="Picture 11" descr="A yellow and blue circles with a sad face&#10;&#10;Description automatically generated">
            <a:extLst>
              <a:ext uri="{FF2B5EF4-FFF2-40B4-BE49-F238E27FC236}">
                <a16:creationId xmlns:a16="http://schemas.microsoft.com/office/drawing/2014/main" id="{040CDF73-3F61-A13D-403B-6B2718752376}"/>
              </a:ext>
            </a:extLst>
          </p:cNvPr>
          <p:cNvPicPr>
            <a:picLocks noChangeAspect="1"/>
          </p:cNvPicPr>
          <p:nvPr/>
        </p:nvPicPr>
        <p:blipFill>
          <a:blip r:embed="rId3"/>
          <a:stretch>
            <a:fillRect/>
          </a:stretch>
        </p:blipFill>
        <p:spPr>
          <a:xfrm>
            <a:off x="7643748" y="120412"/>
            <a:ext cx="1043052" cy="999730"/>
          </a:xfrm>
          <a:prstGeom prst="rect">
            <a:avLst/>
          </a:prstGeom>
        </p:spPr>
      </p:pic>
      <p:sp>
        <p:nvSpPr>
          <p:cNvPr id="13" name="!!shape">
            <a:extLst>
              <a:ext uri="{FF2B5EF4-FFF2-40B4-BE49-F238E27FC236}">
                <a16:creationId xmlns:a16="http://schemas.microsoft.com/office/drawing/2014/main" id="{010DE7E8-2D58-6449-5F92-E32148D2A022}"/>
              </a:ext>
            </a:extLst>
          </p:cNvPr>
          <p:cNvSpPr/>
          <p:nvPr/>
        </p:nvSpPr>
        <p:spPr>
          <a:xfrm>
            <a:off x="2940832" y="335944"/>
            <a:ext cx="3231368" cy="568666"/>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1;p38">
            <a:extLst>
              <a:ext uri="{FF2B5EF4-FFF2-40B4-BE49-F238E27FC236}">
                <a16:creationId xmlns:a16="http://schemas.microsoft.com/office/drawing/2014/main" id="{719F35BD-AD0B-1A31-AEE5-F007B297838E}"/>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Feature Engineering</a:t>
            </a:r>
          </a:p>
        </p:txBody>
      </p:sp>
      <p:pic>
        <p:nvPicPr>
          <p:cNvPr id="1445" name="Picture 1444">
            <a:extLst>
              <a:ext uri="{FF2B5EF4-FFF2-40B4-BE49-F238E27FC236}">
                <a16:creationId xmlns:a16="http://schemas.microsoft.com/office/drawing/2014/main" id="{82804AE3-58AC-CB69-127C-AF482825BE96}"/>
              </a:ext>
            </a:extLst>
          </p:cNvPr>
          <p:cNvPicPr>
            <a:picLocks noChangeAspect="1"/>
          </p:cNvPicPr>
          <p:nvPr/>
        </p:nvPicPr>
        <p:blipFill>
          <a:blip r:embed="rId4"/>
          <a:stretch>
            <a:fillRect/>
          </a:stretch>
        </p:blipFill>
        <p:spPr>
          <a:xfrm>
            <a:off x="-5662035" y="1608997"/>
            <a:ext cx="4662451" cy="1065703"/>
          </a:xfrm>
          <a:prstGeom prst="rect">
            <a:avLst/>
          </a:prstGeom>
        </p:spPr>
      </p:pic>
      <p:pic>
        <p:nvPicPr>
          <p:cNvPr id="1447" name="Picture 1446">
            <a:extLst>
              <a:ext uri="{FF2B5EF4-FFF2-40B4-BE49-F238E27FC236}">
                <a16:creationId xmlns:a16="http://schemas.microsoft.com/office/drawing/2014/main" id="{14EA483F-C2C3-FA0F-0EED-D2F322C28FE6}"/>
              </a:ext>
            </a:extLst>
          </p:cNvPr>
          <p:cNvPicPr>
            <a:picLocks noChangeAspect="1"/>
          </p:cNvPicPr>
          <p:nvPr/>
        </p:nvPicPr>
        <p:blipFill rotWithShape="1">
          <a:blip r:embed="rId5"/>
          <a:srcRect t="16470"/>
          <a:stretch/>
        </p:blipFill>
        <p:spPr>
          <a:xfrm>
            <a:off x="-5662035" y="1240308"/>
            <a:ext cx="5447743" cy="263089"/>
          </a:xfrm>
          <a:prstGeom prst="rect">
            <a:avLst/>
          </a:prstGeom>
        </p:spPr>
      </p:pic>
      <p:grpSp>
        <p:nvGrpSpPr>
          <p:cNvPr id="19" name="Google Shape;977;p25">
            <a:extLst>
              <a:ext uri="{FF2B5EF4-FFF2-40B4-BE49-F238E27FC236}">
                <a16:creationId xmlns:a16="http://schemas.microsoft.com/office/drawing/2014/main" id="{DCC654EF-E669-ADBB-A697-7F6B4CC56E28}"/>
              </a:ext>
            </a:extLst>
          </p:cNvPr>
          <p:cNvGrpSpPr/>
          <p:nvPr/>
        </p:nvGrpSpPr>
        <p:grpSpPr>
          <a:xfrm>
            <a:off x="-11266875" y="3035688"/>
            <a:ext cx="3309264" cy="2174987"/>
            <a:chOff x="789925" y="1049000"/>
            <a:chExt cx="3309264" cy="2174987"/>
          </a:xfrm>
        </p:grpSpPr>
        <p:sp>
          <p:nvSpPr>
            <p:cNvPr id="1453" name="Google Shape;978;p25">
              <a:extLst>
                <a:ext uri="{FF2B5EF4-FFF2-40B4-BE49-F238E27FC236}">
                  <a16:creationId xmlns:a16="http://schemas.microsoft.com/office/drawing/2014/main" id="{DD69048B-6845-A11D-382E-72EFA20CFC2A}"/>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TF-IDF</a:t>
              </a:r>
            </a:p>
          </p:txBody>
        </p:sp>
        <p:sp>
          <p:nvSpPr>
            <p:cNvPr id="1454" name="Google Shape;979;p25">
              <a:extLst>
                <a:ext uri="{FF2B5EF4-FFF2-40B4-BE49-F238E27FC236}">
                  <a16:creationId xmlns:a16="http://schemas.microsoft.com/office/drawing/2014/main" id="{E9153285-45E9-C19A-627B-832F95EF5691}"/>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TF-IDF (Term Frequency-Inverse Document Frequency) is a measure of originality of a word by comparing the number of times a word appears in a doc with the number of docs the word appears in</a:t>
              </a:r>
            </a:p>
          </p:txBody>
        </p:sp>
      </p:grpSp>
      <p:cxnSp>
        <p:nvCxnSpPr>
          <p:cNvPr id="20" name="!!Straight Connector 1519">
            <a:extLst>
              <a:ext uri="{FF2B5EF4-FFF2-40B4-BE49-F238E27FC236}">
                <a16:creationId xmlns:a16="http://schemas.microsoft.com/office/drawing/2014/main" id="{776C5BC9-21A6-C501-32F1-B533E15DF566}"/>
              </a:ext>
            </a:extLst>
          </p:cNvPr>
          <p:cNvCxnSpPr>
            <a:cxnSpLocks/>
            <a:stCxn id="21" idx="2"/>
            <a:endCxn id="1443" idx="6"/>
          </p:cNvCxnSpPr>
          <p:nvPr/>
        </p:nvCxnSpPr>
        <p:spPr>
          <a:xfrm>
            <a:off x="-9916875" y="2731188"/>
            <a:ext cx="175992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Google Shape;971;p25">
            <a:extLst>
              <a:ext uri="{FF2B5EF4-FFF2-40B4-BE49-F238E27FC236}">
                <a16:creationId xmlns:a16="http://schemas.microsoft.com/office/drawing/2014/main" id="{2223875C-1B5C-FAD0-32CE-D814BE579DD8}"/>
              </a:ext>
            </a:extLst>
          </p:cNvPr>
          <p:cNvSpPr/>
          <p:nvPr/>
        </p:nvSpPr>
        <p:spPr>
          <a:xfrm>
            <a:off x="-9916875" y="2426688"/>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22" name="Google Shape;971;p25">
            <a:extLst>
              <a:ext uri="{FF2B5EF4-FFF2-40B4-BE49-F238E27FC236}">
                <a16:creationId xmlns:a16="http://schemas.microsoft.com/office/drawing/2014/main" id="{8CE82282-9BC8-9944-A734-B0D95FACD836}"/>
              </a:ext>
            </a:extLst>
          </p:cNvPr>
          <p:cNvSpPr/>
          <p:nvPr/>
        </p:nvSpPr>
        <p:spPr>
          <a:xfrm>
            <a:off x="-3989475" y="242668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nvGrpSpPr>
          <p:cNvPr id="23" name="Google Shape;977;p25">
            <a:extLst>
              <a:ext uri="{FF2B5EF4-FFF2-40B4-BE49-F238E27FC236}">
                <a16:creationId xmlns:a16="http://schemas.microsoft.com/office/drawing/2014/main" id="{4ADD3325-318B-98AC-16AE-4639C542A00E}"/>
              </a:ext>
            </a:extLst>
          </p:cNvPr>
          <p:cNvGrpSpPr/>
          <p:nvPr/>
        </p:nvGrpSpPr>
        <p:grpSpPr>
          <a:xfrm>
            <a:off x="-5339607" y="3035688"/>
            <a:ext cx="3309264" cy="2174987"/>
            <a:chOff x="789925" y="1049000"/>
            <a:chExt cx="3309264" cy="2174987"/>
          </a:xfrm>
        </p:grpSpPr>
        <p:sp>
          <p:nvSpPr>
            <p:cNvPr id="1451" name="Google Shape;978;p25">
              <a:extLst>
                <a:ext uri="{FF2B5EF4-FFF2-40B4-BE49-F238E27FC236}">
                  <a16:creationId xmlns:a16="http://schemas.microsoft.com/office/drawing/2014/main" id="{FBA7A3A1-6520-88AC-2613-8B89CDB8DBDD}"/>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Feature Extraction</a:t>
              </a:r>
              <a:endParaRPr lang="ar-EG" sz="2400" dirty="0">
                <a:effectLst/>
              </a:endParaRPr>
            </a:p>
          </p:txBody>
        </p:sp>
        <p:sp>
          <p:nvSpPr>
            <p:cNvPr id="1452" name="Google Shape;979;p25">
              <a:extLst>
                <a:ext uri="{FF2B5EF4-FFF2-40B4-BE49-F238E27FC236}">
                  <a16:creationId xmlns:a16="http://schemas.microsoft.com/office/drawing/2014/main" id="{6729ED79-9074-4896-A3FC-3079AB87835A}"/>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By identifying the most significant features in the Arabic text, the TF-IDF Vectorizer was used to transform the text data into a numerical matrix that could be fed into the machine learning model to help it better understand the sentiment expressed in the data.</a:t>
              </a:r>
            </a:p>
          </p:txBody>
        </p:sp>
      </p:grpSp>
      <p:sp>
        <p:nvSpPr>
          <p:cNvPr id="24" name="Google Shape;971;p25">
            <a:extLst>
              <a:ext uri="{FF2B5EF4-FFF2-40B4-BE49-F238E27FC236}">
                <a16:creationId xmlns:a16="http://schemas.microsoft.com/office/drawing/2014/main" id="{6A2ED0F8-D93E-0A9A-6BD4-B5E129E5F6AF}"/>
              </a:ext>
            </a:extLst>
          </p:cNvPr>
          <p:cNvSpPr/>
          <p:nvPr/>
        </p:nvSpPr>
        <p:spPr>
          <a:xfrm>
            <a:off x="1695558" y="2426688"/>
            <a:ext cx="609000" cy="6090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nvGrpSpPr>
          <p:cNvPr id="25" name="Google Shape;977;p25">
            <a:extLst>
              <a:ext uri="{FF2B5EF4-FFF2-40B4-BE49-F238E27FC236}">
                <a16:creationId xmlns:a16="http://schemas.microsoft.com/office/drawing/2014/main" id="{94B026B1-B26D-17F9-C72E-2CE39848AB57}"/>
              </a:ext>
            </a:extLst>
          </p:cNvPr>
          <p:cNvGrpSpPr/>
          <p:nvPr/>
        </p:nvGrpSpPr>
        <p:grpSpPr>
          <a:xfrm>
            <a:off x="345426" y="3035688"/>
            <a:ext cx="3309264" cy="2174987"/>
            <a:chOff x="789925" y="1049000"/>
            <a:chExt cx="3309264" cy="2174987"/>
          </a:xfrm>
        </p:grpSpPr>
        <p:sp>
          <p:nvSpPr>
            <p:cNvPr id="1449" name="Google Shape;978;p25">
              <a:extLst>
                <a:ext uri="{FF2B5EF4-FFF2-40B4-BE49-F238E27FC236}">
                  <a16:creationId xmlns:a16="http://schemas.microsoft.com/office/drawing/2014/main" id="{24F4C407-75AA-BA6A-8EFC-C796E3E8CFE7}"/>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dk1"/>
                  </a:solidFill>
                  <a:latin typeface="Fira Sans Extra Condensed"/>
                  <a:ea typeface="Fira Sans Extra Condensed"/>
                  <a:cs typeface="Fira Sans Extra Condensed"/>
                  <a:sym typeface="Fira Sans Extra Condensed"/>
                </a:rPr>
                <a:t>SciKit</a:t>
              </a:r>
              <a:r>
                <a:rPr lang="en-US" sz="1800" b="1" dirty="0">
                  <a:solidFill>
                    <a:schemeClr val="dk1"/>
                  </a:solidFill>
                  <a:latin typeface="Fira Sans Extra Condensed"/>
                  <a:ea typeface="Fira Sans Extra Condensed"/>
                  <a:cs typeface="Fira Sans Extra Condensed"/>
                  <a:sym typeface="Fira Sans Extra Condensed"/>
                </a:rPr>
                <a:t>-Learn Library</a:t>
              </a:r>
            </a:p>
          </p:txBody>
        </p:sp>
        <p:sp>
          <p:nvSpPr>
            <p:cNvPr id="1450" name="Google Shape;979;p25">
              <a:extLst>
                <a:ext uri="{FF2B5EF4-FFF2-40B4-BE49-F238E27FC236}">
                  <a16:creationId xmlns:a16="http://schemas.microsoft.com/office/drawing/2014/main" id="{A1035A50-A695-A430-0040-295FEF61F4B1}"/>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project used the </a:t>
              </a:r>
              <a:r>
                <a:rPr lang="en-US" b="1" dirty="0">
                  <a:solidFill>
                    <a:schemeClr val="dk1"/>
                  </a:solidFill>
                  <a:latin typeface="Roboto"/>
                  <a:ea typeface="Roboto"/>
                  <a:cs typeface="Roboto"/>
                  <a:sym typeface="Roboto"/>
                </a:rPr>
                <a:t>TfidfVectorizer </a:t>
              </a:r>
              <a:r>
                <a:rPr lang="en-US" dirty="0">
                  <a:solidFill>
                    <a:schemeClr val="dk1"/>
                  </a:solidFill>
                  <a:latin typeface="Roboto"/>
                  <a:ea typeface="Roboto"/>
                  <a:cs typeface="Roboto"/>
                  <a:sym typeface="Roboto"/>
                </a:rPr>
                <a:t>function from </a:t>
              </a:r>
              <a:r>
                <a:rPr lang="en-US" b="1" dirty="0" err="1">
                  <a:solidFill>
                    <a:schemeClr val="dk1"/>
                  </a:solidFill>
                  <a:latin typeface="Roboto"/>
                  <a:ea typeface="Roboto"/>
                  <a:cs typeface="Roboto"/>
                  <a:sym typeface="Roboto"/>
                </a:rPr>
                <a:t>feature_extraction.text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 </a:t>
              </a:r>
              <a:r>
                <a:rPr lang="en-US" dirty="0">
                  <a:solidFill>
                    <a:schemeClr val="dk1"/>
                  </a:solidFill>
                  <a:latin typeface="Roboto"/>
                  <a:ea typeface="Roboto"/>
                  <a:cs typeface="Roboto"/>
                  <a:sym typeface="Roboto"/>
                </a:rPr>
                <a:t>library</a:t>
              </a:r>
            </a:p>
          </p:txBody>
        </p:sp>
      </p:grpSp>
      <p:pic>
        <p:nvPicPr>
          <p:cNvPr id="26" name="Picture 2" descr="scikit-learn - Wikipedia">
            <a:extLst>
              <a:ext uri="{FF2B5EF4-FFF2-40B4-BE49-F238E27FC236}">
                <a16:creationId xmlns:a16="http://schemas.microsoft.com/office/drawing/2014/main" id="{BE6B8E3A-42F7-6DCF-ECDF-2730815A7E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2" y="2963563"/>
            <a:ext cx="812683" cy="437522"/>
          </a:xfrm>
          <a:prstGeom prst="rect">
            <a:avLst/>
          </a:prstGeom>
          <a:noFill/>
          <a:extLst>
            <a:ext uri="{909E8E84-426E-40DD-AFC4-6F175D3DCCD1}">
              <a14:hiddenFill xmlns:a14="http://schemas.microsoft.com/office/drawing/2010/main">
                <a:solidFill>
                  <a:srgbClr val="FFFFFF"/>
                </a:solidFill>
              </a14:hiddenFill>
            </a:ext>
          </a:extLst>
        </p:spPr>
      </p:pic>
      <p:sp>
        <p:nvSpPr>
          <p:cNvPr id="1443" name="Google Shape;971;p25">
            <a:extLst>
              <a:ext uri="{FF2B5EF4-FFF2-40B4-BE49-F238E27FC236}">
                <a16:creationId xmlns:a16="http://schemas.microsoft.com/office/drawing/2014/main" id="{75AAA610-0A52-695B-CD9C-50EB847BEC81}"/>
              </a:ext>
            </a:extLst>
          </p:cNvPr>
          <p:cNvSpPr/>
          <p:nvPr/>
        </p:nvSpPr>
        <p:spPr>
          <a:xfrm>
            <a:off x="7073335" y="2426688"/>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nvGrpSpPr>
          <p:cNvPr id="1444" name="Google Shape;977;p25">
            <a:extLst>
              <a:ext uri="{FF2B5EF4-FFF2-40B4-BE49-F238E27FC236}">
                <a16:creationId xmlns:a16="http://schemas.microsoft.com/office/drawing/2014/main" id="{BC53E96C-67CD-4CCC-0C96-4928294E4451}"/>
              </a:ext>
            </a:extLst>
          </p:cNvPr>
          <p:cNvGrpSpPr/>
          <p:nvPr/>
        </p:nvGrpSpPr>
        <p:grpSpPr>
          <a:xfrm>
            <a:off x="5723203" y="3035688"/>
            <a:ext cx="3309264" cy="2174987"/>
            <a:chOff x="-49765" y="1049000"/>
            <a:chExt cx="3309264" cy="2174987"/>
          </a:xfrm>
        </p:grpSpPr>
        <p:sp>
          <p:nvSpPr>
            <p:cNvPr id="1446" name="Google Shape;978;p25">
              <a:extLst>
                <a:ext uri="{FF2B5EF4-FFF2-40B4-BE49-F238E27FC236}">
                  <a16:creationId xmlns:a16="http://schemas.microsoft.com/office/drawing/2014/main" id="{34DB2F19-D8BB-12FB-D2E5-8DE98D625269}"/>
                </a:ext>
              </a:extLst>
            </p:cNvPr>
            <p:cNvSpPr txBox="1"/>
            <p:nvPr/>
          </p:nvSpPr>
          <p:spPr>
            <a:xfrm>
              <a:off x="-49501" y="1049000"/>
              <a:ext cx="3309000" cy="36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Improved Performance</a:t>
              </a:r>
            </a:p>
          </p:txBody>
        </p:sp>
        <p:sp>
          <p:nvSpPr>
            <p:cNvPr id="1448" name="Google Shape;979;p25">
              <a:extLst>
                <a:ext uri="{FF2B5EF4-FFF2-40B4-BE49-F238E27FC236}">
                  <a16:creationId xmlns:a16="http://schemas.microsoft.com/office/drawing/2014/main" id="{73FBFD68-99CD-B631-0C79-AF9BD833BF20}"/>
                </a:ext>
              </a:extLst>
            </p:cNvPr>
            <p:cNvSpPr txBox="1"/>
            <p:nvPr/>
          </p:nvSpPr>
          <p:spPr>
            <a:xfrm>
              <a:off x="-49765" y="1412024"/>
              <a:ext cx="3309000" cy="181196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solidFill>
                    <a:schemeClr val="dk1"/>
                  </a:solidFill>
                  <a:latin typeface="Roboto"/>
                  <a:ea typeface="Roboto"/>
                  <a:cs typeface="Roboto"/>
                  <a:sym typeface="Roboto"/>
                </a:rPr>
                <a:t>The TF-IDF Vectorizer's ability to capture the significance of words and phrases within the Arabic dataset was a key factor in the model's high accuracy.</a:t>
              </a:r>
            </a:p>
          </p:txBody>
        </p:sp>
      </p:grpSp>
      <p:pic>
        <p:nvPicPr>
          <p:cNvPr id="1491" name="Picture 1490" descr="A white robot with blue eyes and a blue helmet&#10;&#10;Description automatically generated">
            <a:extLst>
              <a:ext uri="{FF2B5EF4-FFF2-40B4-BE49-F238E27FC236}">
                <a16:creationId xmlns:a16="http://schemas.microsoft.com/office/drawing/2014/main" id="{5F8C18BA-1CC8-2D03-E349-F3D7913145F0}"/>
              </a:ext>
            </a:extLst>
          </p:cNvPr>
          <p:cNvPicPr>
            <a:picLocks noChangeAspect="1"/>
          </p:cNvPicPr>
          <p:nvPr/>
        </p:nvPicPr>
        <p:blipFill>
          <a:blip r:embed="rId7"/>
          <a:stretch>
            <a:fillRect/>
          </a:stretch>
        </p:blipFill>
        <p:spPr>
          <a:xfrm>
            <a:off x="6556384" y="1976174"/>
            <a:ext cx="987389" cy="987389"/>
          </a:xfrm>
          <a:prstGeom prst="rect">
            <a:avLst/>
          </a:prstGeom>
        </p:spPr>
      </p:pic>
    </p:spTree>
    <p:extLst>
      <p:ext uri="{BB962C8B-B14F-4D97-AF65-F5344CB8AC3E}">
        <p14:creationId xmlns:p14="http://schemas.microsoft.com/office/powerpoint/2010/main" val="174874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19" name="Google Shape;977;p25">
            <a:extLst>
              <a:ext uri="{FF2B5EF4-FFF2-40B4-BE49-F238E27FC236}">
                <a16:creationId xmlns:a16="http://schemas.microsoft.com/office/drawing/2014/main" id="{DCC654EF-E669-ADBB-A697-7F6B4CC56E28}"/>
              </a:ext>
            </a:extLst>
          </p:cNvPr>
          <p:cNvGrpSpPr/>
          <p:nvPr/>
        </p:nvGrpSpPr>
        <p:grpSpPr>
          <a:xfrm>
            <a:off x="-11266875" y="3035688"/>
            <a:ext cx="3309264" cy="2174987"/>
            <a:chOff x="789925" y="1049000"/>
            <a:chExt cx="3309264" cy="2174987"/>
          </a:xfrm>
        </p:grpSpPr>
        <p:sp>
          <p:nvSpPr>
            <p:cNvPr id="1453" name="Google Shape;978;p25">
              <a:extLst>
                <a:ext uri="{FF2B5EF4-FFF2-40B4-BE49-F238E27FC236}">
                  <a16:creationId xmlns:a16="http://schemas.microsoft.com/office/drawing/2014/main" id="{DD69048B-6845-A11D-382E-72EFA20CFC2A}"/>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TF-IDF</a:t>
              </a:r>
            </a:p>
          </p:txBody>
        </p:sp>
        <p:sp>
          <p:nvSpPr>
            <p:cNvPr id="1454" name="Google Shape;979;p25">
              <a:extLst>
                <a:ext uri="{FF2B5EF4-FFF2-40B4-BE49-F238E27FC236}">
                  <a16:creationId xmlns:a16="http://schemas.microsoft.com/office/drawing/2014/main" id="{E9153285-45E9-C19A-627B-832F95EF5691}"/>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TF-IDF (Term Frequency-Inverse Document Frequency) is a measure of originality of a word by comparing the number of times a word appears in a doc with the number of docs the word appears in</a:t>
              </a:r>
            </a:p>
          </p:txBody>
        </p:sp>
      </p:grpSp>
      <p:cxnSp>
        <p:nvCxnSpPr>
          <p:cNvPr id="20" name="!!Straight Connector 1519">
            <a:extLst>
              <a:ext uri="{FF2B5EF4-FFF2-40B4-BE49-F238E27FC236}">
                <a16:creationId xmlns:a16="http://schemas.microsoft.com/office/drawing/2014/main" id="{776C5BC9-21A6-C501-32F1-B533E15DF566}"/>
              </a:ext>
            </a:extLst>
          </p:cNvPr>
          <p:cNvCxnSpPr>
            <a:cxnSpLocks/>
            <a:endCxn id="1443" idx="6"/>
          </p:cNvCxnSpPr>
          <p:nvPr/>
        </p:nvCxnSpPr>
        <p:spPr>
          <a:xfrm>
            <a:off x="-25556953" y="2731188"/>
            <a:ext cx="1759921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Google Shape;971;p25">
            <a:extLst>
              <a:ext uri="{FF2B5EF4-FFF2-40B4-BE49-F238E27FC236}">
                <a16:creationId xmlns:a16="http://schemas.microsoft.com/office/drawing/2014/main" id="{2223875C-1B5C-FAD0-32CE-D814BE579DD8}"/>
              </a:ext>
            </a:extLst>
          </p:cNvPr>
          <p:cNvSpPr/>
          <p:nvPr/>
        </p:nvSpPr>
        <p:spPr>
          <a:xfrm>
            <a:off x="-9916875" y="2426688"/>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24" name="Google Shape;971;p25">
            <a:extLst>
              <a:ext uri="{FF2B5EF4-FFF2-40B4-BE49-F238E27FC236}">
                <a16:creationId xmlns:a16="http://schemas.microsoft.com/office/drawing/2014/main" id="{6A2ED0F8-D93E-0A9A-6BD4-B5E129E5F6AF}"/>
              </a:ext>
            </a:extLst>
          </p:cNvPr>
          <p:cNvSpPr/>
          <p:nvPr/>
        </p:nvSpPr>
        <p:spPr>
          <a:xfrm>
            <a:off x="-13944520" y="2426688"/>
            <a:ext cx="609000" cy="6090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nvGrpSpPr>
          <p:cNvPr id="25" name="Google Shape;977;p25">
            <a:extLst>
              <a:ext uri="{FF2B5EF4-FFF2-40B4-BE49-F238E27FC236}">
                <a16:creationId xmlns:a16="http://schemas.microsoft.com/office/drawing/2014/main" id="{94B026B1-B26D-17F9-C72E-2CE39848AB57}"/>
              </a:ext>
            </a:extLst>
          </p:cNvPr>
          <p:cNvGrpSpPr/>
          <p:nvPr/>
        </p:nvGrpSpPr>
        <p:grpSpPr>
          <a:xfrm>
            <a:off x="-15294652" y="3035688"/>
            <a:ext cx="3309264" cy="2174987"/>
            <a:chOff x="789925" y="1049000"/>
            <a:chExt cx="3309264" cy="2174987"/>
          </a:xfrm>
        </p:grpSpPr>
        <p:sp>
          <p:nvSpPr>
            <p:cNvPr id="1449" name="Google Shape;978;p25">
              <a:extLst>
                <a:ext uri="{FF2B5EF4-FFF2-40B4-BE49-F238E27FC236}">
                  <a16:creationId xmlns:a16="http://schemas.microsoft.com/office/drawing/2014/main" id="{24F4C407-75AA-BA6A-8EFC-C796E3E8CFE7}"/>
                </a:ext>
              </a:extLst>
            </p:cNvPr>
            <p:cNvSpPr txBox="1"/>
            <p:nvPr/>
          </p:nvSpPr>
          <p:spPr>
            <a:xfrm>
              <a:off x="790189" y="1049000"/>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dk1"/>
                  </a:solidFill>
                  <a:latin typeface="Fira Sans Extra Condensed"/>
                  <a:ea typeface="Fira Sans Extra Condensed"/>
                  <a:cs typeface="Fira Sans Extra Condensed"/>
                  <a:sym typeface="Fira Sans Extra Condensed"/>
                </a:rPr>
                <a:t>SciKit</a:t>
              </a:r>
              <a:r>
                <a:rPr lang="en-US" sz="1800" b="1" dirty="0">
                  <a:solidFill>
                    <a:schemeClr val="dk1"/>
                  </a:solidFill>
                  <a:latin typeface="Fira Sans Extra Condensed"/>
                  <a:ea typeface="Fira Sans Extra Condensed"/>
                  <a:cs typeface="Fira Sans Extra Condensed"/>
                  <a:sym typeface="Fira Sans Extra Condensed"/>
                </a:rPr>
                <a:t>-Learn Library</a:t>
              </a:r>
            </a:p>
          </p:txBody>
        </p:sp>
        <p:sp>
          <p:nvSpPr>
            <p:cNvPr id="1450" name="Google Shape;979;p25">
              <a:extLst>
                <a:ext uri="{FF2B5EF4-FFF2-40B4-BE49-F238E27FC236}">
                  <a16:creationId xmlns:a16="http://schemas.microsoft.com/office/drawing/2014/main" id="{A1035A50-A695-A430-0040-295FEF61F4B1}"/>
                </a:ext>
              </a:extLst>
            </p:cNvPr>
            <p:cNvSpPr txBox="1"/>
            <p:nvPr/>
          </p:nvSpPr>
          <p:spPr>
            <a:xfrm>
              <a:off x="789925" y="1412024"/>
              <a:ext cx="3309000" cy="18119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The project used the </a:t>
              </a:r>
              <a:r>
                <a:rPr lang="en-US" b="1" dirty="0">
                  <a:solidFill>
                    <a:schemeClr val="dk1"/>
                  </a:solidFill>
                  <a:latin typeface="Roboto"/>
                  <a:ea typeface="Roboto"/>
                  <a:cs typeface="Roboto"/>
                  <a:sym typeface="Roboto"/>
                </a:rPr>
                <a:t>TfidfVectorizer </a:t>
              </a:r>
              <a:r>
                <a:rPr lang="en-US" dirty="0">
                  <a:solidFill>
                    <a:schemeClr val="dk1"/>
                  </a:solidFill>
                  <a:latin typeface="Roboto"/>
                  <a:ea typeface="Roboto"/>
                  <a:cs typeface="Roboto"/>
                  <a:sym typeface="Roboto"/>
                </a:rPr>
                <a:t>function from </a:t>
              </a:r>
              <a:r>
                <a:rPr lang="en-US" b="1" dirty="0" err="1">
                  <a:solidFill>
                    <a:schemeClr val="dk1"/>
                  </a:solidFill>
                  <a:latin typeface="Roboto"/>
                  <a:ea typeface="Roboto"/>
                  <a:cs typeface="Roboto"/>
                  <a:sym typeface="Roboto"/>
                </a:rPr>
                <a:t>feature_extraction.text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 </a:t>
              </a:r>
              <a:r>
                <a:rPr lang="en-US" dirty="0">
                  <a:solidFill>
                    <a:schemeClr val="dk1"/>
                  </a:solidFill>
                  <a:latin typeface="Roboto"/>
                  <a:ea typeface="Roboto"/>
                  <a:cs typeface="Roboto"/>
                  <a:sym typeface="Roboto"/>
                </a:rPr>
                <a:t>library</a:t>
              </a:r>
            </a:p>
          </p:txBody>
        </p:sp>
      </p:grpSp>
      <p:pic>
        <p:nvPicPr>
          <p:cNvPr id="26" name="Picture 2" descr="scikit-learn - Wikipedia">
            <a:extLst>
              <a:ext uri="{FF2B5EF4-FFF2-40B4-BE49-F238E27FC236}">
                <a16:creationId xmlns:a16="http://schemas.microsoft.com/office/drawing/2014/main" id="{BE6B8E3A-42F7-6DCF-ECDF-2730815A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8026" y="2963563"/>
            <a:ext cx="812683" cy="437522"/>
          </a:xfrm>
          <a:prstGeom prst="rect">
            <a:avLst/>
          </a:prstGeom>
          <a:noFill/>
          <a:extLst>
            <a:ext uri="{909E8E84-426E-40DD-AFC4-6F175D3DCCD1}">
              <a14:hiddenFill xmlns:a14="http://schemas.microsoft.com/office/drawing/2010/main">
                <a:solidFill>
                  <a:srgbClr val="FFFFFF"/>
                </a:solidFill>
              </a14:hiddenFill>
            </a:ext>
          </a:extLst>
        </p:spPr>
      </p:pic>
      <p:sp>
        <p:nvSpPr>
          <p:cNvPr id="1443" name="Google Shape;971;p25">
            <a:extLst>
              <a:ext uri="{FF2B5EF4-FFF2-40B4-BE49-F238E27FC236}">
                <a16:creationId xmlns:a16="http://schemas.microsoft.com/office/drawing/2014/main" id="{75AAA610-0A52-695B-CD9C-50EB847BEC81}"/>
              </a:ext>
            </a:extLst>
          </p:cNvPr>
          <p:cNvSpPr/>
          <p:nvPr/>
        </p:nvSpPr>
        <p:spPr>
          <a:xfrm>
            <a:off x="-8566743" y="2426688"/>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nvGrpSpPr>
          <p:cNvPr id="1444" name="Google Shape;977;p25">
            <a:extLst>
              <a:ext uri="{FF2B5EF4-FFF2-40B4-BE49-F238E27FC236}">
                <a16:creationId xmlns:a16="http://schemas.microsoft.com/office/drawing/2014/main" id="{BC53E96C-67CD-4CCC-0C96-4928294E4451}"/>
              </a:ext>
            </a:extLst>
          </p:cNvPr>
          <p:cNvGrpSpPr/>
          <p:nvPr/>
        </p:nvGrpSpPr>
        <p:grpSpPr>
          <a:xfrm>
            <a:off x="-9916875" y="3035688"/>
            <a:ext cx="3309264" cy="2174987"/>
            <a:chOff x="-49765" y="1049000"/>
            <a:chExt cx="3309264" cy="2174987"/>
          </a:xfrm>
        </p:grpSpPr>
        <p:sp>
          <p:nvSpPr>
            <p:cNvPr id="1446" name="Google Shape;978;p25">
              <a:extLst>
                <a:ext uri="{FF2B5EF4-FFF2-40B4-BE49-F238E27FC236}">
                  <a16:creationId xmlns:a16="http://schemas.microsoft.com/office/drawing/2014/main" id="{34DB2F19-D8BB-12FB-D2E5-8DE98D625269}"/>
                </a:ext>
              </a:extLst>
            </p:cNvPr>
            <p:cNvSpPr txBox="1"/>
            <p:nvPr/>
          </p:nvSpPr>
          <p:spPr>
            <a:xfrm>
              <a:off x="-49501" y="1049000"/>
              <a:ext cx="3309000" cy="36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Improved Performance</a:t>
              </a:r>
            </a:p>
          </p:txBody>
        </p:sp>
        <p:sp>
          <p:nvSpPr>
            <p:cNvPr id="1448" name="Google Shape;979;p25">
              <a:extLst>
                <a:ext uri="{FF2B5EF4-FFF2-40B4-BE49-F238E27FC236}">
                  <a16:creationId xmlns:a16="http://schemas.microsoft.com/office/drawing/2014/main" id="{73FBFD68-99CD-B631-0C79-AF9BD833BF20}"/>
                </a:ext>
              </a:extLst>
            </p:cNvPr>
            <p:cNvSpPr txBox="1"/>
            <p:nvPr/>
          </p:nvSpPr>
          <p:spPr>
            <a:xfrm>
              <a:off x="-49765" y="1412024"/>
              <a:ext cx="3309000" cy="181196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solidFill>
                    <a:schemeClr val="dk1"/>
                  </a:solidFill>
                  <a:latin typeface="Roboto"/>
                  <a:ea typeface="Roboto"/>
                  <a:cs typeface="Roboto"/>
                  <a:sym typeface="Roboto"/>
                </a:rPr>
                <a:t>The TF-IDF Vectorizer's ability to capture the significance of words and phrases within the Arabic dataset was a key factor in the model's high accuracy.</a:t>
              </a:r>
            </a:p>
          </p:txBody>
        </p:sp>
      </p:grpSp>
      <p:cxnSp>
        <p:nvCxnSpPr>
          <p:cNvPr id="4" name="Google Shape;867;p22">
            <a:extLst>
              <a:ext uri="{FF2B5EF4-FFF2-40B4-BE49-F238E27FC236}">
                <a16:creationId xmlns:a16="http://schemas.microsoft.com/office/drawing/2014/main" id="{F21C63B1-0A04-4B65-B8AE-F27FF37412C2}"/>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867;p22">
            <a:extLst>
              <a:ext uri="{FF2B5EF4-FFF2-40B4-BE49-F238E27FC236}">
                <a16:creationId xmlns:a16="http://schemas.microsoft.com/office/drawing/2014/main" id="{7D03C109-5F37-86E5-D3C4-806E18038515}"/>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867;p22">
            <a:extLst>
              <a:ext uri="{FF2B5EF4-FFF2-40B4-BE49-F238E27FC236}">
                <a16:creationId xmlns:a16="http://schemas.microsoft.com/office/drawing/2014/main" id="{68230784-F2ED-2835-7149-2F13E8C4AAFE}"/>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7" name="Google Shape;861;p22">
            <a:extLst>
              <a:ext uri="{FF2B5EF4-FFF2-40B4-BE49-F238E27FC236}">
                <a16:creationId xmlns:a16="http://schemas.microsoft.com/office/drawing/2014/main" id="{2A4F1DAF-030D-5832-AEF1-98EDC8D6396A}"/>
              </a:ext>
            </a:extLst>
          </p:cNvPr>
          <p:cNvCxnSpPr>
            <a:cxnSpLocks/>
            <a:endCxn id="11"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 name="Google Shape;864;p22">
            <a:extLst>
              <a:ext uri="{FF2B5EF4-FFF2-40B4-BE49-F238E27FC236}">
                <a16:creationId xmlns:a16="http://schemas.microsoft.com/office/drawing/2014/main" id="{4E92DB04-262D-F4FA-2F11-AB18C70234C5}"/>
              </a:ext>
            </a:extLst>
          </p:cNvPr>
          <p:cNvCxnSpPr>
            <a:cxnSpLocks/>
            <a:endCxn id="16"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867;p22">
            <a:extLst>
              <a:ext uri="{FF2B5EF4-FFF2-40B4-BE49-F238E27FC236}">
                <a16:creationId xmlns:a16="http://schemas.microsoft.com/office/drawing/2014/main" id="{90C19527-DBF4-4EA9-3BB7-33BF7D8954F7}"/>
              </a:ext>
            </a:extLst>
          </p:cNvPr>
          <p:cNvCxnSpPr>
            <a:cxnSpLocks/>
            <a:endCxn id="18"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870;p22">
            <a:extLst>
              <a:ext uri="{FF2B5EF4-FFF2-40B4-BE49-F238E27FC236}">
                <a16:creationId xmlns:a16="http://schemas.microsoft.com/office/drawing/2014/main" id="{5B794719-1FE7-EE95-3495-3D15BA6959CE}"/>
              </a:ext>
            </a:extLst>
          </p:cNvPr>
          <p:cNvSpPr/>
          <p:nvPr/>
        </p:nvSpPr>
        <p:spPr>
          <a:xfrm>
            <a:off x="3420900" y="1119763"/>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shape">
            <a:extLst>
              <a:ext uri="{FF2B5EF4-FFF2-40B4-BE49-F238E27FC236}">
                <a16:creationId xmlns:a16="http://schemas.microsoft.com/office/drawing/2014/main" id="{E3EF913D-1796-015F-DE72-74C3596333E6}"/>
              </a:ext>
            </a:extLst>
          </p:cNvPr>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p22">
            <a:extLst>
              <a:ext uri="{FF2B5EF4-FFF2-40B4-BE49-F238E27FC236}">
                <a16:creationId xmlns:a16="http://schemas.microsoft.com/office/drawing/2014/main" id="{92215B1F-DC27-D86B-A5AD-CD49E5CDAE0E}"/>
              </a:ext>
            </a:extLst>
          </p:cNvPr>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22">
            <a:extLst>
              <a:ext uri="{FF2B5EF4-FFF2-40B4-BE49-F238E27FC236}">
                <a16:creationId xmlns:a16="http://schemas.microsoft.com/office/drawing/2014/main" id="{787C367D-5EDC-9921-CBC5-553923AA1912}"/>
              </a:ext>
            </a:extLst>
          </p:cNvPr>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22">
            <a:extLst>
              <a:ext uri="{FF2B5EF4-FFF2-40B4-BE49-F238E27FC236}">
                <a16:creationId xmlns:a16="http://schemas.microsoft.com/office/drawing/2014/main" id="{D8656256-2797-EDB8-7717-4DF16B5346F7}"/>
              </a:ext>
            </a:extLst>
          </p:cNvPr>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2">
            <a:extLst>
              <a:ext uri="{FF2B5EF4-FFF2-40B4-BE49-F238E27FC236}">
                <a16:creationId xmlns:a16="http://schemas.microsoft.com/office/drawing/2014/main" id="{E98FE87C-7D1B-4802-1513-323704C460DB}"/>
              </a:ext>
            </a:extLst>
          </p:cNvPr>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8;p22">
            <a:extLst>
              <a:ext uri="{FF2B5EF4-FFF2-40B4-BE49-F238E27FC236}">
                <a16:creationId xmlns:a16="http://schemas.microsoft.com/office/drawing/2014/main" id="{A497DBB5-9F06-9330-DFDE-DBC5BAB4AF00}"/>
              </a:ext>
            </a:extLst>
          </p:cNvPr>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22">
            <a:extLst>
              <a:ext uri="{FF2B5EF4-FFF2-40B4-BE49-F238E27FC236}">
                <a16:creationId xmlns:a16="http://schemas.microsoft.com/office/drawing/2014/main" id="{27EABBD2-59F0-5799-ED0F-75E13CBD38FB}"/>
              </a:ext>
            </a:extLst>
          </p:cNvPr>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1466" name="Picture 1465" descr="A yellow and blue circles with a sad face&#10;&#10;Description automatically generated">
            <a:extLst>
              <a:ext uri="{FF2B5EF4-FFF2-40B4-BE49-F238E27FC236}">
                <a16:creationId xmlns:a16="http://schemas.microsoft.com/office/drawing/2014/main" id="{EC5F221E-353C-A5C1-F2DF-2D9637DAE8D3}"/>
              </a:ext>
            </a:extLst>
          </p:cNvPr>
          <p:cNvPicPr>
            <a:picLocks noChangeAspect="1"/>
          </p:cNvPicPr>
          <p:nvPr/>
        </p:nvPicPr>
        <p:blipFill>
          <a:blip r:embed="rId4"/>
          <a:stretch>
            <a:fillRect/>
          </a:stretch>
        </p:blipFill>
        <p:spPr>
          <a:xfrm>
            <a:off x="3888601" y="3200384"/>
            <a:ext cx="1336091" cy="1280598"/>
          </a:xfrm>
          <a:prstGeom prst="rect">
            <a:avLst/>
          </a:prstGeom>
        </p:spPr>
      </p:pic>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5"/>
          <a:stretch>
            <a:fillRect/>
          </a:stretch>
        </p:blipFill>
        <p:spPr>
          <a:xfrm>
            <a:off x="6054257" y="629636"/>
            <a:ext cx="987389" cy="987389"/>
          </a:xfrm>
          <a:prstGeom prst="rect">
            <a:avLst/>
          </a:prstGeom>
        </p:spPr>
      </p:pic>
      <p:grpSp>
        <p:nvGrpSpPr>
          <p:cNvPr id="1470" name="tasks">
            <a:extLst>
              <a:ext uri="{FF2B5EF4-FFF2-40B4-BE49-F238E27FC236}">
                <a16:creationId xmlns:a16="http://schemas.microsoft.com/office/drawing/2014/main" id="{36479BB3-8648-D9E6-41A7-DB5C753EF229}"/>
              </a:ext>
            </a:extLst>
          </p:cNvPr>
          <p:cNvGrpSpPr/>
          <p:nvPr/>
        </p:nvGrpSpPr>
        <p:grpSpPr>
          <a:xfrm>
            <a:off x="4409933" y="1889443"/>
            <a:ext cx="324133" cy="420796"/>
            <a:chOff x="-3462150" y="2046625"/>
            <a:chExt cx="224500" cy="291450"/>
          </a:xfrm>
          <a:solidFill>
            <a:srgbClr val="AA5CFE"/>
          </a:solidFill>
        </p:grpSpPr>
        <p:sp>
          <p:nvSpPr>
            <p:cNvPr id="1471" name="Google Shape;10866;p90">
              <a:extLst>
                <a:ext uri="{FF2B5EF4-FFF2-40B4-BE49-F238E27FC236}">
                  <a16:creationId xmlns:a16="http://schemas.microsoft.com/office/drawing/2014/main" id="{439BDE8A-C2F7-A787-F9BE-166E0791BD32}"/>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0867;p90">
              <a:extLst>
                <a:ext uri="{FF2B5EF4-FFF2-40B4-BE49-F238E27FC236}">
                  <a16:creationId xmlns:a16="http://schemas.microsoft.com/office/drawing/2014/main" id="{A8833225-7CE8-9813-E300-13EBB8091774}"/>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0868;p90">
              <a:extLst>
                <a:ext uri="{FF2B5EF4-FFF2-40B4-BE49-F238E27FC236}">
                  <a16:creationId xmlns:a16="http://schemas.microsoft.com/office/drawing/2014/main" id="{FB425248-C68C-754D-DF1D-074880E6701F}"/>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0869;p90">
              <a:extLst>
                <a:ext uri="{FF2B5EF4-FFF2-40B4-BE49-F238E27FC236}">
                  <a16:creationId xmlns:a16="http://schemas.microsoft.com/office/drawing/2014/main" id="{C209D09F-7D8B-847A-E869-915C50B0DD56}"/>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0870;p90">
              <a:extLst>
                <a:ext uri="{FF2B5EF4-FFF2-40B4-BE49-F238E27FC236}">
                  <a16:creationId xmlns:a16="http://schemas.microsoft.com/office/drawing/2014/main" id="{ED721057-B45A-3F43-0135-22A1E24641C1}"/>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0871;p90">
              <a:extLst>
                <a:ext uri="{FF2B5EF4-FFF2-40B4-BE49-F238E27FC236}">
                  <a16:creationId xmlns:a16="http://schemas.microsoft.com/office/drawing/2014/main" id="{08740597-40BA-8754-360E-B5912BE87B85}"/>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0872;p90">
              <a:extLst>
                <a:ext uri="{FF2B5EF4-FFF2-40B4-BE49-F238E27FC236}">
                  <a16:creationId xmlns:a16="http://schemas.microsoft.com/office/drawing/2014/main" id="{B07AF15F-1A76-7725-36E8-689EFC09E009}"/>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51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0035 0.27623 " pathEditMode="relative" rAng="0" ptsTypes="AA">
                                      <p:cBhvr>
                                        <p:cTn id="6" dur="2000" fill="hold"/>
                                        <p:tgtEl>
                                          <p:spTgt spid="1467"/>
                                        </p:tgtEl>
                                        <p:attrNameLst>
                                          <p:attrName>ppt_x</p:attrName>
                                          <p:attrName>ppt_y</p:attrName>
                                        </p:attrNameLst>
                                      </p:cBhvr>
                                      <p:rCtr x="-17"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2" name="Google Shape;152;p17"/>
          <p:cNvSpPr txBox="1"/>
          <p:nvPr/>
        </p:nvSpPr>
        <p:spPr>
          <a:xfrm>
            <a:off x="457200" y="4114935"/>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Splitting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3" name="Google Shape;153;p17"/>
          <p:cNvSpPr txBox="1"/>
          <p:nvPr/>
        </p:nvSpPr>
        <p:spPr>
          <a:xfrm>
            <a:off x="457199" y="4496148"/>
            <a:ext cx="2806995"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Training and Testing sets</a:t>
            </a:r>
            <a:endParaRPr dirty="0">
              <a:solidFill>
                <a:schemeClr val="dk1"/>
              </a:solidFill>
              <a:latin typeface="Roboto"/>
              <a:ea typeface="Roboto"/>
              <a:cs typeface="Roboto"/>
              <a:sym typeface="Roboto"/>
            </a:endParaRPr>
          </a:p>
        </p:txBody>
      </p:sp>
      <p:grpSp>
        <p:nvGrpSpPr>
          <p:cNvPr id="156" name="Google Shape;156;p17"/>
          <p:cNvGrpSpPr/>
          <p:nvPr/>
        </p:nvGrpSpPr>
        <p:grpSpPr>
          <a:xfrm>
            <a:off x="2414400" y="3354543"/>
            <a:ext cx="2358000" cy="788285"/>
            <a:chOff x="2364900" y="3443050"/>
            <a:chExt cx="2358000" cy="788285"/>
          </a:xfrm>
        </p:grpSpPr>
        <p:sp>
          <p:nvSpPr>
            <p:cNvPr id="157" name="Google Shape;157;p17"/>
            <p:cNvSpPr txBox="1"/>
            <p:nvPr/>
          </p:nvSpPr>
          <p:spPr>
            <a:xfrm>
              <a:off x="2364900" y="344305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Model Algorithm</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8" name="Google Shape;158;p17"/>
            <p:cNvSpPr txBox="1"/>
            <p:nvPr/>
          </p:nvSpPr>
          <p:spPr>
            <a:xfrm>
              <a:off x="2364900" y="3824275"/>
              <a:ext cx="2061000" cy="407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Selecting appropriate algorithm</a:t>
              </a:r>
              <a:endParaRPr dirty="0">
                <a:solidFill>
                  <a:schemeClr val="dk1"/>
                </a:solidFill>
                <a:latin typeface="Roboto"/>
                <a:ea typeface="Roboto"/>
                <a:cs typeface="Roboto"/>
                <a:sym typeface="Roboto"/>
              </a:endParaRPr>
            </a:p>
          </p:txBody>
        </p:sp>
      </p:grpSp>
      <p:grpSp>
        <p:nvGrpSpPr>
          <p:cNvPr id="161" name="Google Shape;161;p17"/>
          <p:cNvGrpSpPr/>
          <p:nvPr/>
        </p:nvGrpSpPr>
        <p:grpSpPr>
          <a:xfrm>
            <a:off x="4371600" y="2460461"/>
            <a:ext cx="2358000" cy="662613"/>
            <a:chOff x="4421150" y="2343350"/>
            <a:chExt cx="2358000" cy="662613"/>
          </a:xfrm>
        </p:grpSpPr>
        <p:sp>
          <p:nvSpPr>
            <p:cNvPr id="162" name="Google Shape;162;p17"/>
            <p:cNvSpPr txBox="1"/>
            <p:nvPr/>
          </p:nvSpPr>
          <p:spPr>
            <a:xfrm>
              <a:off x="4421150" y="234335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 name="Google Shape;163;p17"/>
            <p:cNvSpPr txBox="1"/>
            <p:nvPr/>
          </p:nvSpPr>
          <p:spPr>
            <a:xfrm>
              <a:off x="4421150" y="2724563"/>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Using Training set</a:t>
              </a:r>
              <a:endParaRPr dirty="0">
                <a:solidFill>
                  <a:schemeClr val="dk1"/>
                </a:solidFill>
                <a:latin typeface="Roboto"/>
                <a:ea typeface="Roboto"/>
                <a:cs typeface="Roboto"/>
                <a:sym typeface="Roboto"/>
              </a:endParaRPr>
            </a:p>
          </p:txBody>
        </p:sp>
      </p:grpSp>
      <p:grpSp>
        <p:nvGrpSpPr>
          <p:cNvPr id="166" name="Google Shape;166;p17"/>
          <p:cNvGrpSpPr/>
          <p:nvPr/>
        </p:nvGrpSpPr>
        <p:grpSpPr>
          <a:xfrm>
            <a:off x="6328800" y="1553321"/>
            <a:ext cx="2358000" cy="662625"/>
            <a:chOff x="6477300" y="1231800"/>
            <a:chExt cx="2358000" cy="662625"/>
          </a:xfrm>
        </p:grpSpPr>
        <p:sp>
          <p:nvSpPr>
            <p:cNvPr id="167" name="Google Shape;167;p17"/>
            <p:cNvSpPr txBox="1"/>
            <p:nvPr/>
          </p:nvSpPr>
          <p:spPr>
            <a:xfrm>
              <a:off x="6477300" y="123180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Evaluating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6477300" y="1613025"/>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Using Testing set</a:t>
              </a:r>
            </a:p>
          </p:txBody>
        </p:sp>
      </p:grpSp>
      <p:cxnSp>
        <p:nvCxnSpPr>
          <p:cNvPr id="170" name="Google Shape;170;p17"/>
          <p:cNvCxnSpPr>
            <a:cxnSpLocks/>
          </p:cNvCxnSpPr>
          <p:nvPr/>
        </p:nvCxnSpPr>
        <p:spPr>
          <a:xfrm rot="-5400000">
            <a:off x="1277400" y="2561050"/>
            <a:ext cx="677400" cy="1596600"/>
          </a:xfrm>
          <a:prstGeom prst="bentConnector2">
            <a:avLst/>
          </a:prstGeom>
          <a:noFill/>
          <a:ln w="9525" cap="flat" cmpd="sng">
            <a:solidFill>
              <a:schemeClr val="dk2"/>
            </a:solidFill>
            <a:prstDash val="solid"/>
            <a:round/>
            <a:headEnd type="none" w="med" len="med"/>
            <a:tailEnd type="oval" w="med" len="med"/>
          </a:ln>
        </p:spPr>
      </p:cxnSp>
      <p:cxnSp>
        <p:nvCxnSpPr>
          <p:cNvPr id="171" name="Google Shape;171;p17"/>
          <p:cNvCxnSpPr>
            <a:cxnSpLocks/>
          </p:cNvCxnSpPr>
          <p:nvPr/>
        </p:nvCxnSpPr>
        <p:spPr>
          <a:xfrm rot="-5400000">
            <a:off x="3234600" y="1697883"/>
            <a:ext cx="677400" cy="1596600"/>
          </a:xfrm>
          <a:prstGeom prst="bentConnector2">
            <a:avLst/>
          </a:prstGeom>
          <a:noFill/>
          <a:ln w="9525" cap="flat" cmpd="sng">
            <a:solidFill>
              <a:schemeClr val="dk2"/>
            </a:solidFill>
            <a:prstDash val="solid"/>
            <a:round/>
            <a:headEnd type="none" w="med" len="med"/>
            <a:tailEnd type="oval" w="med" len="med"/>
          </a:ln>
        </p:spPr>
      </p:cxnSp>
      <p:cxnSp>
        <p:nvCxnSpPr>
          <p:cNvPr id="172" name="Google Shape;172;p17"/>
          <p:cNvCxnSpPr>
            <a:cxnSpLocks/>
          </p:cNvCxnSpPr>
          <p:nvPr/>
        </p:nvCxnSpPr>
        <p:spPr>
          <a:xfrm rot="-5400000">
            <a:off x="5191800" y="834729"/>
            <a:ext cx="677400" cy="1596600"/>
          </a:xfrm>
          <a:prstGeom prst="bentConnector2">
            <a:avLst/>
          </a:prstGeom>
          <a:noFill/>
          <a:ln w="9525" cap="flat" cmpd="sng">
            <a:solidFill>
              <a:schemeClr val="dk2"/>
            </a:solidFill>
            <a:prstDash val="solid"/>
            <a:round/>
            <a:headEnd type="none" w="med" len="med"/>
            <a:tailEnd type="oval" w="med" len="med"/>
          </a:ln>
        </p:spPr>
      </p:cxnSp>
      <p:sp>
        <p:nvSpPr>
          <p:cNvPr id="173" name="!!Google Shape;866;p22"/>
          <p:cNvSpPr/>
          <p:nvPr/>
        </p:nvSpPr>
        <p:spPr>
          <a:xfrm>
            <a:off x="5557200" y="3355975"/>
            <a:ext cx="3129600" cy="13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89;p22">
            <a:extLst>
              <a:ext uri="{FF2B5EF4-FFF2-40B4-BE49-F238E27FC236}">
                <a16:creationId xmlns:a16="http://schemas.microsoft.com/office/drawing/2014/main" id="{B4A617EE-02F0-5827-2FCE-84224320D47E}"/>
              </a:ext>
            </a:extLst>
          </p:cNvPr>
          <p:cNvSpPr txBox="1"/>
          <p:nvPr/>
        </p:nvSpPr>
        <p:spPr>
          <a:xfrm>
            <a:off x="5615244" y="3478795"/>
            <a:ext cx="2061000" cy="4626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solidFill>
                  <a:schemeClr val="dk1"/>
                </a:solidFill>
                <a:latin typeface="Fira Sans Extra Condensed"/>
                <a:ea typeface="Fira Sans Extra Condensed"/>
                <a:cs typeface="Fira Sans Extra Condensed"/>
                <a:sym typeface="Fira Sans Extra Condensed"/>
              </a:rPr>
              <a:t>Modeling</a:t>
            </a:r>
          </a:p>
        </p:txBody>
      </p:sp>
      <p:sp>
        <p:nvSpPr>
          <p:cNvPr id="4" name="Google Shape;890;p22">
            <a:extLst>
              <a:ext uri="{FF2B5EF4-FFF2-40B4-BE49-F238E27FC236}">
                <a16:creationId xmlns:a16="http://schemas.microsoft.com/office/drawing/2014/main" id="{154AEFF6-7E07-B4B5-006F-BE524FE7C39F}"/>
              </a:ext>
            </a:extLst>
          </p:cNvPr>
          <p:cNvSpPr txBox="1"/>
          <p:nvPr/>
        </p:nvSpPr>
        <p:spPr>
          <a:xfrm>
            <a:off x="5615244" y="3896168"/>
            <a:ext cx="2061000" cy="673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Roboto"/>
                <a:ea typeface="Roboto"/>
                <a:cs typeface="Roboto"/>
                <a:sym typeface="Roboto"/>
              </a:rPr>
              <a:t>Model building and Evaluating</a:t>
            </a:r>
          </a:p>
        </p:txBody>
      </p:sp>
      <p:grpSp>
        <p:nvGrpSpPr>
          <p:cNvPr id="211" name="!!Group 1">
            <a:extLst>
              <a:ext uri="{FF2B5EF4-FFF2-40B4-BE49-F238E27FC236}">
                <a16:creationId xmlns:a16="http://schemas.microsoft.com/office/drawing/2014/main" id="{05877E3A-49B6-428E-6664-7841CABD5FB2}"/>
              </a:ext>
            </a:extLst>
          </p:cNvPr>
          <p:cNvGrpSpPr/>
          <p:nvPr/>
        </p:nvGrpSpPr>
        <p:grpSpPr>
          <a:xfrm>
            <a:off x="7867500" y="3727638"/>
            <a:ext cx="673500" cy="673500"/>
            <a:chOff x="7867500" y="3727638"/>
            <a:chExt cx="673500" cy="673500"/>
          </a:xfrm>
        </p:grpSpPr>
        <p:sp>
          <p:nvSpPr>
            <p:cNvPr id="177" name="Google Shape;177;p17"/>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0338;p88">
              <a:extLst>
                <a:ext uri="{FF2B5EF4-FFF2-40B4-BE49-F238E27FC236}">
                  <a16:creationId xmlns:a16="http://schemas.microsoft.com/office/drawing/2014/main" id="{F3A096CD-1691-9EF8-FA8D-834EBEA7C4E8}"/>
                </a:ext>
              </a:extLst>
            </p:cNvPr>
            <p:cNvGrpSpPr/>
            <p:nvPr/>
          </p:nvGrpSpPr>
          <p:grpSpPr>
            <a:xfrm>
              <a:off x="7983637" y="3855023"/>
              <a:ext cx="441226" cy="442400"/>
              <a:chOff x="-44528075" y="1982825"/>
              <a:chExt cx="300900" cy="301700"/>
            </a:xfrm>
            <a:solidFill>
              <a:schemeClr val="accent5"/>
            </a:solidFill>
          </p:grpSpPr>
          <p:sp>
            <p:nvSpPr>
              <p:cNvPr id="6" name="Google Shape;10339;p88">
                <a:extLst>
                  <a:ext uri="{FF2B5EF4-FFF2-40B4-BE49-F238E27FC236}">
                    <a16:creationId xmlns:a16="http://schemas.microsoft.com/office/drawing/2014/main" id="{F887BD70-4349-B32C-71DD-2F858980939C}"/>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7" name="Google Shape;10340;p88">
                <a:extLst>
                  <a:ext uri="{FF2B5EF4-FFF2-40B4-BE49-F238E27FC236}">
                    <a16:creationId xmlns:a16="http://schemas.microsoft.com/office/drawing/2014/main" id="{5DE9DCE4-D68F-B8FB-C99A-3EE45E3F2E67}"/>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0341;p88">
                <a:extLst>
                  <a:ext uri="{FF2B5EF4-FFF2-40B4-BE49-F238E27FC236}">
                    <a16:creationId xmlns:a16="http://schemas.microsoft.com/office/drawing/2014/main" id="{0F6EC276-7233-76D3-EA10-59FDBF645CD6}"/>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Google Shape;10342;p88">
                <a:extLst>
                  <a:ext uri="{FF2B5EF4-FFF2-40B4-BE49-F238E27FC236}">
                    <a16:creationId xmlns:a16="http://schemas.microsoft.com/office/drawing/2014/main" id="{AC319CC2-69E4-6286-408C-F683004B341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0" name="Google Shape;10343;p88">
                <a:extLst>
                  <a:ext uri="{FF2B5EF4-FFF2-40B4-BE49-F238E27FC236}">
                    <a16:creationId xmlns:a16="http://schemas.microsoft.com/office/drawing/2014/main" id="{BF3E64F3-89D8-20CB-92BE-59377CEE69D1}"/>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1" name="Google Shape;10344;p88">
                <a:extLst>
                  <a:ext uri="{FF2B5EF4-FFF2-40B4-BE49-F238E27FC236}">
                    <a16:creationId xmlns:a16="http://schemas.microsoft.com/office/drawing/2014/main" id="{5D760FD6-0ACF-4C29-A8AC-AD8743CB2993}"/>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10345;p88">
                <a:extLst>
                  <a:ext uri="{FF2B5EF4-FFF2-40B4-BE49-F238E27FC236}">
                    <a16:creationId xmlns:a16="http://schemas.microsoft.com/office/drawing/2014/main" id="{84EA0927-9530-F4FF-C301-3B02F549739E}"/>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3"/>
          <a:stretch>
            <a:fillRect/>
          </a:stretch>
        </p:blipFill>
        <p:spPr>
          <a:xfrm>
            <a:off x="5025922" y="2954071"/>
            <a:ext cx="987389" cy="987389"/>
          </a:xfrm>
          <a:prstGeom prst="rect">
            <a:avLst/>
          </a:prstGeom>
        </p:spPr>
      </p:pic>
      <p:sp>
        <p:nvSpPr>
          <p:cNvPr id="18" name="Google Shape;875;p22">
            <a:extLst>
              <a:ext uri="{FF2B5EF4-FFF2-40B4-BE49-F238E27FC236}">
                <a16:creationId xmlns:a16="http://schemas.microsoft.com/office/drawing/2014/main" id="{5683176F-123A-E4F7-0A12-BB36A3E719ED}"/>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Arabic Sentiment Analyzer (ASA)</a:t>
            </a:r>
          </a:p>
        </p:txBody>
      </p:sp>
      <p:sp>
        <p:nvSpPr>
          <p:cNvPr id="19" name="circle">
            <a:extLst>
              <a:ext uri="{FF2B5EF4-FFF2-40B4-BE49-F238E27FC236}">
                <a16:creationId xmlns:a16="http://schemas.microsoft.com/office/drawing/2014/main" id="{90106AF7-CD20-2FCB-64F0-59F639ED560C}"/>
              </a:ext>
            </a:extLst>
          </p:cNvPr>
          <p:cNvSpPr/>
          <p:nvPr/>
        </p:nvSpPr>
        <p:spPr>
          <a:xfrm>
            <a:off x="513300" y="3473107"/>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637682" y="3577672"/>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2456839" y="2663553"/>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2581284" y="277355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4427700" y="1841636"/>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4535212" y="1926133"/>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6425100" y="949975"/>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6548493" y="1050000"/>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99" name="!!shape">
            <a:extLst>
              <a:ext uri="{FF2B5EF4-FFF2-40B4-BE49-F238E27FC236}">
                <a16:creationId xmlns:a16="http://schemas.microsoft.com/office/drawing/2014/main" id="{C5589009-02AE-0EF4-7DE0-A97F17F0B60E}"/>
              </a:ext>
            </a:extLst>
          </p:cNvPr>
          <p:cNvSpPr/>
          <p:nvPr/>
        </p:nvSpPr>
        <p:spPr>
          <a:xfrm>
            <a:off x="2940832" y="-925626"/>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71;p38">
            <a:extLst>
              <a:ext uri="{FF2B5EF4-FFF2-40B4-BE49-F238E27FC236}">
                <a16:creationId xmlns:a16="http://schemas.microsoft.com/office/drawing/2014/main" id="{9FA90DDB-ADE1-1E0D-524F-32B3E9508023}"/>
              </a:ext>
            </a:extLst>
          </p:cNvPr>
          <p:cNvSpPr txBox="1">
            <a:spLocks/>
          </p:cNvSpPr>
          <p:nvPr/>
        </p:nvSpPr>
        <p:spPr>
          <a:xfrm>
            <a:off x="160200" y="-518902"/>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201" name="Group 200">
            <a:extLst>
              <a:ext uri="{FF2B5EF4-FFF2-40B4-BE49-F238E27FC236}">
                <a16:creationId xmlns:a16="http://schemas.microsoft.com/office/drawing/2014/main" id="{4E9BA9EC-1FD2-CE48-8A0A-A2D4F8A15D6E}"/>
              </a:ext>
            </a:extLst>
          </p:cNvPr>
          <p:cNvGrpSpPr/>
          <p:nvPr/>
        </p:nvGrpSpPr>
        <p:grpSpPr>
          <a:xfrm>
            <a:off x="5105100" y="-583165"/>
            <a:ext cx="499926" cy="499926"/>
            <a:chOff x="7867500" y="3727638"/>
            <a:chExt cx="673500" cy="673500"/>
          </a:xfrm>
        </p:grpSpPr>
        <p:sp>
          <p:nvSpPr>
            <p:cNvPr id="202" name="Google Shape;177;p17">
              <a:extLst>
                <a:ext uri="{FF2B5EF4-FFF2-40B4-BE49-F238E27FC236}">
                  <a16:creationId xmlns:a16="http://schemas.microsoft.com/office/drawing/2014/main" id="{B8D8109D-E0F8-E226-8334-6F87FDAA0F10}"/>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 name="Google Shape;10338;p88">
              <a:extLst>
                <a:ext uri="{FF2B5EF4-FFF2-40B4-BE49-F238E27FC236}">
                  <a16:creationId xmlns:a16="http://schemas.microsoft.com/office/drawing/2014/main" id="{3B191DF9-3C87-D8F7-D0E9-1C28EE1D413E}"/>
                </a:ext>
              </a:extLst>
            </p:cNvPr>
            <p:cNvGrpSpPr/>
            <p:nvPr/>
          </p:nvGrpSpPr>
          <p:grpSpPr>
            <a:xfrm>
              <a:off x="7983637" y="3855023"/>
              <a:ext cx="441226" cy="442400"/>
              <a:chOff x="-44528075" y="1982825"/>
              <a:chExt cx="300900" cy="301700"/>
            </a:xfrm>
            <a:solidFill>
              <a:schemeClr val="accent5"/>
            </a:solidFill>
          </p:grpSpPr>
          <p:sp>
            <p:nvSpPr>
              <p:cNvPr id="204" name="Google Shape;10339;p88">
                <a:extLst>
                  <a:ext uri="{FF2B5EF4-FFF2-40B4-BE49-F238E27FC236}">
                    <a16:creationId xmlns:a16="http://schemas.microsoft.com/office/drawing/2014/main" id="{BBF6B17B-A0DB-5800-7EEF-C04E1F26B8B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5" name="Google Shape;10340;p88">
                <a:extLst>
                  <a:ext uri="{FF2B5EF4-FFF2-40B4-BE49-F238E27FC236}">
                    <a16:creationId xmlns:a16="http://schemas.microsoft.com/office/drawing/2014/main" id="{6E6FEC4A-C09F-6ED6-2E56-5A721C47B653}"/>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6" name="Google Shape;10341;p88">
                <a:extLst>
                  <a:ext uri="{FF2B5EF4-FFF2-40B4-BE49-F238E27FC236}">
                    <a16:creationId xmlns:a16="http://schemas.microsoft.com/office/drawing/2014/main" id="{E4043388-36CE-BC11-AA73-CF66F0229B0A}"/>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7" name="Google Shape;10342;p88">
                <a:extLst>
                  <a:ext uri="{FF2B5EF4-FFF2-40B4-BE49-F238E27FC236}">
                    <a16:creationId xmlns:a16="http://schemas.microsoft.com/office/drawing/2014/main" id="{9C3F0EC1-C15C-D1D6-6598-C7F75B4A26A6}"/>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8" name="Google Shape;10343;p88">
                <a:extLst>
                  <a:ext uri="{FF2B5EF4-FFF2-40B4-BE49-F238E27FC236}">
                    <a16:creationId xmlns:a16="http://schemas.microsoft.com/office/drawing/2014/main" id="{D1ECDDFD-FC28-A967-2EB4-7A8BBA83FD2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9" name="Google Shape;10344;p88">
                <a:extLst>
                  <a:ext uri="{FF2B5EF4-FFF2-40B4-BE49-F238E27FC236}">
                    <a16:creationId xmlns:a16="http://schemas.microsoft.com/office/drawing/2014/main" id="{794CA7F5-10E5-8B03-29AB-BC2834B454DF}"/>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0" name="Google Shape;10345;p88">
                <a:extLst>
                  <a:ext uri="{FF2B5EF4-FFF2-40B4-BE49-F238E27FC236}">
                    <a16:creationId xmlns:a16="http://schemas.microsoft.com/office/drawing/2014/main" id="{7E55FEDF-1E5A-A094-30A1-3A73670D415B}"/>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2" name="Picture 1" descr="A yellow and blue circles with a sad face&#10;&#10;Description automatically generated">
            <a:extLst>
              <a:ext uri="{FF2B5EF4-FFF2-40B4-BE49-F238E27FC236}">
                <a16:creationId xmlns:a16="http://schemas.microsoft.com/office/drawing/2014/main" id="{18F01518-4584-E63B-06BA-369523422EF4}"/>
              </a:ext>
            </a:extLst>
          </p:cNvPr>
          <p:cNvPicPr>
            <a:picLocks noChangeAspect="1"/>
          </p:cNvPicPr>
          <p:nvPr/>
        </p:nvPicPr>
        <p:blipFill>
          <a:blip r:embed="rId4"/>
          <a:stretch>
            <a:fillRect/>
          </a:stretch>
        </p:blipFill>
        <p:spPr>
          <a:xfrm>
            <a:off x="7643748" y="120412"/>
            <a:ext cx="1043052" cy="999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2" name="Google Shape;152;p17"/>
          <p:cNvSpPr txBox="1"/>
          <p:nvPr/>
        </p:nvSpPr>
        <p:spPr>
          <a:xfrm>
            <a:off x="1184386" y="1053683"/>
            <a:ext cx="2358000" cy="371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Splitting Data</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57" name="Google Shape;157;p17"/>
          <p:cNvSpPr txBox="1"/>
          <p:nvPr/>
        </p:nvSpPr>
        <p:spPr>
          <a:xfrm>
            <a:off x="9709755" y="3354543"/>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SVM (Support Vector Machine) Algorithm</a:t>
            </a:r>
          </a:p>
        </p:txBody>
      </p:sp>
      <p:sp>
        <p:nvSpPr>
          <p:cNvPr id="158" name="Google Shape;158;p17"/>
          <p:cNvSpPr txBox="1"/>
          <p:nvPr/>
        </p:nvSpPr>
        <p:spPr>
          <a:xfrm>
            <a:off x="9709755" y="3735768"/>
            <a:ext cx="2061000" cy="407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Selecting appropriate algorithm</a:t>
            </a:r>
            <a:endParaRPr dirty="0">
              <a:solidFill>
                <a:schemeClr val="dk1"/>
              </a:solidFill>
              <a:latin typeface="Roboto"/>
              <a:ea typeface="Roboto"/>
              <a:cs typeface="Roboto"/>
              <a:sym typeface="Roboto"/>
            </a:endParaRPr>
          </a:p>
        </p:txBody>
      </p:sp>
      <p:sp>
        <p:nvSpPr>
          <p:cNvPr id="162" name="Google Shape;162;p17"/>
          <p:cNvSpPr txBox="1"/>
          <p:nvPr/>
        </p:nvSpPr>
        <p:spPr>
          <a:xfrm>
            <a:off x="9709755" y="246046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 name="Google Shape;163;p17"/>
          <p:cNvSpPr txBox="1"/>
          <p:nvPr/>
        </p:nvSpPr>
        <p:spPr>
          <a:xfrm>
            <a:off x="9709755" y="2841674"/>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Using Training set</a:t>
            </a:r>
            <a:endParaRPr dirty="0">
              <a:solidFill>
                <a:schemeClr val="dk1"/>
              </a:solidFill>
              <a:latin typeface="Roboto"/>
              <a:ea typeface="Roboto"/>
              <a:cs typeface="Roboto"/>
              <a:sym typeface="Roboto"/>
            </a:endParaRPr>
          </a:p>
        </p:txBody>
      </p:sp>
      <p:sp>
        <p:nvSpPr>
          <p:cNvPr id="167" name="Google Shape;167;p17"/>
          <p:cNvSpPr txBox="1"/>
          <p:nvPr/>
        </p:nvSpPr>
        <p:spPr>
          <a:xfrm>
            <a:off x="9709755" y="155332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Evaluating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9709755" y="1934546"/>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Using Testing set</a:t>
            </a:r>
          </a:p>
        </p:txBody>
      </p:sp>
      <p:sp>
        <p:nvSpPr>
          <p:cNvPr id="173" name="!!Google Shape;866;p22"/>
          <p:cNvSpPr/>
          <p:nvPr/>
        </p:nvSpPr>
        <p:spPr>
          <a:xfrm>
            <a:off x="20470633" y="3355975"/>
            <a:ext cx="3129600" cy="13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89;p22">
            <a:extLst>
              <a:ext uri="{FF2B5EF4-FFF2-40B4-BE49-F238E27FC236}">
                <a16:creationId xmlns:a16="http://schemas.microsoft.com/office/drawing/2014/main" id="{B4A617EE-02F0-5827-2FCE-84224320D47E}"/>
              </a:ext>
            </a:extLst>
          </p:cNvPr>
          <p:cNvSpPr txBox="1"/>
          <p:nvPr/>
        </p:nvSpPr>
        <p:spPr>
          <a:xfrm>
            <a:off x="20528677" y="3478795"/>
            <a:ext cx="2061000" cy="4626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solidFill>
                  <a:schemeClr val="dk1"/>
                </a:solidFill>
                <a:latin typeface="Fira Sans Extra Condensed"/>
                <a:ea typeface="Fira Sans Extra Condensed"/>
                <a:cs typeface="Fira Sans Extra Condensed"/>
                <a:sym typeface="Fira Sans Extra Condensed"/>
              </a:rPr>
              <a:t>Modeling</a:t>
            </a:r>
          </a:p>
        </p:txBody>
      </p:sp>
      <p:grpSp>
        <p:nvGrpSpPr>
          <p:cNvPr id="2" name="!!Group 1">
            <a:extLst>
              <a:ext uri="{FF2B5EF4-FFF2-40B4-BE49-F238E27FC236}">
                <a16:creationId xmlns:a16="http://schemas.microsoft.com/office/drawing/2014/main" id="{9F90F3B2-09F6-0D60-91C3-7CC0CF16EBBB}"/>
              </a:ext>
            </a:extLst>
          </p:cNvPr>
          <p:cNvGrpSpPr/>
          <p:nvPr/>
        </p:nvGrpSpPr>
        <p:grpSpPr>
          <a:xfrm>
            <a:off x="22780933" y="3727638"/>
            <a:ext cx="673500" cy="673500"/>
            <a:chOff x="7867500" y="3727638"/>
            <a:chExt cx="673500" cy="673500"/>
          </a:xfrm>
        </p:grpSpPr>
        <p:sp>
          <p:nvSpPr>
            <p:cNvPr id="177" name="Google Shape;177;p17"/>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0338;p88">
              <a:extLst>
                <a:ext uri="{FF2B5EF4-FFF2-40B4-BE49-F238E27FC236}">
                  <a16:creationId xmlns:a16="http://schemas.microsoft.com/office/drawing/2014/main" id="{F3A096CD-1691-9EF8-FA8D-834EBEA7C4E8}"/>
                </a:ext>
              </a:extLst>
            </p:cNvPr>
            <p:cNvGrpSpPr/>
            <p:nvPr/>
          </p:nvGrpSpPr>
          <p:grpSpPr>
            <a:xfrm>
              <a:off x="7983637" y="3855023"/>
              <a:ext cx="441226" cy="442400"/>
              <a:chOff x="-44528075" y="1982825"/>
              <a:chExt cx="300900" cy="301700"/>
            </a:xfrm>
            <a:solidFill>
              <a:schemeClr val="accent5"/>
            </a:solidFill>
          </p:grpSpPr>
          <p:sp>
            <p:nvSpPr>
              <p:cNvPr id="6" name="Google Shape;10339;p88">
                <a:extLst>
                  <a:ext uri="{FF2B5EF4-FFF2-40B4-BE49-F238E27FC236}">
                    <a16:creationId xmlns:a16="http://schemas.microsoft.com/office/drawing/2014/main" id="{F887BD70-4349-B32C-71DD-2F858980939C}"/>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7" name="Google Shape;10340;p88">
                <a:extLst>
                  <a:ext uri="{FF2B5EF4-FFF2-40B4-BE49-F238E27FC236}">
                    <a16:creationId xmlns:a16="http://schemas.microsoft.com/office/drawing/2014/main" id="{5DE9DCE4-D68F-B8FB-C99A-3EE45E3F2E67}"/>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0341;p88">
                <a:extLst>
                  <a:ext uri="{FF2B5EF4-FFF2-40B4-BE49-F238E27FC236}">
                    <a16:creationId xmlns:a16="http://schemas.microsoft.com/office/drawing/2014/main" id="{0F6EC276-7233-76D3-EA10-59FDBF645CD6}"/>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Google Shape;10342;p88">
                <a:extLst>
                  <a:ext uri="{FF2B5EF4-FFF2-40B4-BE49-F238E27FC236}">
                    <a16:creationId xmlns:a16="http://schemas.microsoft.com/office/drawing/2014/main" id="{AC319CC2-69E4-6286-408C-F683004B341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0" name="Google Shape;10343;p88">
                <a:extLst>
                  <a:ext uri="{FF2B5EF4-FFF2-40B4-BE49-F238E27FC236}">
                    <a16:creationId xmlns:a16="http://schemas.microsoft.com/office/drawing/2014/main" id="{BF3E64F3-89D8-20CB-92BE-59377CEE69D1}"/>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1" name="Google Shape;10344;p88">
                <a:extLst>
                  <a:ext uri="{FF2B5EF4-FFF2-40B4-BE49-F238E27FC236}">
                    <a16:creationId xmlns:a16="http://schemas.microsoft.com/office/drawing/2014/main" id="{5D760FD6-0ACF-4C29-A8AC-AD8743CB2993}"/>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10345;p88">
                <a:extLst>
                  <a:ext uri="{FF2B5EF4-FFF2-40B4-BE49-F238E27FC236}">
                    <a16:creationId xmlns:a16="http://schemas.microsoft.com/office/drawing/2014/main" id="{84EA0927-9530-F4FF-C301-3B02F549739E}"/>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sp>
        <p:nvSpPr>
          <p:cNvPr id="18" name="Google Shape;875;p22">
            <a:extLst>
              <a:ext uri="{FF2B5EF4-FFF2-40B4-BE49-F238E27FC236}">
                <a16:creationId xmlns:a16="http://schemas.microsoft.com/office/drawing/2014/main" id="{5683176F-123A-E4F7-0A12-BB36A3E719ED}"/>
              </a:ext>
            </a:extLst>
          </p:cNvPr>
          <p:cNvSpPr txBox="1">
            <a:spLocks/>
          </p:cNvSpPr>
          <p:nvPr/>
        </p:nvSpPr>
        <p:spPr>
          <a:xfrm>
            <a:off x="457200" y="-59385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Arabic Sentiment Analyzer (ASA)</a:t>
            </a:r>
          </a:p>
        </p:txBody>
      </p:sp>
      <p:sp>
        <p:nvSpPr>
          <p:cNvPr id="19" name="circle">
            <a:extLst>
              <a:ext uri="{FF2B5EF4-FFF2-40B4-BE49-F238E27FC236}">
                <a16:creationId xmlns:a16="http://schemas.microsoft.com/office/drawing/2014/main" id="{90106AF7-CD20-2FCB-64F0-59F639ED560C}"/>
              </a:ext>
            </a:extLst>
          </p:cNvPr>
          <p:cNvSpPr/>
          <p:nvPr/>
        </p:nvSpPr>
        <p:spPr>
          <a:xfrm>
            <a:off x="513300" y="952582"/>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637682" y="1057147"/>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8533736" y="2663553"/>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8658181" y="277355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8533736" y="1837762"/>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8641248" y="1922259"/>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8523355" y="949975"/>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8646748" y="1050000"/>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 name="Google Shape;890;p22">
            <a:extLst>
              <a:ext uri="{FF2B5EF4-FFF2-40B4-BE49-F238E27FC236}">
                <a16:creationId xmlns:a16="http://schemas.microsoft.com/office/drawing/2014/main" id="{2D935AF9-0B42-E602-ABD7-14FF1AE32316}"/>
              </a:ext>
            </a:extLst>
          </p:cNvPr>
          <p:cNvSpPr txBox="1"/>
          <p:nvPr/>
        </p:nvSpPr>
        <p:spPr>
          <a:xfrm>
            <a:off x="20528677" y="3896168"/>
            <a:ext cx="2061000" cy="673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Roboto"/>
                <a:ea typeface="Roboto"/>
                <a:cs typeface="Roboto"/>
                <a:sym typeface="Roboto"/>
              </a:rPr>
              <a:t>Model building and Evaluating</a:t>
            </a:r>
          </a:p>
        </p:txBody>
      </p:sp>
      <p:sp>
        <p:nvSpPr>
          <p:cNvPr id="15" name="!!shape">
            <a:extLst>
              <a:ext uri="{FF2B5EF4-FFF2-40B4-BE49-F238E27FC236}">
                <a16:creationId xmlns:a16="http://schemas.microsoft.com/office/drawing/2014/main" id="{1F88D1E5-E1CC-087C-373A-D059244092F4}"/>
              </a:ext>
            </a:extLst>
          </p:cNvPr>
          <p:cNvSpPr/>
          <p:nvPr/>
        </p:nvSpPr>
        <p:spPr>
          <a:xfrm>
            <a:off x="2940832" y="-328160"/>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EB5D1427-DA6E-8328-1F97-82D3AEC0BAB4}"/>
              </a:ext>
            </a:extLst>
          </p:cNvPr>
          <p:cNvSpPr txBox="1">
            <a:spLocks/>
          </p:cNvSpPr>
          <p:nvPr/>
        </p:nvSpPr>
        <p:spPr>
          <a:xfrm>
            <a:off x="160200" y="785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17" name="Group 16">
            <a:extLst>
              <a:ext uri="{FF2B5EF4-FFF2-40B4-BE49-F238E27FC236}">
                <a16:creationId xmlns:a16="http://schemas.microsoft.com/office/drawing/2014/main" id="{B9480BE3-8A8E-E878-04CB-43B485863912}"/>
              </a:ext>
            </a:extLst>
          </p:cNvPr>
          <p:cNvGrpSpPr/>
          <p:nvPr/>
        </p:nvGrpSpPr>
        <p:grpSpPr>
          <a:xfrm>
            <a:off x="5105100" y="14301"/>
            <a:ext cx="499926" cy="499926"/>
            <a:chOff x="7867500" y="3727638"/>
            <a:chExt cx="673500" cy="673500"/>
          </a:xfrm>
        </p:grpSpPr>
        <p:sp>
          <p:nvSpPr>
            <p:cNvPr id="20" name="Google Shape;177;p17">
              <a:extLst>
                <a:ext uri="{FF2B5EF4-FFF2-40B4-BE49-F238E27FC236}">
                  <a16:creationId xmlns:a16="http://schemas.microsoft.com/office/drawing/2014/main" id="{69744E8C-6794-C1AE-7643-FAC667BEC5AF}"/>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10338;p88">
              <a:extLst>
                <a:ext uri="{FF2B5EF4-FFF2-40B4-BE49-F238E27FC236}">
                  <a16:creationId xmlns:a16="http://schemas.microsoft.com/office/drawing/2014/main" id="{102001E1-092B-99C7-D4C8-743E711A17C4}"/>
                </a:ext>
              </a:extLst>
            </p:cNvPr>
            <p:cNvGrpSpPr/>
            <p:nvPr/>
          </p:nvGrpSpPr>
          <p:grpSpPr>
            <a:xfrm>
              <a:off x="7983637" y="3855023"/>
              <a:ext cx="441226" cy="442400"/>
              <a:chOff x="-44528075" y="1982825"/>
              <a:chExt cx="300900" cy="301700"/>
            </a:xfrm>
            <a:solidFill>
              <a:schemeClr val="accent5"/>
            </a:solidFill>
          </p:grpSpPr>
          <p:sp>
            <p:nvSpPr>
              <p:cNvPr id="22" name="Google Shape;10339;p88">
                <a:extLst>
                  <a:ext uri="{FF2B5EF4-FFF2-40B4-BE49-F238E27FC236}">
                    <a16:creationId xmlns:a16="http://schemas.microsoft.com/office/drawing/2014/main" id="{3FCA971E-3621-FCF3-0A24-8F645E0DC1E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0340;p88">
                <a:extLst>
                  <a:ext uri="{FF2B5EF4-FFF2-40B4-BE49-F238E27FC236}">
                    <a16:creationId xmlns:a16="http://schemas.microsoft.com/office/drawing/2014/main" id="{B1E39687-8E52-9ED3-C13A-C260235D191B}"/>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0341;p88">
                <a:extLst>
                  <a:ext uri="{FF2B5EF4-FFF2-40B4-BE49-F238E27FC236}">
                    <a16:creationId xmlns:a16="http://schemas.microsoft.com/office/drawing/2014/main" id="{E89CFB5B-B6DA-504B-7232-254689974005}"/>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0342;p88">
                <a:extLst>
                  <a:ext uri="{FF2B5EF4-FFF2-40B4-BE49-F238E27FC236}">
                    <a16:creationId xmlns:a16="http://schemas.microsoft.com/office/drawing/2014/main" id="{39E57602-A51D-D35D-D262-37B97A67CC48}"/>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10343;p88">
                <a:extLst>
                  <a:ext uri="{FF2B5EF4-FFF2-40B4-BE49-F238E27FC236}">
                    <a16:creationId xmlns:a16="http://schemas.microsoft.com/office/drawing/2014/main" id="{7CF34ADD-731C-C3B0-9D6D-4FF4220B1E1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0344;p88">
                <a:extLst>
                  <a:ext uri="{FF2B5EF4-FFF2-40B4-BE49-F238E27FC236}">
                    <a16:creationId xmlns:a16="http://schemas.microsoft.com/office/drawing/2014/main" id="{79F3F38B-8A02-0053-E4F2-4658609C081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0345;p88">
                <a:extLst>
                  <a:ext uri="{FF2B5EF4-FFF2-40B4-BE49-F238E27FC236}">
                    <a16:creationId xmlns:a16="http://schemas.microsoft.com/office/drawing/2014/main" id="{F8FFC8CC-16D5-F98D-81F6-3F64976521E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3"/>
          <a:stretch>
            <a:fillRect/>
          </a:stretch>
        </p:blipFill>
        <p:spPr>
          <a:xfrm>
            <a:off x="-52227" y="449964"/>
            <a:ext cx="987389" cy="987389"/>
          </a:xfrm>
          <a:prstGeom prst="rect">
            <a:avLst/>
          </a:prstGeom>
        </p:spPr>
      </p:pic>
      <p:pic>
        <p:nvPicPr>
          <p:cNvPr id="130" name="Picture 129">
            <a:extLst>
              <a:ext uri="{FF2B5EF4-FFF2-40B4-BE49-F238E27FC236}">
                <a16:creationId xmlns:a16="http://schemas.microsoft.com/office/drawing/2014/main" id="{2EC888DC-66FC-6C79-550D-BB6B482EF590}"/>
              </a:ext>
            </a:extLst>
          </p:cNvPr>
          <p:cNvPicPr>
            <a:picLocks noChangeAspect="1"/>
          </p:cNvPicPr>
          <p:nvPr/>
        </p:nvPicPr>
        <p:blipFill rotWithShape="1">
          <a:blip r:embed="rId4"/>
          <a:srcRect t="15056"/>
          <a:stretch/>
        </p:blipFill>
        <p:spPr>
          <a:xfrm>
            <a:off x="570073" y="1842651"/>
            <a:ext cx="4383268" cy="213781"/>
          </a:xfrm>
          <a:prstGeom prst="rect">
            <a:avLst/>
          </a:prstGeom>
        </p:spPr>
      </p:pic>
      <p:pic>
        <p:nvPicPr>
          <p:cNvPr id="132" name="Picture 131">
            <a:extLst>
              <a:ext uri="{FF2B5EF4-FFF2-40B4-BE49-F238E27FC236}">
                <a16:creationId xmlns:a16="http://schemas.microsoft.com/office/drawing/2014/main" id="{B1B14696-A7F5-0802-081C-F55067EC9B7F}"/>
              </a:ext>
            </a:extLst>
          </p:cNvPr>
          <p:cNvPicPr>
            <a:picLocks noChangeAspect="1"/>
          </p:cNvPicPr>
          <p:nvPr/>
        </p:nvPicPr>
        <p:blipFill>
          <a:blip r:embed="rId5"/>
          <a:stretch>
            <a:fillRect/>
          </a:stretch>
        </p:blipFill>
        <p:spPr>
          <a:xfrm>
            <a:off x="570073" y="2163420"/>
            <a:ext cx="6687483" cy="1000265"/>
          </a:xfrm>
          <a:prstGeom prst="rect">
            <a:avLst/>
          </a:prstGeom>
        </p:spPr>
      </p:pic>
      <p:grpSp>
        <p:nvGrpSpPr>
          <p:cNvPr id="150" name="Group 149">
            <a:extLst>
              <a:ext uri="{FF2B5EF4-FFF2-40B4-BE49-F238E27FC236}">
                <a16:creationId xmlns:a16="http://schemas.microsoft.com/office/drawing/2014/main" id="{075F4953-2C9F-9139-9D0A-2C17DEDEE099}"/>
              </a:ext>
            </a:extLst>
          </p:cNvPr>
          <p:cNvGrpSpPr/>
          <p:nvPr/>
        </p:nvGrpSpPr>
        <p:grpSpPr>
          <a:xfrm>
            <a:off x="2363386" y="3272338"/>
            <a:ext cx="3718928" cy="1871162"/>
            <a:chOff x="1184386" y="3272338"/>
            <a:chExt cx="3718928" cy="1871162"/>
          </a:xfrm>
        </p:grpSpPr>
        <p:pic>
          <p:nvPicPr>
            <p:cNvPr id="3074" name="Picture 2" descr="80 20 Pie Chart Images – Browse 1,041 Stock Photos, Vectors, and Video |  Adobe Stock">
              <a:extLst>
                <a:ext uri="{FF2B5EF4-FFF2-40B4-BE49-F238E27FC236}">
                  <a16:creationId xmlns:a16="http://schemas.microsoft.com/office/drawing/2014/main" id="{5631FED7-9699-9779-9C13-63E6955EB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492" y="3272338"/>
              <a:ext cx="2494883" cy="1871162"/>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a16="http://schemas.microsoft.com/office/drawing/2014/main" id="{C0775ED3-3857-1879-6464-C3E7559499DF}"/>
                </a:ext>
              </a:extLst>
            </p:cNvPr>
            <p:cNvSpPr txBox="1"/>
            <p:nvPr/>
          </p:nvSpPr>
          <p:spPr>
            <a:xfrm>
              <a:off x="3703947" y="3468063"/>
              <a:ext cx="1199367" cy="276999"/>
            </a:xfrm>
            <a:prstGeom prst="rect">
              <a:avLst/>
            </a:prstGeom>
            <a:noFill/>
          </p:spPr>
          <p:txBody>
            <a:bodyPr wrap="square" rtlCol="1">
              <a:spAutoFit/>
            </a:bodyPr>
            <a:lstStyle/>
            <a:p>
              <a:r>
                <a:rPr lang="en-US" sz="1200" dirty="0">
                  <a:solidFill>
                    <a:schemeClr val="tx2">
                      <a:lumMod val="50000"/>
                    </a:schemeClr>
                  </a:solidFill>
                </a:rPr>
                <a:t>Testing Set</a:t>
              </a:r>
              <a:endParaRPr lang="ar-EG" sz="1200" dirty="0">
                <a:solidFill>
                  <a:schemeClr val="tx2">
                    <a:lumMod val="50000"/>
                  </a:schemeClr>
                </a:solidFill>
              </a:endParaRPr>
            </a:p>
          </p:txBody>
        </p:sp>
        <p:sp>
          <p:nvSpPr>
            <p:cNvPr id="149" name="TextBox 148">
              <a:extLst>
                <a:ext uri="{FF2B5EF4-FFF2-40B4-BE49-F238E27FC236}">
                  <a16:creationId xmlns:a16="http://schemas.microsoft.com/office/drawing/2014/main" id="{DCE32C48-8671-9F14-5E62-0585686DE6FF}"/>
                </a:ext>
              </a:extLst>
            </p:cNvPr>
            <p:cNvSpPr txBox="1"/>
            <p:nvPr/>
          </p:nvSpPr>
          <p:spPr>
            <a:xfrm>
              <a:off x="1184386" y="4732075"/>
              <a:ext cx="1199367" cy="276999"/>
            </a:xfrm>
            <a:prstGeom prst="rect">
              <a:avLst/>
            </a:prstGeom>
            <a:noFill/>
          </p:spPr>
          <p:txBody>
            <a:bodyPr wrap="square" rtlCol="1">
              <a:spAutoFit/>
            </a:bodyPr>
            <a:lstStyle/>
            <a:p>
              <a:r>
                <a:rPr lang="en-US" sz="1200" dirty="0">
                  <a:solidFill>
                    <a:schemeClr val="tx2">
                      <a:lumMod val="50000"/>
                    </a:schemeClr>
                  </a:solidFill>
                </a:rPr>
                <a:t>Training Set</a:t>
              </a:r>
              <a:endParaRPr lang="ar-EG" sz="1200" dirty="0">
                <a:solidFill>
                  <a:schemeClr val="tx2">
                    <a:lumMod val="50000"/>
                  </a:schemeClr>
                </a:solidFill>
              </a:endParaRPr>
            </a:p>
          </p:txBody>
        </p:sp>
      </p:grpSp>
      <p:pic>
        <p:nvPicPr>
          <p:cNvPr id="4" name="Picture 3" descr="A yellow and blue circles with a sad face&#10;&#10;Description automatically generated">
            <a:extLst>
              <a:ext uri="{FF2B5EF4-FFF2-40B4-BE49-F238E27FC236}">
                <a16:creationId xmlns:a16="http://schemas.microsoft.com/office/drawing/2014/main" id="{27EC4B0C-5F52-4959-3110-28C3F52B119E}"/>
              </a:ext>
            </a:extLst>
          </p:cNvPr>
          <p:cNvPicPr>
            <a:picLocks noChangeAspect="1"/>
          </p:cNvPicPr>
          <p:nvPr/>
        </p:nvPicPr>
        <p:blipFill>
          <a:blip r:embed="rId7"/>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120584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oogle Shape;1237;p32" title="Gráfico">
            <a:hlinkClick r:id="rId3"/>
            <a:extLst>
              <a:ext uri="{FF2B5EF4-FFF2-40B4-BE49-F238E27FC236}">
                <a16:creationId xmlns:a16="http://schemas.microsoft.com/office/drawing/2014/main" id="{F3586B67-2798-67D9-BE16-C44B1DFE63AF}"/>
              </a:ext>
            </a:extLst>
          </p:cNvPr>
          <p:cNvPicPr preferRelativeResize="0"/>
          <p:nvPr/>
        </p:nvPicPr>
        <p:blipFill rotWithShape="1">
          <a:blip r:embed="rId4">
            <a:alphaModFix/>
          </a:blip>
          <a:srcRect l="7270" t="12799" r="1737" b="18086"/>
          <a:stretch/>
        </p:blipFill>
        <p:spPr>
          <a:xfrm>
            <a:off x="1192849" y="1069696"/>
            <a:ext cx="271888" cy="1801726"/>
          </a:xfrm>
          <a:prstGeom prst="rect">
            <a:avLst/>
          </a:prstGeom>
          <a:noFill/>
          <a:ln>
            <a:noFill/>
          </a:ln>
        </p:spPr>
      </p:pic>
      <p:grpSp>
        <p:nvGrpSpPr>
          <p:cNvPr id="2" name="Google Shape;1238;p32">
            <a:extLst>
              <a:ext uri="{FF2B5EF4-FFF2-40B4-BE49-F238E27FC236}">
                <a16:creationId xmlns:a16="http://schemas.microsoft.com/office/drawing/2014/main" id="{91089A96-1905-28C4-2675-16B9589D6CF6}"/>
              </a:ext>
            </a:extLst>
          </p:cNvPr>
          <p:cNvGrpSpPr/>
          <p:nvPr/>
        </p:nvGrpSpPr>
        <p:grpSpPr>
          <a:xfrm>
            <a:off x="211768" y="813185"/>
            <a:ext cx="1878286" cy="4330310"/>
            <a:chOff x="5039725" y="1047875"/>
            <a:chExt cx="1434746" cy="3307746"/>
          </a:xfrm>
        </p:grpSpPr>
        <p:sp>
          <p:nvSpPr>
            <p:cNvPr id="3" name="Google Shape;1239;p32">
              <a:extLst>
                <a:ext uri="{FF2B5EF4-FFF2-40B4-BE49-F238E27FC236}">
                  <a16:creationId xmlns:a16="http://schemas.microsoft.com/office/drawing/2014/main" id="{BD115E4C-8878-5FC4-B01B-3402080BABA5}"/>
                </a:ext>
              </a:extLst>
            </p:cNvPr>
            <p:cNvSpPr/>
            <p:nvPr/>
          </p:nvSpPr>
          <p:spPr>
            <a:xfrm>
              <a:off x="6111069" y="2484957"/>
              <a:ext cx="162017" cy="191219"/>
            </a:xfrm>
            <a:custGeom>
              <a:avLst/>
              <a:gdLst/>
              <a:ahLst/>
              <a:cxnLst/>
              <a:rect l="l" t="t" r="r" b="b"/>
              <a:pathLst>
                <a:path w="10264" h="12114" extrusionOk="0">
                  <a:moveTo>
                    <a:pt x="7479" y="1"/>
                  </a:moveTo>
                  <a:lnTo>
                    <a:pt x="7350" y="80"/>
                  </a:lnTo>
                  <a:lnTo>
                    <a:pt x="7190" y="160"/>
                  </a:lnTo>
                  <a:lnTo>
                    <a:pt x="6982" y="239"/>
                  </a:lnTo>
                  <a:lnTo>
                    <a:pt x="6723" y="329"/>
                  </a:lnTo>
                  <a:lnTo>
                    <a:pt x="6584" y="369"/>
                  </a:lnTo>
                  <a:lnTo>
                    <a:pt x="6425" y="398"/>
                  </a:lnTo>
                  <a:lnTo>
                    <a:pt x="6276" y="428"/>
                  </a:lnTo>
                  <a:lnTo>
                    <a:pt x="6107" y="448"/>
                  </a:lnTo>
                  <a:lnTo>
                    <a:pt x="5331" y="448"/>
                  </a:lnTo>
                  <a:lnTo>
                    <a:pt x="5062" y="468"/>
                  </a:lnTo>
                  <a:lnTo>
                    <a:pt x="4774" y="498"/>
                  </a:lnTo>
                  <a:lnTo>
                    <a:pt x="4466" y="548"/>
                  </a:lnTo>
                  <a:lnTo>
                    <a:pt x="4147" y="607"/>
                  </a:lnTo>
                  <a:lnTo>
                    <a:pt x="3829" y="677"/>
                  </a:lnTo>
                  <a:lnTo>
                    <a:pt x="3501" y="776"/>
                  </a:lnTo>
                  <a:lnTo>
                    <a:pt x="3193" y="886"/>
                  </a:lnTo>
                  <a:lnTo>
                    <a:pt x="2885" y="1005"/>
                  </a:lnTo>
                  <a:lnTo>
                    <a:pt x="2745" y="1085"/>
                  </a:lnTo>
                  <a:lnTo>
                    <a:pt x="2606" y="1154"/>
                  </a:lnTo>
                  <a:lnTo>
                    <a:pt x="2477" y="1234"/>
                  </a:lnTo>
                  <a:lnTo>
                    <a:pt x="2348" y="1323"/>
                  </a:lnTo>
                  <a:lnTo>
                    <a:pt x="2228" y="1413"/>
                  </a:lnTo>
                  <a:lnTo>
                    <a:pt x="2119" y="1512"/>
                  </a:lnTo>
                  <a:lnTo>
                    <a:pt x="2019" y="1612"/>
                  </a:lnTo>
                  <a:lnTo>
                    <a:pt x="1930" y="1721"/>
                  </a:lnTo>
                  <a:lnTo>
                    <a:pt x="1850" y="1830"/>
                  </a:lnTo>
                  <a:lnTo>
                    <a:pt x="1791" y="1950"/>
                  </a:lnTo>
                  <a:lnTo>
                    <a:pt x="1731" y="2069"/>
                  </a:lnTo>
                  <a:lnTo>
                    <a:pt x="1691" y="2198"/>
                  </a:lnTo>
                  <a:lnTo>
                    <a:pt x="1671" y="2328"/>
                  </a:lnTo>
                  <a:lnTo>
                    <a:pt x="1661" y="2437"/>
                  </a:lnTo>
                  <a:lnTo>
                    <a:pt x="1661" y="2537"/>
                  </a:lnTo>
                  <a:lnTo>
                    <a:pt x="1681" y="2626"/>
                  </a:lnTo>
                  <a:lnTo>
                    <a:pt x="1721" y="2706"/>
                  </a:lnTo>
                  <a:lnTo>
                    <a:pt x="1771" y="2775"/>
                  </a:lnTo>
                  <a:lnTo>
                    <a:pt x="1820" y="2835"/>
                  </a:lnTo>
                  <a:lnTo>
                    <a:pt x="1890" y="2885"/>
                  </a:lnTo>
                  <a:lnTo>
                    <a:pt x="1970" y="2924"/>
                  </a:lnTo>
                  <a:lnTo>
                    <a:pt x="2059" y="2954"/>
                  </a:lnTo>
                  <a:lnTo>
                    <a:pt x="2159" y="2984"/>
                  </a:lnTo>
                  <a:lnTo>
                    <a:pt x="2258" y="3004"/>
                  </a:lnTo>
                  <a:lnTo>
                    <a:pt x="2477" y="3034"/>
                  </a:lnTo>
                  <a:lnTo>
                    <a:pt x="2715" y="3054"/>
                  </a:lnTo>
                  <a:lnTo>
                    <a:pt x="3203" y="3064"/>
                  </a:lnTo>
                  <a:lnTo>
                    <a:pt x="3441" y="3074"/>
                  </a:lnTo>
                  <a:lnTo>
                    <a:pt x="3660" y="3093"/>
                  </a:lnTo>
                  <a:lnTo>
                    <a:pt x="3760" y="3113"/>
                  </a:lnTo>
                  <a:lnTo>
                    <a:pt x="3849" y="3133"/>
                  </a:lnTo>
                  <a:lnTo>
                    <a:pt x="3939" y="3153"/>
                  </a:lnTo>
                  <a:lnTo>
                    <a:pt x="4018" y="3193"/>
                  </a:lnTo>
                  <a:lnTo>
                    <a:pt x="4078" y="3233"/>
                  </a:lnTo>
                  <a:lnTo>
                    <a:pt x="4138" y="3272"/>
                  </a:lnTo>
                  <a:lnTo>
                    <a:pt x="4187" y="3332"/>
                  </a:lnTo>
                  <a:lnTo>
                    <a:pt x="4217" y="3402"/>
                  </a:lnTo>
                  <a:lnTo>
                    <a:pt x="4227" y="3432"/>
                  </a:lnTo>
                  <a:lnTo>
                    <a:pt x="4227" y="3481"/>
                  </a:lnTo>
                  <a:lnTo>
                    <a:pt x="4217" y="3531"/>
                  </a:lnTo>
                  <a:lnTo>
                    <a:pt x="4197" y="3581"/>
                  </a:lnTo>
                  <a:lnTo>
                    <a:pt x="4147" y="3710"/>
                  </a:lnTo>
                  <a:lnTo>
                    <a:pt x="4058" y="3849"/>
                  </a:lnTo>
                  <a:lnTo>
                    <a:pt x="3949" y="4018"/>
                  </a:lnTo>
                  <a:lnTo>
                    <a:pt x="3819" y="4197"/>
                  </a:lnTo>
                  <a:lnTo>
                    <a:pt x="3491" y="4605"/>
                  </a:lnTo>
                  <a:lnTo>
                    <a:pt x="3103" y="5072"/>
                  </a:lnTo>
                  <a:lnTo>
                    <a:pt x="2666" y="5580"/>
                  </a:lnTo>
                  <a:lnTo>
                    <a:pt x="2218" y="6117"/>
                  </a:lnTo>
                  <a:lnTo>
                    <a:pt x="1751" y="6693"/>
                  </a:lnTo>
                  <a:lnTo>
                    <a:pt x="1522" y="6982"/>
                  </a:lnTo>
                  <a:lnTo>
                    <a:pt x="1303" y="7280"/>
                  </a:lnTo>
                  <a:lnTo>
                    <a:pt x="1095" y="7578"/>
                  </a:lnTo>
                  <a:lnTo>
                    <a:pt x="896" y="7867"/>
                  </a:lnTo>
                  <a:lnTo>
                    <a:pt x="707" y="8165"/>
                  </a:lnTo>
                  <a:lnTo>
                    <a:pt x="538" y="8463"/>
                  </a:lnTo>
                  <a:lnTo>
                    <a:pt x="388" y="8752"/>
                  </a:lnTo>
                  <a:lnTo>
                    <a:pt x="259" y="9040"/>
                  </a:lnTo>
                  <a:lnTo>
                    <a:pt x="150" y="9329"/>
                  </a:lnTo>
                  <a:lnTo>
                    <a:pt x="110" y="9468"/>
                  </a:lnTo>
                  <a:lnTo>
                    <a:pt x="70" y="9597"/>
                  </a:lnTo>
                  <a:lnTo>
                    <a:pt x="40" y="9736"/>
                  </a:lnTo>
                  <a:lnTo>
                    <a:pt x="21" y="9866"/>
                  </a:lnTo>
                  <a:lnTo>
                    <a:pt x="11" y="10005"/>
                  </a:lnTo>
                  <a:lnTo>
                    <a:pt x="1" y="10124"/>
                  </a:lnTo>
                  <a:lnTo>
                    <a:pt x="1" y="10253"/>
                  </a:lnTo>
                  <a:lnTo>
                    <a:pt x="11" y="10373"/>
                  </a:lnTo>
                  <a:lnTo>
                    <a:pt x="30" y="10502"/>
                  </a:lnTo>
                  <a:lnTo>
                    <a:pt x="60" y="10611"/>
                  </a:lnTo>
                  <a:lnTo>
                    <a:pt x="100" y="10731"/>
                  </a:lnTo>
                  <a:lnTo>
                    <a:pt x="150" y="10840"/>
                  </a:lnTo>
                  <a:lnTo>
                    <a:pt x="209" y="10950"/>
                  </a:lnTo>
                  <a:lnTo>
                    <a:pt x="279" y="11049"/>
                  </a:lnTo>
                  <a:lnTo>
                    <a:pt x="428" y="11248"/>
                  </a:lnTo>
                  <a:lnTo>
                    <a:pt x="597" y="11427"/>
                  </a:lnTo>
                  <a:lnTo>
                    <a:pt x="776" y="11586"/>
                  </a:lnTo>
                  <a:lnTo>
                    <a:pt x="975" y="11725"/>
                  </a:lnTo>
                  <a:lnTo>
                    <a:pt x="1075" y="11795"/>
                  </a:lnTo>
                  <a:lnTo>
                    <a:pt x="1174" y="11845"/>
                  </a:lnTo>
                  <a:lnTo>
                    <a:pt x="1283" y="11904"/>
                  </a:lnTo>
                  <a:lnTo>
                    <a:pt x="1393" y="11944"/>
                  </a:lnTo>
                  <a:lnTo>
                    <a:pt x="1502" y="11994"/>
                  </a:lnTo>
                  <a:lnTo>
                    <a:pt x="1622" y="12024"/>
                  </a:lnTo>
                  <a:lnTo>
                    <a:pt x="1741" y="12053"/>
                  </a:lnTo>
                  <a:lnTo>
                    <a:pt x="1860" y="12073"/>
                  </a:lnTo>
                  <a:lnTo>
                    <a:pt x="1980" y="12093"/>
                  </a:lnTo>
                  <a:lnTo>
                    <a:pt x="2109" y="12103"/>
                  </a:lnTo>
                  <a:lnTo>
                    <a:pt x="2238" y="12113"/>
                  </a:lnTo>
                  <a:lnTo>
                    <a:pt x="2367" y="12113"/>
                  </a:lnTo>
                  <a:lnTo>
                    <a:pt x="2507" y="12103"/>
                  </a:lnTo>
                  <a:lnTo>
                    <a:pt x="2646" y="12083"/>
                  </a:lnTo>
                  <a:lnTo>
                    <a:pt x="2785" y="12063"/>
                  </a:lnTo>
                  <a:lnTo>
                    <a:pt x="2924" y="12033"/>
                  </a:lnTo>
                  <a:lnTo>
                    <a:pt x="3064" y="11994"/>
                  </a:lnTo>
                  <a:lnTo>
                    <a:pt x="3213" y="11944"/>
                  </a:lnTo>
                  <a:lnTo>
                    <a:pt x="3362" y="11894"/>
                  </a:lnTo>
                  <a:lnTo>
                    <a:pt x="3511" y="11835"/>
                  </a:lnTo>
                  <a:lnTo>
                    <a:pt x="3670" y="11765"/>
                  </a:lnTo>
                  <a:lnTo>
                    <a:pt x="3819" y="11695"/>
                  </a:lnTo>
                  <a:lnTo>
                    <a:pt x="3978" y="11606"/>
                  </a:lnTo>
                  <a:lnTo>
                    <a:pt x="4138" y="11516"/>
                  </a:lnTo>
                  <a:lnTo>
                    <a:pt x="4307" y="11417"/>
                  </a:lnTo>
                  <a:lnTo>
                    <a:pt x="4466" y="11308"/>
                  </a:lnTo>
                  <a:lnTo>
                    <a:pt x="4804" y="11059"/>
                  </a:lnTo>
                  <a:lnTo>
                    <a:pt x="5152" y="10780"/>
                  </a:lnTo>
                  <a:lnTo>
                    <a:pt x="5500" y="10462"/>
                  </a:lnTo>
                  <a:lnTo>
                    <a:pt x="5858" y="10104"/>
                  </a:lnTo>
                  <a:lnTo>
                    <a:pt x="6226" y="9706"/>
                  </a:lnTo>
                  <a:lnTo>
                    <a:pt x="6604" y="9279"/>
                  </a:lnTo>
                  <a:lnTo>
                    <a:pt x="6982" y="8802"/>
                  </a:lnTo>
                  <a:lnTo>
                    <a:pt x="7369" y="8274"/>
                  </a:lnTo>
                  <a:lnTo>
                    <a:pt x="7767" y="7718"/>
                  </a:lnTo>
                  <a:lnTo>
                    <a:pt x="8175" y="7111"/>
                  </a:lnTo>
                  <a:lnTo>
                    <a:pt x="8573" y="6455"/>
                  </a:lnTo>
                  <a:lnTo>
                    <a:pt x="8990" y="5759"/>
                  </a:lnTo>
                  <a:lnTo>
                    <a:pt x="9408" y="5003"/>
                  </a:lnTo>
                  <a:lnTo>
                    <a:pt x="9836" y="4207"/>
                  </a:lnTo>
                  <a:lnTo>
                    <a:pt x="10263" y="3362"/>
                  </a:lnTo>
                  <a:lnTo>
                    <a:pt x="7479"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40;p32">
              <a:extLst>
                <a:ext uri="{FF2B5EF4-FFF2-40B4-BE49-F238E27FC236}">
                  <a16:creationId xmlns:a16="http://schemas.microsoft.com/office/drawing/2014/main" id="{068E2A24-82E0-D35C-A8D8-FB6D30D6C49D}"/>
                </a:ext>
              </a:extLst>
            </p:cNvPr>
            <p:cNvSpPr/>
            <p:nvPr/>
          </p:nvSpPr>
          <p:spPr>
            <a:xfrm>
              <a:off x="5877025" y="1575930"/>
              <a:ext cx="597446" cy="976855"/>
            </a:xfrm>
            <a:custGeom>
              <a:avLst/>
              <a:gdLst/>
              <a:ahLst/>
              <a:cxnLst/>
              <a:rect l="l" t="t" r="r" b="b"/>
              <a:pathLst>
                <a:path w="37849" h="61885" extrusionOk="0">
                  <a:moveTo>
                    <a:pt x="6315" y="0"/>
                  </a:moveTo>
                  <a:lnTo>
                    <a:pt x="5967" y="10"/>
                  </a:lnTo>
                  <a:lnTo>
                    <a:pt x="5619" y="30"/>
                  </a:lnTo>
                  <a:lnTo>
                    <a:pt x="5291" y="60"/>
                  </a:lnTo>
                  <a:lnTo>
                    <a:pt x="4973" y="100"/>
                  </a:lnTo>
                  <a:lnTo>
                    <a:pt x="4664" y="149"/>
                  </a:lnTo>
                  <a:lnTo>
                    <a:pt x="4366" y="219"/>
                  </a:lnTo>
                  <a:lnTo>
                    <a:pt x="4078" y="289"/>
                  </a:lnTo>
                  <a:lnTo>
                    <a:pt x="3799" y="368"/>
                  </a:lnTo>
                  <a:lnTo>
                    <a:pt x="3531" y="448"/>
                  </a:lnTo>
                  <a:lnTo>
                    <a:pt x="3282" y="547"/>
                  </a:lnTo>
                  <a:lnTo>
                    <a:pt x="3034" y="657"/>
                  </a:lnTo>
                  <a:lnTo>
                    <a:pt x="2795" y="766"/>
                  </a:lnTo>
                  <a:lnTo>
                    <a:pt x="2576" y="885"/>
                  </a:lnTo>
                  <a:lnTo>
                    <a:pt x="2357" y="1015"/>
                  </a:lnTo>
                  <a:lnTo>
                    <a:pt x="2158" y="1154"/>
                  </a:lnTo>
                  <a:lnTo>
                    <a:pt x="1960" y="1293"/>
                  </a:lnTo>
                  <a:lnTo>
                    <a:pt x="1781" y="1442"/>
                  </a:lnTo>
                  <a:lnTo>
                    <a:pt x="1602" y="1601"/>
                  </a:lnTo>
                  <a:lnTo>
                    <a:pt x="1432" y="1770"/>
                  </a:lnTo>
                  <a:lnTo>
                    <a:pt x="1283" y="1939"/>
                  </a:lnTo>
                  <a:lnTo>
                    <a:pt x="1134" y="2108"/>
                  </a:lnTo>
                  <a:lnTo>
                    <a:pt x="995" y="2287"/>
                  </a:lnTo>
                  <a:lnTo>
                    <a:pt x="866" y="2476"/>
                  </a:lnTo>
                  <a:lnTo>
                    <a:pt x="746" y="2665"/>
                  </a:lnTo>
                  <a:lnTo>
                    <a:pt x="637" y="2864"/>
                  </a:lnTo>
                  <a:lnTo>
                    <a:pt x="537" y="3073"/>
                  </a:lnTo>
                  <a:lnTo>
                    <a:pt x="448" y="3272"/>
                  </a:lnTo>
                  <a:lnTo>
                    <a:pt x="358" y="3481"/>
                  </a:lnTo>
                  <a:lnTo>
                    <a:pt x="289" y="3700"/>
                  </a:lnTo>
                  <a:lnTo>
                    <a:pt x="219" y="3918"/>
                  </a:lnTo>
                  <a:lnTo>
                    <a:pt x="179" y="4087"/>
                  </a:lnTo>
                  <a:lnTo>
                    <a:pt x="140" y="4286"/>
                  </a:lnTo>
                  <a:lnTo>
                    <a:pt x="110" y="4495"/>
                  </a:lnTo>
                  <a:lnTo>
                    <a:pt x="80" y="4724"/>
                  </a:lnTo>
                  <a:lnTo>
                    <a:pt x="40" y="5171"/>
                  </a:lnTo>
                  <a:lnTo>
                    <a:pt x="10" y="5569"/>
                  </a:lnTo>
                  <a:lnTo>
                    <a:pt x="0" y="5947"/>
                  </a:lnTo>
                  <a:lnTo>
                    <a:pt x="0" y="6315"/>
                  </a:lnTo>
                  <a:lnTo>
                    <a:pt x="10" y="6693"/>
                  </a:lnTo>
                  <a:lnTo>
                    <a:pt x="40" y="7071"/>
                  </a:lnTo>
                  <a:lnTo>
                    <a:pt x="80" y="7439"/>
                  </a:lnTo>
                  <a:lnTo>
                    <a:pt x="140" y="7807"/>
                  </a:lnTo>
                  <a:lnTo>
                    <a:pt x="209" y="8175"/>
                  </a:lnTo>
                  <a:lnTo>
                    <a:pt x="299" y="8543"/>
                  </a:lnTo>
                  <a:lnTo>
                    <a:pt x="398" y="8901"/>
                  </a:lnTo>
                  <a:lnTo>
                    <a:pt x="518" y="9249"/>
                  </a:lnTo>
                  <a:lnTo>
                    <a:pt x="637" y="9597"/>
                  </a:lnTo>
                  <a:lnTo>
                    <a:pt x="786" y="9935"/>
                  </a:lnTo>
                  <a:lnTo>
                    <a:pt x="935" y="10273"/>
                  </a:lnTo>
                  <a:lnTo>
                    <a:pt x="1104" y="10601"/>
                  </a:lnTo>
                  <a:lnTo>
                    <a:pt x="1283" y="10919"/>
                  </a:lnTo>
                  <a:lnTo>
                    <a:pt x="1472" y="11237"/>
                  </a:lnTo>
                  <a:lnTo>
                    <a:pt x="1681" y="11536"/>
                  </a:lnTo>
                  <a:lnTo>
                    <a:pt x="1890" y="11834"/>
                  </a:lnTo>
                  <a:lnTo>
                    <a:pt x="2119" y="12113"/>
                  </a:lnTo>
                  <a:lnTo>
                    <a:pt x="2357" y="12391"/>
                  </a:lnTo>
                  <a:lnTo>
                    <a:pt x="2606" y="12650"/>
                  </a:lnTo>
                  <a:lnTo>
                    <a:pt x="2874" y="12908"/>
                  </a:lnTo>
                  <a:lnTo>
                    <a:pt x="3143" y="13147"/>
                  </a:lnTo>
                  <a:lnTo>
                    <a:pt x="3431" y="13376"/>
                  </a:lnTo>
                  <a:lnTo>
                    <a:pt x="3720" y="13584"/>
                  </a:lnTo>
                  <a:lnTo>
                    <a:pt x="4028" y="13783"/>
                  </a:lnTo>
                  <a:lnTo>
                    <a:pt x="4336" y="13972"/>
                  </a:lnTo>
                  <a:lnTo>
                    <a:pt x="4664" y="14141"/>
                  </a:lnTo>
                  <a:lnTo>
                    <a:pt x="4993" y="14290"/>
                  </a:lnTo>
                  <a:lnTo>
                    <a:pt x="5341" y="14430"/>
                  </a:lnTo>
                  <a:lnTo>
                    <a:pt x="5689" y="14559"/>
                  </a:lnTo>
                  <a:lnTo>
                    <a:pt x="6057" y="14658"/>
                  </a:lnTo>
                  <a:lnTo>
                    <a:pt x="6773" y="14857"/>
                  </a:lnTo>
                  <a:lnTo>
                    <a:pt x="7469" y="15056"/>
                  </a:lnTo>
                  <a:lnTo>
                    <a:pt x="8145" y="15265"/>
                  </a:lnTo>
                  <a:lnTo>
                    <a:pt x="8801" y="15474"/>
                  </a:lnTo>
                  <a:lnTo>
                    <a:pt x="9438" y="15693"/>
                  </a:lnTo>
                  <a:lnTo>
                    <a:pt x="10064" y="15921"/>
                  </a:lnTo>
                  <a:lnTo>
                    <a:pt x="10671" y="16150"/>
                  </a:lnTo>
                  <a:lnTo>
                    <a:pt x="11258" y="16389"/>
                  </a:lnTo>
                  <a:lnTo>
                    <a:pt x="11824" y="16627"/>
                  </a:lnTo>
                  <a:lnTo>
                    <a:pt x="12371" y="16866"/>
                  </a:lnTo>
                  <a:lnTo>
                    <a:pt x="12908" y="17115"/>
                  </a:lnTo>
                  <a:lnTo>
                    <a:pt x="13425" y="17363"/>
                  </a:lnTo>
                  <a:lnTo>
                    <a:pt x="13933" y="17612"/>
                  </a:lnTo>
                  <a:lnTo>
                    <a:pt x="14420" y="17870"/>
                  </a:lnTo>
                  <a:lnTo>
                    <a:pt x="14887" y="18129"/>
                  </a:lnTo>
                  <a:lnTo>
                    <a:pt x="15345" y="18388"/>
                  </a:lnTo>
                  <a:lnTo>
                    <a:pt x="15782" y="18656"/>
                  </a:lnTo>
                  <a:lnTo>
                    <a:pt x="16200" y="18915"/>
                  </a:lnTo>
                  <a:lnTo>
                    <a:pt x="16618" y="19183"/>
                  </a:lnTo>
                  <a:lnTo>
                    <a:pt x="17005" y="19452"/>
                  </a:lnTo>
                  <a:lnTo>
                    <a:pt x="17383" y="19710"/>
                  </a:lnTo>
                  <a:lnTo>
                    <a:pt x="17751" y="19979"/>
                  </a:lnTo>
                  <a:lnTo>
                    <a:pt x="18109" y="20247"/>
                  </a:lnTo>
                  <a:lnTo>
                    <a:pt x="18447" y="20516"/>
                  </a:lnTo>
                  <a:lnTo>
                    <a:pt x="18766" y="20784"/>
                  </a:lnTo>
                  <a:lnTo>
                    <a:pt x="19084" y="21053"/>
                  </a:lnTo>
                  <a:lnTo>
                    <a:pt x="19382" y="21311"/>
                  </a:lnTo>
                  <a:lnTo>
                    <a:pt x="19671" y="21580"/>
                  </a:lnTo>
                  <a:lnTo>
                    <a:pt x="19939" y="21838"/>
                  </a:lnTo>
                  <a:lnTo>
                    <a:pt x="20208" y="22097"/>
                  </a:lnTo>
                  <a:lnTo>
                    <a:pt x="20456" y="22355"/>
                  </a:lnTo>
                  <a:lnTo>
                    <a:pt x="20695" y="22614"/>
                  </a:lnTo>
                  <a:lnTo>
                    <a:pt x="20924" y="22863"/>
                  </a:lnTo>
                  <a:lnTo>
                    <a:pt x="21142" y="23111"/>
                  </a:lnTo>
                  <a:lnTo>
                    <a:pt x="21540" y="23598"/>
                  </a:lnTo>
                  <a:lnTo>
                    <a:pt x="21898" y="24066"/>
                  </a:lnTo>
                  <a:lnTo>
                    <a:pt x="22216" y="24513"/>
                  </a:lnTo>
                  <a:lnTo>
                    <a:pt x="22505" y="24941"/>
                  </a:lnTo>
                  <a:lnTo>
                    <a:pt x="22753" y="25339"/>
                  </a:lnTo>
                  <a:lnTo>
                    <a:pt x="22962" y="25717"/>
                  </a:lnTo>
                  <a:lnTo>
                    <a:pt x="23151" y="26065"/>
                  </a:lnTo>
                  <a:lnTo>
                    <a:pt x="23300" y="26383"/>
                  </a:lnTo>
                  <a:lnTo>
                    <a:pt x="23430" y="26661"/>
                  </a:lnTo>
                  <a:lnTo>
                    <a:pt x="23529" y="26910"/>
                  </a:lnTo>
                  <a:lnTo>
                    <a:pt x="23609" y="27109"/>
                  </a:lnTo>
                  <a:lnTo>
                    <a:pt x="23708" y="27397"/>
                  </a:lnTo>
                  <a:lnTo>
                    <a:pt x="23738" y="27497"/>
                  </a:lnTo>
                  <a:lnTo>
                    <a:pt x="24046" y="28123"/>
                  </a:lnTo>
                  <a:lnTo>
                    <a:pt x="24344" y="28760"/>
                  </a:lnTo>
                  <a:lnTo>
                    <a:pt x="24613" y="29396"/>
                  </a:lnTo>
                  <a:lnTo>
                    <a:pt x="24862" y="30042"/>
                  </a:lnTo>
                  <a:lnTo>
                    <a:pt x="25090" y="30679"/>
                  </a:lnTo>
                  <a:lnTo>
                    <a:pt x="25289" y="31325"/>
                  </a:lnTo>
                  <a:lnTo>
                    <a:pt x="25478" y="31972"/>
                  </a:lnTo>
                  <a:lnTo>
                    <a:pt x="25647" y="32618"/>
                  </a:lnTo>
                  <a:lnTo>
                    <a:pt x="25796" y="33255"/>
                  </a:lnTo>
                  <a:lnTo>
                    <a:pt x="25926" y="33901"/>
                  </a:lnTo>
                  <a:lnTo>
                    <a:pt x="26035" y="34547"/>
                  </a:lnTo>
                  <a:lnTo>
                    <a:pt x="26134" y="35194"/>
                  </a:lnTo>
                  <a:lnTo>
                    <a:pt x="26214" y="35840"/>
                  </a:lnTo>
                  <a:lnTo>
                    <a:pt x="26274" y="36477"/>
                  </a:lnTo>
                  <a:lnTo>
                    <a:pt x="26323" y="37123"/>
                  </a:lnTo>
                  <a:lnTo>
                    <a:pt x="26353" y="37759"/>
                  </a:lnTo>
                  <a:lnTo>
                    <a:pt x="26373" y="38386"/>
                  </a:lnTo>
                  <a:lnTo>
                    <a:pt x="26383" y="39022"/>
                  </a:lnTo>
                  <a:lnTo>
                    <a:pt x="26373" y="39649"/>
                  </a:lnTo>
                  <a:lnTo>
                    <a:pt x="26353" y="40265"/>
                  </a:lnTo>
                  <a:lnTo>
                    <a:pt x="26313" y="40892"/>
                  </a:lnTo>
                  <a:lnTo>
                    <a:pt x="26274" y="41499"/>
                  </a:lnTo>
                  <a:lnTo>
                    <a:pt x="26214" y="42105"/>
                  </a:lnTo>
                  <a:lnTo>
                    <a:pt x="26154" y="42712"/>
                  </a:lnTo>
                  <a:lnTo>
                    <a:pt x="26075" y="43298"/>
                  </a:lnTo>
                  <a:lnTo>
                    <a:pt x="25995" y="43885"/>
                  </a:lnTo>
                  <a:lnTo>
                    <a:pt x="25896" y="44472"/>
                  </a:lnTo>
                  <a:lnTo>
                    <a:pt x="25796" y="45039"/>
                  </a:lnTo>
                  <a:lnTo>
                    <a:pt x="25697" y="45606"/>
                  </a:lnTo>
                  <a:lnTo>
                    <a:pt x="25578" y="46162"/>
                  </a:lnTo>
                  <a:lnTo>
                    <a:pt x="25458" y="46709"/>
                  </a:lnTo>
                  <a:lnTo>
                    <a:pt x="25329" y="47246"/>
                  </a:lnTo>
                  <a:lnTo>
                    <a:pt x="25200" y="47773"/>
                  </a:lnTo>
                  <a:lnTo>
                    <a:pt x="25060" y="48291"/>
                  </a:lnTo>
                  <a:lnTo>
                    <a:pt x="24921" y="48798"/>
                  </a:lnTo>
                  <a:lnTo>
                    <a:pt x="24772" y="49295"/>
                  </a:lnTo>
                  <a:lnTo>
                    <a:pt x="24484" y="50250"/>
                  </a:lnTo>
                  <a:lnTo>
                    <a:pt x="24175" y="51165"/>
                  </a:lnTo>
                  <a:lnTo>
                    <a:pt x="23877" y="52020"/>
                  </a:lnTo>
                  <a:lnTo>
                    <a:pt x="23569" y="52815"/>
                  </a:lnTo>
                  <a:lnTo>
                    <a:pt x="23280" y="53551"/>
                  </a:lnTo>
                  <a:lnTo>
                    <a:pt x="22992" y="54227"/>
                  </a:lnTo>
                  <a:lnTo>
                    <a:pt x="22733" y="54834"/>
                  </a:lnTo>
                  <a:lnTo>
                    <a:pt x="22485" y="55371"/>
                  </a:lnTo>
                  <a:lnTo>
                    <a:pt x="22266" y="55838"/>
                  </a:lnTo>
                  <a:lnTo>
                    <a:pt x="22067" y="56226"/>
                  </a:lnTo>
                  <a:lnTo>
                    <a:pt x="21799" y="56753"/>
                  </a:lnTo>
                  <a:lnTo>
                    <a:pt x="21699" y="56942"/>
                  </a:lnTo>
                  <a:lnTo>
                    <a:pt x="25558" y="61885"/>
                  </a:lnTo>
                  <a:lnTo>
                    <a:pt x="27248" y="59399"/>
                  </a:lnTo>
                  <a:lnTo>
                    <a:pt x="28054" y="58205"/>
                  </a:lnTo>
                  <a:lnTo>
                    <a:pt x="28819" y="57042"/>
                  </a:lnTo>
                  <a:lnTo>
                    <a:pt x="29565" y="55908"/>
                  </a:lnTo>
                  <a:lnTo>
                    <a:pt x="30271" y="54804"/>
                  </a:lnTo>
                  <a:lnTo>
                    <a:pt x="30958" y="53730"/>
                  </a:lnTo>
                  <a:lnTo>
                    <a:pt x="31604" y="52666"/>
                  </a:lnTo>
                  <a:lnTo>
                    <a:pt x="32220" y="51622"/>
                  </a:lnTo>
                  <a:lnTo>
                    <a:pt x="32807" y="50598"/>
                  </a:lnTo>
                  <a:lnTo>
                    <a:pt x="33364" y="49583"/>
                  </a:lnTo>
                  <a:lnTo>
                    <a:pt x="33881" y="48579"/>
                  </a:lnTo>
                  <a:lnTo>
                    <a:pt x="34140" y="48082"/>
                  </a:lnTo>
                  <a:lnTo>
                    <a:pt x="34378" y="47585"/>
                  </a:lnTo>
                  <a:lnTo>
                    <a:pt x="34607" y="47097"/>
                  </a:lnTo>
                  <a:lnTo>
                    <a:pt x="34836" y="46600"/>
                  </a:lnTo>
                  <a:lnTo>
                    <a:pt x="35055" y="46113"/>
                  </a:lnTo>
                  <a:lnTo>
                    <a:pt x="35263" y="45616"/>
                  </a:lnTo>
                  <a:lnTo>
                    <a:pt x="35462" y="45128"/>
                  </a:lnTo>
                  <a:lnTo>
                    <a:pt x="35661" y="44631"/>
                  </a:lnTo>
                  <a:lnTo>
                    <a:pt x="35850" y="44134"/>
                  </a:lnTo>
                  <a:lnTo>
                    <a:pt x="36019" y="43647"/>
                  </a:lnTo>
                  <a:lnTo>
                    <a:pt x="36198" y="43149"/>
                  </a:lnTo>
                  <a:lnTo>
                    <a:pt x="36357" y="42652"/>
                  </a:lnTo>
                  <a:lnTo>
                    <a:pt x="36507" y="42155"/>
                  </a:lnTo>
                  <a:lnTo>
                    <a:pt x="36656" y="41658"/>
                  </a:lnTo>
                  <a:lnTo>
                    <a:pt x="36795" y="41150"/>
                  </a:lnTo>
                  <a:lnTo>
                    <a:pt x="36924" y="40643"/>
                  </a:lnTo>
                  <a:lnTo>
                    <a:pt x="37044" y="40136"/>
                  </a:lnTo>
                  <a:lnTo>
                    <a:pt x="37153" y="39629"/>
                  </a:lnTo>
                  <a:lnTo>
                    <a:pt x="37252" y="39112"/>
                  </a:lnTo>
                  <a:lnTo>
                    <a:pt x="37352" y="38585"/>
                  </a:lnTo>
                  <a:lnTo>
                    <a:pt x="37441" y="38068"/>
                  </a:lnTo>
                  <a:lnTo>
                    <a:pt x="37521" y="37541"/>
                  </a:lnTo>
                  <a:lnTo>
                    <a:pt x="37590" y="37004"/>
                  </a:lnTo>
                  <a:lnTo>
                    <a:pt x="37650" y="36467"/>
                  </a:lnTo>
                  <a:lnTo>
                    <a:pt x="37710" y="35920"/>
                  </a:lnTo>
                  <a:lnTo>
                    <a:pt x="37750" y="35363"/>
                  </a:lnTo>
                  <a:lnTo>
                    <a:pt x="37789" y="34806"/>
                  </a:lnTo>
                  <a:lnTo>
                    <a:pt x="37819" y="34249"/>
                  </a:lnTo>
                  <a:lnTo>
                    <a:pt x="37839" y="33672"/>
                  </a:lnTo>
                  <a:lnTo>
                    <a:pt x="37849" y="33095"/>
                  </a:lnTo>
                  <a:lnTo>
                    <a:pt x="37849" y="32509"/>
                  </a:lnTo>
                  <a:lnTo>
                    <a:pt x="37849" y="31912"/>
                  </a:lnTo>
                  <a:lnTo>
                    <a:pt x="37839" y="31315"/>
                  </a:lnTo>
                  <a:lnTo>
                    <a:pt x="37809" y="30699"/>
                  </a:lnTo>
                  <a:lnTo>
                    <a:pt x="37779" y="30082"/>
                  </a:lnTo>
                  <a:lnTo>
                    <a:pt x="37740" y="29456"/>
                  </a:lnTo>
                  <a:lnTo>
                    <a:pt x="37690" y="28819"/>
                  </a:lnTo>
                  <a:lnTo>
                    <a:pt x="37640" y="28173"/>
                  </a:lnTo>
                  <a:lnTo>
                    <a:pt x="37571" y="27507"/>
                  </a:lnTo>
                  <a:lnTo>
                    <a:pt x="37501" y="26840"/>
                  </a:lnTo>
                  <a:lnTo>
                    <a:pt x="37461" y="26512"/>
                  </a:lnTo>
                  <a:lnTo>
                    <a:pt x="37411" y="26184"/>
                  </a:lnTo>
                  <a:lnTo>
                    <a:pt x="37352" y="25846"/>
                  </a:lnTo>
                  <a:lnTo>
                    <a:pt x="37282" y="25508"/>
                  </a:lnTo>
                  <a:lnTo>
                    <a:pt x="37213" y="25170"/>
                  </a:lnTo>
                  <a:lnTo>
                    <a:pt x="37133" y="24822"/>
                  </a:lnTo>
                  <a:lnTo>
                    <a:pt x="37044" y="24474"/>
                  </a:lnTo>
                  <a:lnTo>
                    <a:pt x="36944" y="24126"/>
                  </a:lnTo>
                  <a:lnTo>
                    <a:pt x="36735" y="23419"/>
                  </a:lnTo>
                  <a:lnTo>
                    <a:pt x="36507" y="22713"/>
                  </a:lnTo>
                  <a:lnTo>
                    <a:pt x="36238" y="21997"/>
                  </a:lnTo>
                  <a:lnTo>
                    <a:pt x="35960" y="21281"/>
                  </a:lnTo>
                  <a:lnTo>
                    <a:pt x="35651" y="20555"/>
                  </a:lnTo>
                  <a:lnTo>
                    <a:pt x="35333" y="19839"/>
                  </a:lnTo>
                  <a:lnTo>
                    <a:pt x="34985" y="19114"/>
                  </a:lnTo>
                  <a:lnTo>
                    <a:pt x="34627" y="18398"/>
                  </a:lnTo>
                  <a:lnTo>
                    <a:pt x="34249" y="17691"/>
                  </a:lnTo>
                  <a:lnTo>
                    <a:pt x="33861" y="16985"/>
                  </a:lnTo>
                  <a:lnTo>
                    <a:pt x="33454" y="16299"/>
                  </a:lnTo>
                  <a:lnTo>
                    <a:pt x="33036" y="15613"/>
                  </a:lnTo>
                  <a:lnTo>
                    <a:pt x="32608" y="14937"/>
                  </a:lnTo>
                  <a:lnTo>
                    <a:pt x="32181" y="14280"/>
                  </a:lnTo>
                  <a:lnTo>
                    <a:pt x="31733" y="13644"/>
                  </a:lnTo>
                  <a:lnTo>
                    <a:pt x="31286" y="13018"/>
                  </a:lnTo>
                  <a:lnTo>
                    <a:pt x="30838" y="12411"/>
                  </a:lnTo>
                  <a:lnTo>
                    <a:pt x="30381" y="11834"/>
                  </a:lnTo>
                  <a:lnTo>
                    <a:pt x="29923" y="11267"/>
                  </a:lnTo>
                  <a:lnTo>
                    <a:pt x="29476" y="10730"/>
                  </a:lnTo>
                  <a:lnTo>
                    <a:pt x="29018" y="10223"/>
                  </a:lnTo>
                  <a:lnTo>
                    <a:pt x="28561" y="9746"/>
                  </a:lnTo>
                  <a:lnTo>
                    <a:pt x="28123" y="9288"/>
                  </a:lnTo>
                  <a:lnTo>
                    <a:pt x="27676" y="8871"/>
                  </a:lnTo>
                  <a:lnTo>
                    <a:pt x="27238" y="8483"/>
                  </a:lnTo>
                  <a:lnTo>
                    <a:pt x="26821" y="8125"/>
                  </a:lnTo>
                  <a:lnTo>
                    <a:pt x="26403" y="7807"/>
                  </a:lnTo>
                  <a:lnTo>
                    <a:pt x="26194" y="7667"/>
                  </a:lnTo>
                  <a:lnTo>
                    <a:pt x="25995" y="7528"/>
                  </a:lnTo>
                  <a:lnTo>
                    <a:pt x="25190" y="7051"/>
                  </a:lnTo>
                  <a:lnTo>
                    <a:pt x="24394" y="6583"/>
                  </a:lnTo>
                  <a:lnTo>
                    <a:pt x="23609" y="6136"/>
                  </a:lnTo>
                  <a:lnTo>
                    <a:pt x="22843" y="5698"/>
                  </a:lnTo>
                  <a:lnTo>
                    <a:pt x="22087" y="5291"/>
                  </a:lnTo>
                  <a:lnTo>
                    <a:pt x="21351" y="4893"/>
                  </a:lnTo>
                  <a:lnTo>
                    <a:pt x="20635" y="4515"/>
                  </a:lnTo>
                  <a:lnTo>
                    <a:pt x="19929" y="4157"/>
                  </a:lnTo>
                  <a:lnTo>
                    <a:pt x="19233" y="3809"/>
                  </a:lnTo>
                  <a:lnTo>
                    <a:pt x="18557" y="3481"/>
                  </a:lnTo>
                  <a:lnTo>
                    <a:pt x="17891" y="3173"/>
                  </a:lnTo>
                  <a:lnTo>
                    <a:pt x="17244" y="2874"/>
                  </a:lnTo>
                  <a:lnTo>
                    <a:pt x="16608" y="2596"/>
                  </a:lnTo>
                  <a:lnTo>
                    <a:pt x="15991" y="2337"/>
                  </a:lnTo>
                  <a:lnTo>
                    <a:pt x="15385" y="2089"/>
                  </a:lnTo>
                  <a:lnTo>
                    <a:pt x="14788" y="1860"/>
                  </a:lnTo>
                  <a:lnTo>
                    <a:pt x="14211" y="1641"/>
                  </a:lnTo>
                  <a:lnTo>
                    <a:pt x="13644" y="1432"/>
                  </a:lnTo>
                  <a:lnTo>
                    <a:pt x="13087" y="1243"/>
                  </a:lnTo>
                  <a:lnTo>
                    <a:pt x="12550" y="1074"/>
                  </a:lnTo>
                  <a:lnTo>
                    <a:pt x="12023" y="915"/>
                  </a:lnTo>
                  <a:lnTo>
                    <a:pt x="11506" y="766"/>
                  </a:lnTo>
                  <a:lnTo>
                    <a:pt x="11009" y="637"/>
                  </a:lnTo>
                  <a:lnTo>
                    <a:pt x="10522" y="517"/>
                  </a:lnTo>
                  <a:lnTo>
                    <a:pt x="10044" y="408"/>
                  </a:lnTo>
                  <a:lnTo>
                    <a:pt x="9577" y="308"/>
                  </a:lnTo>
                  <a:lnTo>
                    <a:pt x="9129" y="229"/>
                  </a:lnTo>
                  <a:lnTo>
                    <a:pt x="8692" y="159"/>
                  </a:lnTo>
                  <a:lnTo>
                    <a:pt x="8264" y="110"/>
                  </a:lnTo>
                  <a:lnTo>
                    <a:pt x="7857" y="60"/>
                  </a:lnTo>
                  <a:lnTo>
                    <a:pt x="7449" y="30"/>
                  </a:lnTo>
                  <a:lnTo>
                    <a:pt x="7061" y="10"/>
                  </a:lnTo>
                  <a:lnTo>
                    <a:pt x="6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1;p32">
              <a:extLst>
                <a:ext uri="{FF2B5EF4-FFF2-40B4-BE49-F238E27FC236}">
                  <a16:creationId xmlns:a16="http://schemas.microsoft.com/office/drawing/2014/main" id="{E979ED7E-A3D6-2B85-6D7B-148DB90AA849}"/>
                </a:ext>
              </a:extLst>
            </p:cNvPr>
            <p:cNvSpPr/>
            <p:nvPr/>
          </p:nvSpPr>
          <p:spPr>
            <a:xfrm>
              <a:off x="5733081" y="2224220"/>
              <a:ext cx="417087" cy="2075838"/>
            </a:xfrm>
            <a:custGeom>
              <a:avLst/>
              <a:gdLst/>
              <a:ahLst/>
              <a:cxnLst/>
              <a:rect l="l" t="t" r="r" b="b"/>
              <a:pathLst>
                <a:path w="26423" h="131507" extrusionOk="0">
                  <a:moveTo>
                    <a:pt x="5718" y="1"/>
                  </a:moveTo>
                  <a:lnTo>
                    <a:pt x="0" y="131507"/>
                  </a:lnTo>
                  <a:lnTo>
                    <a:pt x="6524" y="131507"/>
                  </a:lnTo>
                  <a:lnTo>
                    <a:pt x="20953" y="36020"/>
                  </a:lnTo>
                  <a:lnTo>
                    <a:pt x="264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2;p32">
              <a:extLst>
                <a:ext uri="{FF2B5EF4-FFF2-40B4-BE49-F238E27FC236}">
                  <a16:creationId xmlns:a16="http://schemas.microsoft.com/office/drawing/2014/main" id="{EDA344C4-C8FB-76B7-D57C-FE7B2D3EEBE5}"/>
                </a:ext>
              </a:extLst>
            </p:cNvPr>
            <p:cNvSpPr/>
            <p:nvPr/>
          </p:nvSpPr>
          <p:spPr>
            <a:xfrm>
              <a:off x="5339387" y="2213076"/>
              <a:ext cx="667469" cy="2086982"/>
            </a:xfrm>
            <a:custGeom>
              <a:avLst/>
              <a:gdLst/>
              <a:ahLst/>
              <a:cxnLst/>
              <a:rect l="l" t="t" r="r" b="b"/>
              <a:pathLst>
                <a:path w="42285" h="132213" extrusionOk="0">
                  <a:moveTo>
                    <a:pt x="42285" y="1"/>
                  </a:moveTo>
                  <a:lnTo>
                    <a:pt x="10969" y="707"/>
                  </a:lnTo>
                  <a:lnTo>
                    <a:pt x="9498" y="36736"/>
                  </a:lnTo>
                  <a:lnTo>
                    <a:pt x="1" y="132213"/>
                  </a:lnTo>
                  <a:lnTo>
                    <a:pt x="6494" y="132213"/>
                  </a:lnTo>
                  <a:lnTo>
                    <a:pt x="422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3;p32">
              <a:extLst>
                <a:ext uri="{FF2B5EF4-FFF2-40B4-BE49-F238E27FC236}">
                  <a16:creationId xmlns:a16="http://schemas.microsoft.com/office/drawing/2014/main" id="{C67AF046-6E55-C685-2459-586654D56BE5}"/>
                </a:ext>
              </a:extLst>
            </p:cNvPr>
            <p:cNvSpPr/>
            <p:nvPr/>
          </p:nvSpPr>
          <p:spPr>
            <a:xfrm>
              <a:off x="5751139" y="1173918"/>
              <a:ext cx="320704" cy="412699"/>
            </a:xfrm>
            <a:custGeom>
              <a:avLst/>
              <a:gdLst/>
              <a:ahLst/>
              <a:cxnLst/>
              <a:rect l="l" t="t" r="r" b="b"/>
              <a:pathLst>
                <a:path w="20317" h="26145" extrusionOk="0">
                  <a:moveTo>
                    <a:pt x="11913" y="0"/>
                  </a:moveTo>
                  <a:lnTo>
                    <a:pt x="8980" y="319"/>
                  </a:lnTo>
                  <a:lnTo>
                    <a:pt x="6882" y="527"/>
                  </a:lnTo>
                  <a:lnTo>
                    <a:pt x="6136" y="607"/>
                  </a:lnTo>
                  <a:lnTo>
                    <a:pt x="5768" y="627"/>
                  </a:lnTo>
                  <a:lnTo>
                    <a:pt x="5728" y="637"/>
                  </a:lnTo>
                  <a:lnTo>
                    <a:pt x="5678" y="647"/>
                  </a:lnTo>
                  <a:lnTo>
                    <a:pt x="5539" y="706"/>
                  </a:lnTo>
                  <a:lnTo>
                    <a:pt x="5370" y="786"/>
                  </a:lnTo>
                  <a:lnTo>
                    <a:pt x="5161" y="905"/>
                  </a:lnTo>
                  <a:lnTo>
                    <a:pt x="4684" y="1184"/>
                  </a:lnTo>
                  <a:lnTo>
                    <a:pt x="4167" y="1502"/>
                  </a:lnTo>
                  <a:lnTo>
                    <a:pt x="3670" y="1820"/>
                  </a:lnTo>
                  <a:lnTo>
                    <a:pt x="3242" y="2109"/>
                  </a:lnTo>
                  <a:lnTo>
                    <a:pt x="2834" y="2377"/>
                  </a:lnTo>
                  <a:lnTo>
                    <a:pt x="1800" y="5957"/>
                  </a:lnTo>
                  <a:lnTo>
                    <a:pt x="2387" y="10949"/>
                  </a:lnTo>
                  <a:lnTo>
                    <a:pt x="318" y="15554"/>
                  </a:lnTo>
                  <a:lnTo>
                    <a:pt x="0" y="20377"/>
                  </a:lnTo>
                  <a:lnTo>
                    <a:pt x="7349" y="26144"/>
                  </a:lnTo>
                  <a:lnTo>
                    <a:pt x="12948" y="23609"/>
                  </a:lnTo>
                  <a:lnTo>
                    <a:pt x="12948" y="18736"/>
                  </a:lnTo>
                  <a:lnTo>
                    <a:pt x="17075" y="18736"/>
                  </a:lnTo>
                  <a:lnTo>
                    <a:pt x="17075" y="11287"/>
                  </a:lnTo>
                  <a:lnTo>
                    <a:pt x="20317" y="11287"/>
                  </a:lnTo>
                  <a:lnTo>
                    <a:pt x="17075" y="4615"/>
                  </a:lnTo>
                  <a:lnTo>
                    <a:pt x="17075" y="468"/>
                  </a:lnTo>
                  <a:lnTo>
                    <a:pt x="11913" y="0"/>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4;p32">
              <a:extLst>
                <a:ext uri="{FF2B5EF4-FFF2-40B4-BE49-F238E27FC236}">
                  <a16:creationId xmlns:a16="http://schemas.microsoft.com/office/drawing/2014/main" id="{33DC240D-733C-03A1-E389-D372AC77B50C}"/>
                </a:ext>
              </a:extLst>
            </p:cNvPr>
            <p:cNvSpPr/>
            <p:nvPr/>
          </p:nvSpPr>
          <p:spPr>
            <a:xfrm>
              <a:off x="5379576" y="1495553"/>
              <a:ext cx="832596" cy="1297401"/>
            </a:xfrm>
            <a:custGeom>
              <a:avLst/>
              <a:gdLst/>
              <a:ahLst/>
              <a:cxnLst/>
              <a:rect l="l" t="t" r="r" b="b"/>
              <a:pathLst>
                <a:path w="52746" h="82192" extrusionOk="0">
                  <a:moveTo>
                    <a:pt x="23539" y="1"/>
                  </a:moveTo>
                  <a:lnTo>
                    <a:pt x="1830" y="13187"/>
                  </a:lnTo>
                  <a:lnTo>
                    <a:pt x="1562" y="13625"/>
                  </a:lnTo>
                  <a:lnTo>
                    <a:pt x="1323" y="14072"/>
                  </a:lnTo>
                  <a:lnTo>
                    <a:pt x="1104" y="14520"/>
                  </a:lnTo>
                  <a:lnTo>
                    <a:pt x="905" y="14967"/>
                  </a:lnTo>
                  <a:lnTo>
                    <a:pt x="736" y="15425"/>
                  </a:lnTo>
                  <a:lnTo>
                    <a:pt x="577" y="15872"/>
                  </a:lnTo>
                  <a:lnTo>
                    <a:pt x="448" y="16329"/>
                  </a:lnTo>
                  <a:lnTo>
                    <a:pt x="329" y="16777"/>
                  </a:lnTo>
                  <a:lnTo>
                    <a:pt x="229" y="17234"/>
                  </a:lnTo>
                  <a:lnTo>
                    <a:pt x="150" y="17692"/>
                  </a:lnTo>
                  <a:lnTo>
                    <a:pt x="90" y="18139"/>
                  </a:lnTo>
                  <a:lnTo>
                    <a:pt x="50" y="18597"/>
                  </a:lnTo>
                  <a:lnTo>
                    <a:pt x="20" y="19044"/>
                  </a:lnTo>
                  <a:lnTo>
                    <a:pt x="1" y="19492"/>
                  </a:lnTo>
                  <a:lnTo>
                    <a:pt x="10" y="19949"/>
                  </a:lnTo>
                  <a:lnTo>
                    <a:pt x="20" y="20387"/>
                  </a:lnTo>
                  <a:lnTo>
                    <a:pt x="50" y="20834"/>
                  </a:lnTo>
                  <a:lnTo>
                    <a:pt x="100" y="21282"/>
                  </a:lnTo>
                  <a:lnTo>
                    <a:pt x="150" y="21719"/>
                  </a:lnTo>
                  <a:lnTo>
                    <a:pt x="219" y="22157"/>
                  </a:lnTo>
                  <a:lnTo>
                    <a:pt x="299" y="22585"/>
                  </a:lnTo>
                  <a:lnTo>
                    <a:pt x="398" y="23022"/>
                  </a:lnTo>
                  <a:lnTo>
                    <a:pt x="498" y="23450"/>
                  </a:lnTo>
                  <a:lnTo>
                    <a:pt x="607" y="23867"/>
                  </a:lnTo>
                  <a:lnTo>
                    <a:pt x="726" y="24285"/>
                  </a:lnTo>
                  <a:lnTo>
                    <a:pt x="856" y="24693"/>
                  </a:lnTo>
                  <a:lnTo>
                    <a:pt x="995" y="25101"/>
                  </a:lnTo>
                  <a:lnTo>
                    <a:pt x="1134" y="25508"/>
                  </a:lnTo>
                  <a:lnTo>
                    <a:pt x="1283" y="25906"/>
                  </a:lnTo>
                  <a:lnTo>
                    <a:pt x="1442" y="26294"/>
                  </a:lnTo>
                  <a:lnTo>
                    <a:pt x="1602" y="26672"/>
                  </a:lnTo>
                  <a:lnTo>
                    <a:pt x="1771" y="27050"/>
                  </a:lnTo>
                  <a:lnTo>
                    <a:pt x="1940" y="27428"/>
                  </a:lnTo>
                  <a:lnTo>
                    <a:pt x="2119" y="27786"/>
                  </a:lnTo>
                  <a:lnTo>
                    <a:pt x="2477" y="28492"/>
                  </a:lnTo>
                  <a:lnTo>
                    <a:pt x="2845" y="29158"/>
                  </a:lnTo>
                  <a:lnTo>
                    <a:pt x="3213" y="29794"/>
                  </a:lnTo>
                  <a:lnTo>
                    <a:pt x="3581" y="30391"/>
                  </a:lnTo>
                  <a:lnTo>
                    <a:pt x="3939" y="30958"/>
                  </a:lnTo>
                  <a:lnTo>
                    <a:pt x="4287" y="31475"/>
                  </a:lnTo>
                  <a:lnTo>
                    <a:pt x="4625" y="31942"/>
                  </a:lnTo>
                  <a:lnTo>
                    <a:pt x="4933" y="32370"/>
                  </a:lnTo>
                  <a:lnTo>
                    <a:pt x="5221" y="32748"/>
                  </a:lnTo>
                  <a:lnTo>
                    <a:pt x="5470" y="33076"/>
                  </a:lnTo>
                  <a:lnTo>
                    <a:pt x="5689" y="33344"/>
                  </a:lnTo>
                  <a:lnTo>
                    <a:pt x="6007" y="33722"/>
                  </a:lnTo>
                  <a:lnTo>
                    <a:pt x="6116" y="33852"/>
                  </a:lnTo>
                  <a:lnTo>
                    <a:pt x="7727" y="45457"/>
                  </a:lnTo>
                  <a:lnTo>
                    <a:pt x="6952" y="82192"/>
                  </a:lnTo>
                  <a:lnTo>
                    <a:pt x="6952" y="82192"/>
                  </a:lnTo>
                  <a:lnTo>
                    <a:pt x="43348" y="82182"/>
                  </a:lnTo>
                  <a:lnTo>
                    <a:pt x="43617" y="81307"/>
                  </a:lnTo>
                  <a:lnTo>
                    <a:pt x="43925" y="80253"/>
                  </a:lnTo>
                  <a:lnTo>
                    <a:pt x="44343" y="78811"/>
                  </a:lnTo>
                  <a:lnTo>
                    <a:pt x="44850" y="76991"/>
                  </a:lnTo>
                  <a:lnTo>
                    <a:pt x="45437" y="74833"/>
                  </a:lnTo>
                  <a:lnTo>
                    <a:pt x="45755" y="73630"/>
                  </a:lnTo>
                  <a:lnTo>
                    <a:pt x="46083" y="72347"/>
                  </a:lnTo>
                  <a:lnTo>
                    <a:pt x="46421" y="70984"/>
                  </a:lnTo>
                  <a:lnTo>
                    <a:pt x="46769" y="69552"/>
                  </a:lnTo>
                  <a:lnTo>
                    <a:pt x="47127" y="68051"/>
                  </a:lnTo>
                  <a:lnTo>
                    <a:pt x="47495" y="66470"/>
                  </a:lnTo>
                  <a:lnTo>
                    <a:pt x="47873" y="64829"/>
                  </a:lnTo>
                  <a:lnTo>
                    <a:pt x="48251" y="63128"/>
                  </a:lnTo>
                  <a:lnTo>
                    <a:pt x="48629" y="61358"/>
                  </a:lnTo>
                  <a:lnTo>
                    <a:pt x="49007" y="59538"/>
                  </a:lnTo>
                  <a:lnTo>
                    <a:pt x="49385" y="57659"/>
                  </a:lnTo>
                  <a:lnTo>
                    <a:pt x="49753" y="55720"/>
                  </a:lnTo>
                  <a:lnTo>
                    <a:pt x="50121" y="53731"/>
                  </a:lnTo>
                  <a:lnTo>
                    <a:pt x="50488" y="51702"/>
                  </a:lnTo>
                  <a:lnTo>
                    <a:pt x="50837" y="49614"/>
                  </a:lnTo>
                  <a:lnTo>
                    <a:pt x="51185" y="47486"/>
                  </a:lnTo>
                  <a:lnTo>
                    <a:pt x="51513" y="45328"/>
                  </a:lnTo>
                  <a:lnTo>
                    <a:pt x="51831" y="43120"/>
                  </a:lnTo>
                  <a:lnTo>
                    <a:pt x="52139" y="40872"/>
                  </a:lnTo>
                  <a:lnTo>
                    <a:pt x="52428" y="38605"/>
                  </a:lnTo>
                  <a:lnTo>
                    <a:pt x="52497" y="38028"/>
                  </a:lnTo>
                  <a:lnTo>
                    <a:pt x="52547" y="37461"/>
                  </a:lnTo>
                  <a:lnTo>
                    <a:pt x="52597" y="36905"/>
                  </a:lnTo>
                  <a:lnTo>
                    <a:pt x="52646" y="36348"/>
                  </a:lnTo>
                  <a:lnTo>
                    <a:pt x="52676" y="35801"/>
                  </a:lnTo>
                  <a:lnTo>
                    <a:pt x="52706" y="35254"/>
                  </a:lnTo>
                  <a:lnTo>
                    <a:pt x="52726" y="34717"/>
                  </a:lnTo>
                  <a:lnTo>
                    <a:pt x="52736" y="34180"/>
                  </a:lnTo>
                  <a:lnTo>
                    <a:pt x="52746" y="33643"/>
                  </a:lnTo>
                  <a:lnTo>
                    <a:pt x="52746" y="33116"/>
                  </a:lnTo>
                  <a:lnTo>
                    <a:pt x="52736" y="32599"/>
                  </a:lnTo>
                  <a:lnTo>
                    <a:pt x="52716" y="32082"/>
                  </a:lnTo>
                  <a:lnTo>
                    <a:pt x="52696" y="31574"/>
                  </a:lnTo>
                  <a:lnTo>
                    <a:pt x="52676" y="31067"/>
                  </a:lnTo>
                  <a:lnTo>
                    <a:pt x="52636" y="30560"/>
                  </a:lnTo>
                  <a:lnTo>
                    <a:pt x="52597" y="30063"/>
                  </a:lnTo>
                  <a:lnTo>
                    <a:pt x="52547" y="29576"/>
                  </a:lnTo>
                  <a:lnTo>
                    <a:pt x="52497" y="29088"/>
                  </a:lnTo>
                  <a:lnTo>
                    <a:pt x="52438" y="28601"/>
                  </a:lnTo>
                  <a:lnTo>
                    <a:pt x="52378" y="28124"/>
                  </a:lnTo>
                  <a:lnTo>
                    <a:pt x="52308" y="27656"/>
                  </a:lnTo>
                  <a:lnTo>
                    <a:pt x="52229" y="27189"/>
                  </a:lnTo>
                  <a:lnTo>
                    <a:pt x="52149" y="26721"/>
                  </a:lnTo>
                  <a:lnTo>
                    <a:pt x="52060" y="26264"/>
                  </a:lnTo>
                  <a:lnTo>
                    <a:pt x="51970" y="25807"/>
                  </a:lnTo>
                  <a:lnTo>
                    <a:pt x="51871" y="25359"/>
                  </a:lnTo>
                  <a:lnTo>
                    <a:pt x="51662" y="24474"/>
                  </a:lnTo>
                  <a:lnTo>
                    <a:pt x="51433" y="23609"/>
                  </a:lnTo>
                  <a:lnTo>
                    <a:pt x="51195" y="22764"/>
                  </a:lnTo>
                  <a:lnTo>
                    <a:pt x="50926" y="21938"/>
                  </a:lnTo>
                  <a:lnTo>
                    <a:pt x="50648" y="21133"/>
                  </a:lnTo>
                  <a:lnTo>
                    <a:pt x="50359" y="20337"/>
                  </a:lnTo>
                  <a:lnTo>
                    <a:pt x="50051" y="19571"/>
                  </a:lnTo>
                  <a:lnTo>
                    <a:pt x="49723" y="18816"/>
                  </a:lnTo>
                  <a:lnTo>
                    <a:pt x="49395" y="18080"/>
                  </a:lnTo>
                  <a:lnTo>
                    <a:pt x="49047" y="17374"/>
                  </a:lnTo>
                  <a:lnTo>
                    <a:pt x="48689" y="16668"/>
                  </a:lnTo>
                  <a:lnTo>
                    <a:pt x="48321" y="15991"/>
                  </a:lnTo>
                  <a:lnTo>
                    <a:pt x="47953" y="15335"/>
                  </a:lnTo>
                  <a:lnTo>
                    <a:pt x="47565" y="14689"/>
                  </a:lnTo>
                  <a:lnTo>
                    <a:pt x="47177" y="14072"/>
                  </a:lnTo>
                  <a:lnTo>
                    <a:pt x="46779" y="13465"/>
                  </a:lnTo>
                  <a:lnTo>
                    <a:pt x="46381" y="12879"/>
                  </a:lnTo>
                  <a:lnTo>
                    <a:pt x="45984" y="12302"/>
                  </a:lnTo>
                  <a:lnTo>
                    <a:pt x="45576" y="11755"/>
                  </a:lnTo>
                  <a:lnTo>
                    <a:pt x="45158" y="11218"/>
                  </a:lnTo>
                  <a:lnTo>
                    <a:pt x="44751" y="10701"/>
                  </a:lnTo>
                  <a:lnTo>
                    <a:pt x="44343" y="10204"/>
                  </a:lnTo>
                  <a:lnTo>
                    <a:pt x="43935" y="9726"/>
                  </a:lnTo>
                  <a:lnTo>
                    <a:pt x="43517" y="9259"/>
                  </a:lnTo>
                  <a:lnTo>
                    <a:pt x="43120" y="8821"/>
                  </a:lnTo>
                  <a:lnTo>
                    <a:pt x="42712" y="8394"/>
                  </a:lnTo>
                  <a:lnTo>
                    <a:pt x="42314" y="7976"/>
                  </a:lnTo>
                  <a:lnTo>
                    <a:pt x="41916" y="7588"/>
                  </a:lnTo>
                  <a:lnTo>
                    <a:pt x="41529" y="7210"/>
                  </a:lnTo>
                  <a:lnTo>
                    <a:pt x="41151" y="6852"/>
                  </a:lnTo>
                  <a:lnTo>
                    <a:pt x="40783" y="6514"/>
                  </a:lnTo>
                  <a:lnTo>
                    <a:pt x="40415" y="6186"/>
                  </a:lnTo>
                  <a:lnTo>
                    <a:pt x="40067" y="5888"/>
                  </a:lnTo>
                  <a:lnTo>
                    <a:pt x="39390" y="5321"/>
                  </a:lnTo>
                  <a:lnTo>
                    <a:pt x="38774" y="4824"/>
                  </a:lnTo>
                  <a:lnTo>
                    <a:pt x="38207" y="4406"/>
                  </a:lnTo>
                  <a:lnTo>
                    <a:pt x="37710" y="4038"/>
                  </a:lnTo>
                  <a:lnTo>
                    <a:pt x="37292" y="3750"/>
                  </a:lnTo>
                  <a:lnTo>
                    <a:pt x="36954" y="3521"/>
                  </a:lnTo>
                  <a:lnTo>
                    <a:pt x="36696" y="3362"/>
                  </a:lnTo>
                  <a:lnTo>
                    <a:pt x="36487" y="3233"/>
                  </a:lnTo>
                  <a:lnTo>
                    <a:pt x="36278" y="3988"/>
                  </a:lnTo>
                  <a:lnTo>
                    <a:pt x="35075" y="3531"/>
                  </a:lnTo>
                  <a:lnTo>
                    <a:pt x="29486" y="5132"/>
                  </a:lnTo>
                  <a:lnTo>
                    <a:pt x="28491" y="5848"/>
                  </a:lnTo>
                  <a:lnTo>
                    <a:pt x="27974" y="5162"/>
                  </a:lnTo>
                  <a:lnTo>
                    <a:pt x="27467" y="4525"/>
                  </a:lnTo>
                  <a:lnTo>
                    <a:pt x="26990" y="3919"/>
                  </a:lnTo>
                  <a:lnTo>
                    <a:pt x="26532" y="3362"/>
                  </a:lnTo>
                  <a:lnTo>
                    <a:pt x="26095" y="2835"/>
                  </a:lnTo>
                  <a:lnTo>
                    <a:pt x="25687" y="2357"/>
                  </a:lnTo>
                  <a:lnTo>
                    <a:pt x="24961" y="1522"/>
                  </a:lnTo>
                  <a:lnTo>
                    <a:pt x="24364" y="866"/>
                  </a:lnTo>
                  <a:lnTo>
                    <a:pt x="23917" y="388"/>
                  </a:lnTo>
                  <a:lnTo>
                    <a:pt x="23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5;p32">
              <a:extLst>
                <a:ext uri="{FF2B5EF4-FFF2-40B4-BE49-F238E27FC236}">
                  <a16:creationId xmlns:a16="http://schemas.microsoft.com/office/drawing/2014/main" id="{A193127F-3ADD-BE9B-D4CD-9D5861B8F5D1}"/>
                </a:ext>
              </a:extLst>
            </p:cNvPr>
            <p:cNvSpPr/>
            <p:nvPr/>
          </p:nvSpPr>
          <p:spPr>
            <a:xfrm>
              <a:off x="5877498" y="1554416"/>
              <a:ext cx="94189" cy="86675"/>
            </a:xfrm>
            <a:custGeom>
              <a:avLst/>
              <a:gdLst/>
              <a:ahLst/>
              <a:cxnLst/>
              <a:rect l="l" t="t" r="r" b="b"/>
              <a:pathLst>
                <a:path w="5967" h="5491" extrusionOk="0">
                  <a:moveTo>
                    <a:pt x="2864" y="1"/>
                  </a:moveTo>
                  <a:lnTo>
                    <a:pt x="0" y="3213"/>
                  </a:lnTo>
                  <a:lnTo>
                    <a:pt x="3670" y="5490"/>
                  </a:lnTo>
                  <a:lnTo>
                    <a:pt x="5967" y="2397"/>
                  </a:lnTo>
                  <a:lnTo>
                    <a:pt x="28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6;p32">
              <a:extLst>
                <a:ext uri="{FF2B5EF4-FFF2-40B4-BE49-F238E27FC236}">
                  <a16:creationId xmlns:a16="http://schemas.microsoft.com/office/drawing/2014/main" id="{F63771DE-7070-2E07-7BBF-0050946231B1}"/>
                </a:ext>
              </a:extLst>
            </p:cNvPr>
            <p:cNvSpPr/>
            <p:nvPr/>
          </p:nvSpPr>
          <p:spPr>
            <a:xfrm>
              <a:off x="5714550" y="1495553"/>
              <a:ext cx="208173" cy="132973"/>
            </a:xfrm>
            <a:custGeom>
              <a:avLst/>
              <a:gdLst/>
              <a:ahLst/>
              <a:cxnLst/>
              <a:rect l="l" t="t" r="r" b="b"/>
              <a:pathLst>
                <a:path w="13188" h="8424" extrusionOk="0">
                  <a:moveTo>
                    <a:pt x="2318" y="1"/>
                  </a:moveTo>
                  <a:lnTo>
                    <a:pt x="1" y="1413"/>
                  </a:lnTo>
                  <a:lnTo>
                    <a:pt x="9001" y="8424"/>
                  </a:lnTo>
                  <a:lnTo>
                    <a:pt x="13187" y="3730"/>
                  </a:lnTo>
                  <a:lnTo>
                    <a:pt x="12382" y="3610"/>
                  </a:lnTo>
                  <a:lnTo>
                    <a:pt x="11626" y="3491"/>
                  </a:lnTo>
                  <a:lnTo>
                    <a:pt x="10900" y="3362"/>
                  </a:lnTo>
                  <a:lnTo>
                    <a:pt x="10204" y="3233"/>
                  </a:lnTo>
                  <a:lnTo>
                    <a:pt x="9548" y="3093"/>
                  </a:lnTo>
                  <a:lnTo>
                    <a:pt x="8931" y="2944"/>
                  </a:lnTo>
                  <a:lnTo>
                    <a:pt x="8344" y="2795"/>
                  </a:lnTo>
                  <a:lnTo>
                    <a:pt x="7797" y="2646"/>
                  </a:lnTo>
                  <a:lnTo>
                    <a:pt x="7280" y="2497"/>
                  </a:lnTo>
                  <a:lnTo>
                    <a:pt x="6783" y="2338"/>
                  </a:lnTo>
                  <a:lnTo>
                    <a:pt x="6326" y="2188"/>
                  </a:lnTo>
                  <a:lnTo>
                    <a:pt x="5898" y="2029"/>
                  </a:lnTo>
                  <a:lnTo>
                    <a:pt x="5500" y="1880"/>
                  </a:lnTo>
                  <a:lnTo>
                    <a:pt x="5132" y="1721"/>
                  </a:lnTo>
                  <a:lnTo>
                    <a:pt x="4784" y="1572"/>
                  </a:lnTo>
                  <a:lnTo>
                    <a:pt x="4476" y="1423"/>
                  </a:lnTo>
                  <a:lnTo>
                    <a:pt x="4178" y="1274"/>
                  </a:lnTo>
                  <a:lnTo>
                    <a:pt x="3909" y="1134"/>
                  </a:lnTo>
                  <a:lnTo>
                    <a:pt x="3670" y="1005"/>
                  </a:lnTo>
                  <a:lnTo>
                    <a:pt x="3452" y="866"/>
                  </a:lnTo>
                  <a:lnTo>
                    <a:pt x="3253" y="746"/>
                  </a:lnTo>
                  <a:lnTo>
                    <a:pt x="3074" y="627"/>
                  </a:lnTo>
                  <a:lnTo>
                    <a:pt x="2785" y="418"/>
                  </a:lnTo>
                  <a:lnTo>
                    <a:pt x="2577" y="249"/>
                  </a:lnTo>
                  <a:lnTo>
                    <a:pt x="2427" y="110"/>
                  </a:lnTo>
                  <a:lnTo>
                    <a:pt x="23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7;p32">
              <a:extLst>
                <a:ext uri="{FF2B5EF4-FFF2-40B4-BE49-F238E27FC236}">
                  <a16:creationId xmlns:a16="http://schemas.microsoft.com/office/drawing/2014/main" id="{A7B3F9AA-C92D-A72D-BD45-A604A565BF7E}"/>
                </a:ext>
              </a:extLst>
            </p:cNvPr>
            <p:cNvSpPr/>
            <p:nvPr/>
          </p:nvSpPr>
          <p:spPr>
            <a:xfrm>
              <a:off x="5855210" y="1621297"/>
              <a:ext cx="145206" cy="943896"/>
            </a:xfrm>
            <a:custGeom>
              <a:avLst/>
              <a:gdLst/>
              <a:ahLst/>
              <a:cxnLst/>
              <a:rect l="l" t="t" r="r" b="b"/>
              <a:pathLst>
                <a:path w="9199" h="59797" extrusionOk="0">
                  <a:moveTo>
                    <a:pt x="5867" y="0"/>
                  </a:moveTo>
                  <a:lnTo>
                    <a:pt x="3342" y="40"/>
                  </a:lnTo>
                  <a:lnTo>
                    <a:pt x="3461" y="1164"/>
                  </a:lnTo>
                  <a:lnTo>
                    <a:pt x="3570" y="2287"/>
                  </a:lnTo>
                  <a:lnTo>
                    <a:pt x="3670" y="3431"/>
                  </a:lnTo>
                  <a:lnTo>
                    <a:pt x="3749" y="4575"/>
                  </a:lnTo>
                  <a:lnTo>
                    <a:pt x="3829" y="5728"/>
                  </a:lnTo>
                  <a:lnTo>
                    <a:pt x="3888" y="6882"/>
                  </a:lnTo>
                  <a:lnTo>
                    <a:pt x="3938" y="8045"/>
                  </a:lnTo>
                  <a:lnTo>
                    <a:pt x="3978" y="9209"/>
                  </a:lnTo>
                  <a:lnTo>
                    <a:pt x="4008" y="10372"/>
                  </a:lnTo>
                  <a:lnTo>
                    <a:pt x="4028" y="11536"/>
                  </a:lnTo>
                  <a:lnTo>
                    <a:pt x="4038" y="12709"/>
                  </a:lnTo>
                  <a:lnTo>
                    <a:pt x="4038" y="13873"/>
                  </a:lnTo>
                  <a:lnTo>
                    <a:pt x="4038" y="15046"/>
                  </a:lnTo>
                  <a:lnTo>
                    <a:pt x="4018" y="16210"/>
                  </a:lnTo>
                  <a:lnTo>
                    <a:pt x="3998" y="17373"/>
                  </a:lnTo>
                  <a:lnTo>
                    <a:pt x="3968" y="18527"/>
                  </a:lnTo>
                  <a:lnTo>
                    <a:pt x="3928" y="19680"/>
                  </a:lnTo>
                  <a:lnTo>
                    <a:pt x="3879" y="20834"/>
                  </a:lnTo>
                  <a:lnTo>
                    <a:pt x="3829" y="21977"/>
                  </a:lnTo>
                  <a:lnTo>
                    <a:pt x="3769" y="23111"/>
                  </a:lnTo>
                  <a:lnTo>
                    <a:pt x="3700" y="24245"/>
                  </a:lnTo>
                  <a:lnTo>
                    <a:pt x="3630" y="25359"/>
                  </a:lnTo>
                  <a:lnTo>
                    <a:pt x="3481" y="27576"/>
                  </a:lnTo>
                  <a:lnTo>
                    <a:pt x="3302" y="29744"/>
                  </a:lnTo>
                  <a:lnTo>
                    <a:pt x="3113" y="31862"/>
                  </a:lnTo>
                  <a:lnTo>
                    <a:pt x="2904" y="33921"/>
                  </a:lnTo>
                  <a:lnTo>
                    <a:pt x="2685" y="35920"/>
                  </a:lnTo>
                  <a:lnTo>
                    <a:pt x="2466" y="37849"/>
                  </a:lnTo>
                  <a:lnTo>
                    <a:pt x="2238" y="39708"/>
                  </a:lnTo>
                  <a:lnTo>
                    <a:pt x="2009" y="41479"/>
                  </a:lnTo>
                  <a:lnTo>
                    <a:pt x="1770" y="43149"/>
                  </a:lnTo>
                  <a:lnTo>
                    <a:pt x="1542" y="44740"/>
                  </a:lnTo>
                  <a:lnTo>
                    <a:pt x="1323" y="46212"/>
                  </a:lnTo>
                  <a:lnTo>
                    <a:pt x="1104" y="47584"/>
                  </a:lnTo>
                  <a:lnTo>
                    <a:pt x="905" y="48837"/>
                  </a:lnTo>
                  <a:lnTo>
                    <a:pt x="547" y="50976"/>
                  </a:lnTo>
                  <a:lnTo>
                    <a:pt x="259" y="52567"/>
                  </a:lnTo>
                  <a:lnTo>
                    <a:pt x="70" y="53551"/>
                  </a:lnTo>
                  <a:lnTo>
                    <a:pt x="0" y="53899"/>
                  </a:lnTo>
                  <a:lnTo>
                    <a:pt x="4396" y="59796"/>
                  </a:lnTo>
                  <a:lnTo>
                    <a:pt x="8244" y="54357"/>
                  </a:lnTo>
                  <a:lnTo>
                    <a:pt x="8383" y="52955"/>
                  </a:lnTo>
                  <a:lnTo>
                    <a:pt x="8513" y="51562"/>
                  </a:lnTo>
                  <a:lnTo>
                    <a:pt x="8622" y="50190"/>
                  </a:lnTo>
                  <a:lnTo>
                    <a:pt x="8731" y="48818"/>
                  </a:lnTo>
                  <a:lnTo>
                    <a:pt x="8821" y="47455"/>
                  </a:lnTo>
                  <a:lnTo>
                    <a:pt x="8900" y="46103"/>
                  </a:lnTo>
                  <a:lnTo>
                    <a:pt x="8970" y="44760"/>
                  </a:lnTo>
                  <a:lnTo>
                    <a:pt x="9030" y="43438"/>
                  </a:lnTo>
                  <a:lnTo>
                    <a:pt x="9079" y="42115"/>
                  </a:lnTo>
                  <a:lnTo>
                    <a:pt x="9119" y="40812"/>
                  </a:lnTo>
                  <a:lnTo>
                    <a:pt x="9159" y="39520"/>
                  </a:lnTo>
                  <a:lnTo>
                    <a:pt x="9179" y="38237"/>
                  </a:lnTo>
                  <a:lnTo>
                    <a:pt x="9189" y="36974"/>
                  </a:lnTo>
                  <a:lnTo>
                    <a:pt x="9199" y="35721"/>
                  </a:lnTo>
                  <a:lnTo>
                    <a:pt x="9189" y="34478"/>
                  </a:lnTo>
                  <a:lnTo>
                    <a:pt x="9179" y="33255"/>
                  </a:lnTo>
                  <a:lnTo>
                    <a:pt x="9169" y="32041"/>
                  </a:lnTo>
                  <a:lnTo>
                    <a:pt x="9139" y="30848"/>
                  </a:lnTo>
                  <a:lnTo>
                    <a:pt x="9109" y="29665"/>
                  </a:lnTo>
                  <a:lnTo>
                    <a:pt x="9070" y="28501"/>
                  </a:lnTo>
                  <a:lnTo>
                    <a:pt x="9020" y="27357"/>
                  </a:lnTo>
                  <a:lnTo>
                    <a:pt x="8970" y="26224"/>
                  </a:lnTo>
                  <a:lnTo>
                    <a:pt x="8920" y="25120"/>
                  </a:lnTo>
                  <a:lnTo>
                    <a:pt x="8861" y="24026"/>
                  </a:lnTo>
                  <a:lnTo>
                    <a:pt x="8721" y="21888"/>
                  </a:lnTo>
                  <a:lnTo>
                    <a:pt x="8572" y="19839"/>
                  </a:lnTo>
                  <a:lnTo>
                    <a:pt x="8403" y="17860"/>
                  </a:lnTo>
                  <a:lnTo>
                    <a:pt x="8224" y="15971"/>
                  </a:lnTo>
                  <a:lnTo>
                    <a:pt x="8035" y="14171"/>
                  </a:lnTo>
                  <a:lnTo>
                    <a:pt x="7836" y="12461"/>
                  </a:lnTo>
                  <a:lnTo>
                    <a:pt x="7638" y="10840"/>
                  </a:lnTo>
                  <a:lnTo>
                    <a:pt x="7439" y="9318"/>
                  </a:lnTo>
                  <a:lnTo>
                    <a:pt x="7240" y="7906"/>
                  </a:lnTo>
                  <a:lnTo>
                    <a:pt x="7041" y="6593"/>
                  </a:lnTo>
                  <a:lnTo>
                    <a:pt x="6862" y="5390"/>
                  </a:lnTo>
                  <a:lnTo>
                    <a:pt x="6673" y="4296"/>
                  </a:lnTo>
                  <a:lnTo>
                    <a:pt x="6514" y="3322"/>
                  </a:lnTo>
                  <a:lnTo>
                    <a:pt x="6355" y="2456"/>
                  </a:lnTo>
                  <a:lnTo>
                    <a:pt x="6096" y="1114"/>
                  </a:lnTo>
                  <a:lnTo>
                    <a:pt x="5927" y="289"/>
                  </a:ln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8;p32">
              <a:extLst>
                <a:ext uri="{FF2B5EF4-FFF2-40B4-BE49-F238E27FC236}">
                  <a16:creationId xmlns:a16="http://schemas.microsoft.com/office/drawing/2014/main" id="{1B0DC9B1-37F8-DD72-BCBF-8D49CA887260}"/>
                </a:ext>
              </a:extLst>
            </p:cNvPr>
            <p:cNvSpPr/>
            <p:nvPr/>
          </p:nvSpPr>
          <p:spPr>
            <a:xfrm>
              <a:off x="5922706" y="1543745"/>
              <a:ext cx="74111" cy="61388"/>
            </a:xfrm>
            <a:custGeom>
              <a:avLst/>
              <a:gdLst/>
              <a:ahLst/>
              <a:cxnLst/>
              <a:rect l="l" t="t" r="r" b="b"/>
              <a:pathLst>
                <a:path w="4695" h="3889" extrusionOk="0">
                  <a:moveTo>
                    <a:pt x="2118" y="1"/>
                  </a:moveTo>
                  <a:lnTo>
                    <a:pt x="0" y="677"/>
                  </a:lnTo>
                  <a:lnTo>
                    <a:pt x="3879" y="3889"/>
                  </a:lnTo>
                  <a:lnTo>
                    <a:pt x="4694" y="2029"/>
                  </a:lnTo>
                  <a:lnTo>
                    <a:pt x="21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9;p32">
              <a:extLst>
                <a:ext uri="{FF2B5EF4-FFF2-40B4-BE49-F238E27FC236}">
                  <a16:creationId xmlns:a16="http://schemas.microsoft.com/office/drawing/2014/main" id="{7EB59AF1-8F09-FC5F-02A1-411C92F6E180}"/>
                </a:ext>
              </a:extLst>
            </p:cNvPr>
            <p:cNvSpPr/>
            <p:nvPr/>
          </p:nvSpPr>
          <p:spPr>
            <a:xfrm>
              <a:off x="5225278" y="4272418"/>
              <a:ext cx="216633" cy="83203"/>
            </a:xfrm>
            <a:custGeom>
              <a:avLst/>
              <a:gdLst/>
              <a:ahLst/>
              <a:cxnLst/>
              <a:rect l="l" t="t" r="r" b="b"/>
              <a:pathLst>
                <a:path w="13724" h="5271" extrusionOk="0">
                  <a:moveTo>
                    <a:pt x="3312" y="0"/>
                  </a:moveTo>
                  <a:lnTo>
                    <a:pt x="3023" y="10"/>
                  </a:lnTo>
                  <a:lnTo>
                    <a:pt x="2884" y="20"/>
                  </a:lnTo>
                  <a:lnTo>
                    <a:pt x="2745" y="30"/>
                  </a:lnTo>
                  <a:lnTo>
                    <a:pt x="2616" y="60"/>
                  </a:lnTo>
                  <a:lnTo>
                    <a:pt x="2476" y="90"/>
                  </a:lnTo>
                  <a:lnTo>
                    <a:pt x="2337" y="130"/>
                  </a:lnTo>
                  <a:lnTo>
                    <a:pt x="2198" y="169"/>
                  </a:lnTo>
                  <a:lnTo>
                    <a:pt x="2069" y="229"/>
                  </a:lnTo>
                  <a:lnTo>
                    <a:pt x="1929" y="289"/>
                  </a:lnTo>
                  <a:lnTo>
                    <a:pt x="1800" y="358"/>
                  </a:lnTo>
                  <a:lnTo>
                    <a:pt x="1671" y="438"/>
                  </a:lnTo>
                  <a:lnTo>
                    <a:pt x="1542" y="527"/>
                  </a:lnTo>
                  <a:lnTo>
                    <a:pt x="1422" y="617"/>
                  </a:lnTo>
                  <a:lnTo>
                    <a:pt x="1293" y="726"/>
                  </a:lnTo>
                  <a:lnTo>
                    <a:pt x="1174" y="846"/>
                  </a:lnTo>
                  <a:lnTo>
                    <a:pt x="1054" y="965"/>
                  </a:lnTo>
                  <a:lnTo>
                    <a:pt x="945" y="1104"/>
                  </a:lnTo>
                  <a:lnTo>
                    <a:pt x="826" y="1243"/>
                  </a:lnTo>
                  <a:lnTo>
                    <a:pt x="716" y="1403"/>
                  </a:lnTo>
                  <a:lnTo>
                    <a:pt x="617" y="1572"/>
                  </a:lnTo>
                  <a:lnTo>
                    <a:pt x="507" y="1751"/>
                  </a:lnTo>
                  <a:lnTo>
                    <a:pt x="468" y="1830"/>
                  </a:lnTo>
                  <a:lnTo>
                    <a:pt x="368" y="2039"/>
                  </a:lnTo>
                  <a:lnTo>
                    <a:pt x="308" y="2198"/>
                  </a:lnTo>
                  <a:lnTo>
                    <a:pt x="249" y="2377"/>
                  </a:lnTo>
                  <a:lnTo>
                    <a:pt x="179" y="2586"/>
                  </a:lnTo>
                  <a:lnTo>
                    <a:pt x="119" y="2825"/>
                  </a:lnTo>
                  <a:lnTo>
                    <a:pt x="70" y="3073"/>
                  </a:lnTo>
                  <a:lnTo>
                    <a:pt x="30" y="3352"/>
                  </a:lnTo>
                  <a:lnTo>
                    <a:pt x="0" y="3640"/>
                  </a:lnTo>
                  <a:lnTo>
                    <a:pt x="0" y="3948"/>
                  </a:lnTo>
                  <a:lnTo>
                    <a:pt x="10" y="4098"/>
                  </a:lnTo>
                  <a:lnTo>
                    <a:pt x="20" y="4257"/>
                  </a:lnTo>
                  <a:lnTo>
                    <a:pt x="40" y="4426"/>
                  </a:lnTo>
                  <a:lnTo>
                    <a:pt x="60" y="4585"/>
                  </a:lnTo>
                  <a:lnTo>
                    <a:pt x="100" y="4754"/>
                  </a:lnTo>
                  <a:lnTo>
                    <a:pt x="139" y="4923"/>
                  </a:lnTo>
                  <a:lnTo>
                    <a:pt x="189" y="5092"/>
                  </a:lnTo>
                  <a:lnTo>
                    <a:pt x="249" y="5271"/>
                  </a:lnTo>
                  <a:lnTo>
                    <a:pt x="8980" y="5271"/>
                  </a:lnTo>
                  <a:lnTo>
                    <a:pt x="8980" y="4147"/>
                  </a:lnTo>
                  <a:lnTo>
                    <a:pt x="10730" y="4147"/>
                  </a:lnTo>
                  <a:lnTo>
                    <a:pt x="10730" y="5271"/>
                  </a:lnTo>
                  <a:lnTo>
                    <a:pt x="13723" y="5271"/>
                  </a:lnTo>
                  <a:lnTo>
                    <a:pt x="13723" y="1751"/>
                  </a:lnTo>
                  <a:lnTo>
                    <a:pt x="7230" y="1751"/>
                  </a:lnTo>
                  <a:lnTo>
                    <a:pt x="7031" y="1592"/>
                  </a:lnTo>
                  <a:lnTo>
                    <a:pt x="6792" y="1413"/>
                  </a:lnTo>
                  <a:lnTo>
                    <a:pt x="6484" y="1194"/>
                  </a:lnTo>
                  <a:lnTo>
                    <a:pt x="6106" y="955"/>
                  </a:lnTo>
                  <a:lnTo>
                    <a:pt x="5897" y="836"/>
                  </a:lnTo>
                  <a:lnTo>
                    <a:pt x="5678" y="716"/>
                  </a:lnTo>
                  <a:lnTo>
                    <a:pt x="5440" y="597"/>
                  </a:lnTo>
                  <a:lnTo>
                    <a:pt x="5201" y="478"/>
                  </a:lnTo>
                  <a:lnTo>
                    <a:pt x="4943" y="368"/>
                  </a:lnTo>
                  <a:lnTo>
                    <a:pt x="4684" y="279"/>
                  </a:lnTo>
                  <a:lnTo>
                    <a:pt x="4415" y="189"/>
                  </a:lnTo>
                  <a:lnTo>
                    <a:pt x="4147" y="120"/>
                  </a:lnTo>
                  <a:lnTo>
                    <a:pt x="3869" y="60"/>
                  </a:lnTo>
                  <a:lnTo>
                    <a:pt x="3590" y="20"/>
                  </a:lnTo>
                  <a:lnTo>
                    <a:pt x="3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p32">
              <a:extLst>
                <a:ext uri="{FF2B5EF4-FFF2-40B4-BE49-F238E27FC236}">
                  <a16:creationId xmlns:a16="http://schemas.microsoft.com/office/drawing/2014/main" id="{B7039588-165C-4D25-9DC4-AF1A70E66E4C}"/>
                </a:ext>
              </a:extLst>
            </p:cNvPr>
            <p:cNvSpPr/>
            <p:nvPr/>
          </p:nvSpPr>
          <p:spPr>
            <a:xfrm>
              <a:off x="5733081" y="4272418"/>
              <a:ext cx="216633" cy="83203"/>
            </a:xfrm>
            <a:custGeom>
              <a:avLst/>
              <a:gdLst/>
              <a:ahLst/>
              <a:cxnLst/>
              <a:rect l="l" t="t" r="r" b="b"/>
              <a:pathLst>
                <a:path w="13724" h="5271" extrusionOk="0">
                  <a:moveTo>
                    <a:pt x="10412" y="0"/>
                  </a:moveTo>
                  <a:lnTo>
                    <a:pt x="10134" y="20"/>
                  </a:lnTo>
                  <a:lnTo>
                    <a:pt x="9855" y="60"/>
                  </a:lnTo>
                  <a:lnTo>
                    <a:pt x="9577" y="120"/>
                  </a:lnTo>
                  <a:lnTo>
                    <a:pt x="9308" y="189"/>
                  </a:lnTo>
                  <a:lnTo>
                    <a:pt x="9040" y="279"/>
                  </a:lnTo>
                  <a:lnTo>
                    <a:pt x="8781" y="368"/>
                  </a:lnTo>
                  <a:lnTo>
                    <a:pt x="8523" y="478"/>
                  </a:lnTo>
                  <a:lnTo>
                    <a:pt x="8284" y="597"/>
                  </a:lnTo>
                  <a:lnTo>
                    <a:pt x="8045" y="716"/>
                  </a:lnTo>
                  <a:lnTo>
                    <a:pt x="7827" y="836"/>
                  </a:lnTo>
                  <a:lnTo>
                    <a:pt x="7618" y="955"/>
                  </a:lnTo>
                  <a:lnTo>
                    <a:pt x="7240" y="1194"/>
                  </a:lnTo>
                  <a:lnTo>
                    <a:pt x="6932" y="1413"/>
                  </a:lnTo>
                  <a:lnTo>
                    <a:pt x="6693" y="1592"/>
                  </a:lnTo>
                  <a:lnTo>
                    <a:pt x="6494" y="1751"/>
                  </a:lnTo>
                  <a:lnTo>
                    <a:pt x="0" y="1751"/>
                  </a:lnTo>
                  <a:lnTo>
                    <a:pt x="0" y="5271"/>
                  </a:lnTo>
                  <a:lnTo>
                    <a:pt x="2994" y="5271"/>
                  </a:lnTo>
                  <a:lnTo>
                    <a:pt x="2994" y="4147"/>
                  </a:lnTo>
                  <a:lnTo>
                    <a:pt x="4744" y="4147"/>
                  </a:lnTo>
                  <a:lnTo>
                    <a:pt x="4744" y="5271"/>
                  </a:lnTo>
                  <a:lnTo>
                    <a:pt x="13475" y="5271"/>
                  </a:lnTo>
                  <a:lnTo>
                    <a:pt x="13535" y="5092"/>
                  </a:lnTo>
                  <a:lnTo>
                    <a:pt x="13585" y="4923"/>
                  </a:lnTo>
                  <a:lnTo>
                    <a:pt x="13624" y="4754"/>
                  </a:lnTo>
                  <a:lnTo>
                    <a:pt x="13664" y="4585"/>
                  </a:lnTo>
                  <a:lnTo>
                    <a:pt x="13684" y="4426"/>
                  </a:lnTo>
                  <a:lnTo>
                    <a:pt x="13704" y="4257"/>
                  </a:lnTo>
                  <a:lnTo>
                    <a:pt x="13724" y="4098"/>
                  </a:lnTo>
                  <a:lnTo>
                    <a:pt x="13724" y="3948"/>
                  </a:lnTo>
                  <a:lnTo>
                    <a:pt x="13724" y="3640"/>
                  </a:lnTo>
                  <a:lnTo>
                    <a:pt x="13694" y="3352"/>
                  </a:lnTo>
                  <a:lnTo>
                    <a:pt x="13654" y="3073"/>
                  </a:lnTo>
                  <a:lnTo>
                    <a:pt x="13604" y="2825"/>
                  </a:lnTo>
                  <a:lnTo>
                    <a:pt x="13545" y="2586"/>
                  </a:lnTo>
                  <a:lnTo>
                    <a:pt x="13475" y="2377"/>
                  </a:lnTo>
                  <a:lnTo>
                    <a:pt x="13415" y="2198"/>
                  </a:lnTo>
                  <a:lnTo>
                    <a:pt x="13356" y="2039"/>
                  </a:lnTo>
                  <a:lnTo>
                    <a:pt x="13256" y="1830"/>
                  </a:lnTo>
                  <a:lnTo>
                    <a:pt x="13217" y="1751"/>
                  </a:lnTo>
                  <a:lnTo>
                    <a:pt x="13107" y="1572"/>
                  </a:lnTo>
                  <a:lnTo>
                    <a:pt x="13008" y="1403"/>
                  </a:lnTo>
                  <a:lnTo>
                    <a:pt x="12898" y="1243"/>
                  </a:lnTo>
                  <a:lnTo>
                    <a:pt x="12779" y="1104"/>
                  </a:lnTo>
                  <a:lnTo>
                    <a:pt x="12670" y="965"/>
                  </a:lnTo>
                  <a:lnTo>
                    <a:pt x="12550" y="846"/>
                  </a:lnTo>
                  <a:lnTo>
                    <a:pt x="12431" y="726"/>
                  </a:lnTo>
                  <a:lnTo>
                    <a:pt x="12302" y="617"/>
                  </a:lnTo>
                  <a:lnTo>
                    <a:pt x="12182" y="527"/>
                  </a:lnTo>
                  <a:lnTo>
                    <a:pt x="12053" y="438"/>
                  </a:lnTo>
                  <a:lnTo>
                    <a:pt x="11924" y="358"/>
                  </a:lnTo>
                  <a:lnTo>
                    <a:pt x="11795" y="289"/>
                  </a:lnTo>
                  <a:lnTo>
                    <a:pt x="11655" y="229"/>
                  </a:lnTo>
                  <a:lnTo>
                    <a:pt x="11526" y="169"/>
                  </a:lnTo>
                  <a:lnTo>
                    <a:pt x="11387" y="130"/>
                  </a:lnTo>
                  <a:lnTo>
                    <a:pt x="11248" y="90"/>
                  </a:lnTo>
                  <a:lnTo>
                    <a:pt x="11118" y="60"/>
                  </a:lnTo>
                  <a:lnTo>
                    <a:pt x="10979" y="30"/>
                  </a:lnTo>
                  <a:lnTo>
                    <a:pt x="10840" y="20"/>
                  </a:lnTo>
                  <a:lnTo>
                    <a:pt x="10701" y="10"/>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p32">
              <a:extLst>
                <a:ext uri="{FF2B5EF4-FFF2-40B4-BE49-F238E27FC236}">
                  <a16:creationId xmlns:a16="http://schemas.microsoft.com/office/drawing/2014/main" id="{91E35C43-EC30-009A-BCB0-D2B05A81C46F}"/>
                </a:ext>
              </a:extLst>
            </p:cNvPr>
            <p:cNvSpPr/>
            <p:nvPr/>
          </p:nvSpPr>
          <p:spPr>
            <a:xfrm>
              <a:off x="5258710" y="2721984"/>
              <a:ext cx="320546" cy="135183"/>
            </a:xfrm>
            <a:custGeom>
              <a:avLst/>
              <a:gdLst/>
              <a:ahLst/>
              <a:cxnLst/>
              <a:rect l="l" t="t" r="r" b="b"/>
              <a:pathLst>
                <a:path w="20307" h="8564" extrusionOk="0">
                  <a:moveTo>
                    <a:pt x="4117" y="1"/>
                  </a:moveTo>
                  <a:lnTo>
                    <a:pt x="3899" y="21"/>
                  </a:lnTo>
                  <a:lnTo>
                    <a:pt x="3680" y="51"/>
                  </a:lnTo>
                  <a:lnTo>
                    <a:pt x="3471" y="90"/>
                  </a:lnTo>
                  <a:lnTo>
                    <a:pt x="3262" y="140"/>
                  </a:lnTo>
                  <a:lnTo>
                    <a:pt x="3053" y="190"/>
                  </a:lnTo>
                  <a:lnTo>
                    <a:pt x="2854" y="259"/>
                  </a:lnTo>
                  <a:lnTo>
                    <a:pt x="2655" y="339"/>
                  </a:lnTo>
                  <a:lnTo>
                    <a:pt x="2457" y="428"/>
                  </a:lnTo>
                  <a:lnTo>
                    <a:pt x="2278" y="528"/>
                  </a:lnTo>
                  <a:lnTo>
                    <a:pt x="2089" y="627"/>
                  </a:lnTo>
                  <a:lnTo>
                    <a:pt x="1920" y="747"/>
                  </a:lnTo>
                  <a:lnTo>
                    <a:pt x="1741" y="866"/>
                  </a:lnTo>
                  <a:lnTo>
                    <a:pt x="1581" y="995"/>
                  </a:lnTo>
                  <a:lnTo>
                    <a:pt x="1422" y="1135"/>
                  </a:lnTo>
                  <a:lnTo>
                    <a:pt x="1273" y="1274"/>
                  </a:lnTo>
                  <a:lnTo>
                    <a:pt x="1124" y="1423"/>
                  </a:lnTo>
                  <a:lnTo>
                    <a:pt x="995" y="1582"/>
                  </a:lnTo>
                  <a:lnTo>
                    <a:pt x="865" y="1751"/>
                  </a:lnTo>
                  <a:lnTo>
                    <a:pt x="736" y="1920"/>
                  </a:lnTo>
                  <a:lnTo>
                    <a:pt x="627" y="2099"/>
                  </a:lnTo>
                  <a:lnTo>
                    <a:pt x="517" y="2278"/>
                  </a:lnTo>
                  <a:lnTo>
                    <a:pt x="428" y="2467"/>
                  </a:lnTo>
                  <a:lnTo>
                    <a:pt x="338" y="2656"/>
                  </a:lnTo>
                  <a:lnTo>
                    <a:pt x="259" y="2855"/>
                  </a:lnTo>
                  <a:lnTo>
                    <a:pt x="189" y="3054"/>
                  </a:lnTo>
                  <a:lnTo>
                    <a:pt x="130" y="3263"/>
                  </a:lnTo>
                  <a:lnTo>
                    <a:pt x="80" y="3471"/>
                  </a:lnTo>
                  <a:lnTo>
                    <a:pt x="50" y="3690"/>
                  </a:lnTo>
                  <a:lnTo>
                    <a:pt x="20" y="3899"/>
                  </a:lnTo>
                  <a:lnTo>
                    <a:pt x="0" y="4128"/>
                  </a:lnTo>
                  <a:lnTo>
                    <a:pt x="0" y="4347"/>
                  </a:lnTo>
                  <a:lnTo>
                    <a:pt x="0" y="8563"/>
                  </a:lnTo>
                  <a:lnTo>
                    <a:pt x="2417" y="8563"/>
                  </a:lnTo>
                  <a:lnTo>
                    <a:pt x="2417" y="4347"/>
                  </a:lnTo>
                  <a:lnTo>
                    <a:pt x="2427" y="4148"/>
                  </a:lnTo>
                  <a:lnTo>
                    <a:pt x="2457" y="3959"/>
                  </a:lnTo>
                  <a:lnTo>
                    <a:pt x="2496" y="3770"/>
                  </a:lnTo>
                  <a:lnTo>
                    <a:pt x="2566" y="3601"/>
                  </a:lnTo>
                  <a:lnTo>
                    <a:pt x="2646" y="3432"/>
                  </a:lnTo>
                  <a:lnTo>
                    <a:pt x="2745" y="3273"/>
                  </a:lnTo>
                  <a:lnTo>
                    <a:pt x="2854" y="3123"/>
                  </a:lnTo>
                  <a:lnTo>
                    <a:pt x="2984" y="2984"/>
                  </a:lnTo>
                  <a:lnTo>
                    <a:pt x="3113" y="2855"/>
                  </a:lnTo>
                  <a:lnTo>
                    <a:pt x="3262" y="2746"/>
                  </a:lnTo>
                  <a:lnTo>
                    <a:pt x="3421" y="2646"/>
                  </a:lnTo>
                  <a:lnTo>
                    <a:pt x="3590" y="2567"/>
                  </a:lnTo>
                  <a:lnTo>
                    <a:pt x="3769" y="2507"/>
                  </a:lnTo>
                  <a:lnTo>
                    <a:pt x="3958" y="2457"/>
                  </a:lnTo>
                  <a:lnTo>
                    <a:pt x="4147" y="2427"/>
                  </a:lnTo>
                  <a:lnTo>
                    <a:pt x="4346" y="2417"/>
                  </a:lnTo>
                  <a:lnTo>
                    <a:pt x="15961" y="2417"/>
                  </a:lnTo>
                  <a:lnTo>
                    <a:pt x="16160" y="2427"/>
                  </a:lnTo>
                  <a:lnTo>
                    <a:pt x="16349" y="2457"/>
                  </a:lnTo>
                  <a:lnTo>
                    <a:pt x="16538" y="2507"/>
                  </a:lnTo>
                  <a:lnTo>
                    <a:pt x="16717" y="2567"/>
                  </a:lnTo>
                  <a:lnTo>
                    <a:pt x="16886" y="2646"/>
                  </a:lnTo>
                  <a:lnTo>
                    <a:pt x="17045" y="2746"/>
                  </a:lnTo>
                  <a:lnTo>
                    <a:pt x="17194" y="2855"/>
                  </a:lnTo>
                  <a:lnTo>
                    <a:pt x="17324" y="2984"/>
                  </a:lnTo>
                  <a:lnTo>
                    <a:pt x="17453" y="3123"/>
                  </a:lnTo>
                  <a:lnTo>
                    <a:pt x="17562" y="3273"/>
                  </a:lnTo>
                  <a:lnTo>
                    <a:pt x="17662" y="3432"/>
                  </a:lnTo>
                  <a:lnTo>
                    <a:pt x="17741" y="3601"/>
                  </a:lnTo>
                  <a:lnTo>
                    <a:pt x="17811" y="3770"/>
                  </a:lnTo>
                  <a:lnTo>
                    <a:pt x="17851" y="3959"/>
                  </a:lnTo>
                  <a:lnTo>
                    <a:pt x="17880" y="4148"/>
                  </a:lnTo>
                  <a:lnTo>
                    <a:pt x="17890" y="4347"/>
                  </a:lnTo>
                  <a:lnTo>
                    <a:pt x="17890" y="8563"/>
                  </a:lnTo>
                  <a:lnTo>
                    <a:pt x="20307" y="8563"/>
                  </a:lnTo>
                  <a:lnTo>
                    <a:pt x="20307" y="4347"/>
                  </a:lnTo>
                  <a:lnTo>
                    <a:pt x="20307" y="4128"/>
                  </a:lnTo>
                  <a:lnTo>
                    <a:pt x="20287" y="3899"/>
                  </a:lnTo>
                  <a:lnTo>
                    <a:pt x="20257" y="3690"/>
                  </a:lnTo>
                  <a:lnTo>
                    <a:pt x="20227" y="3471"/>
                  </a:lnTo>
                  <a:lnTo>
                    <a:pt x="20178" y="3263"/>
                  </a:lnTo>
                  <a:lnTo>
                    <a:pt x="20118" y="3054"/>
                  </a:lnTo>
                  <a:lnTo>
                    <a:pt x="20048" y="2855"/>
                  </a:lnTo>
                  <a:lnTo>
                    <a:pt x="19969" y="2656"/>
                  </a:lnTo>
                  <a:lnTo>
                    <a:pt x="19879" y="2467"/>
                  </a:lnTo>
                  <a:lnTo>
                    <a:pt x="19790" y="2278"/>
                  </a:lnTo>
                  <a:lnTo>
                    <a:pt x="19680" y="2099"/>
                  </a:lnTo>
                  <a:lnTo>
                    <a:pt x="19571" y="1920"/>
                  </a:lnTo>
                  <a:lnTo>
                    <a:pt x="19442" y="1751"/>
                  </a:lnTo>
                  <a:lnTo>
                    <a:pt x="19312" y="1582"/>
                  </a:lnTo>
                  <a:lnTo>
                    <a:pt x="19183" y="1423"/>
                  </a:lnTo>
                  <a:lnTo>
                    <a:pt x="19034" y="1274"/>
                  </a:lnTo>
                  <a:lnTo>
                    <a:pt x="18885" y="1135"/>
                  </a:lnTo>
                  <a:lnTo>
                    <a:pt x="18726" y="995"/>
                  </a:lnTo>
                  <a:lnTo>
                    <a:pt x="18567" y="866"/>
                  </a:lnTo>
                  <a:lnTo>
                    <a:pt x="18388" y="747"/>
                  </a:lnTo>
                  <a:lnTo>
                    <a:pt x="18219" y="627"/>
                  </a:lnTo>
                  <a:lnTo>
                    <a:pt x="18030" y="528"/>
                  </a:lnTo>
                  <a:lnTo>
                    <a:pt x="17851" y="428"/>
                  </a:lnTo>
                  <a:lnTo>
                    <a:pt x="17652" y="339"/>
                  </a:lnTo>
                  <a:lnTo>
                    <a:pt x="17453" y="259"/>
                  </a:lnTo>
                  <a:lnTo>
                    <a:pt x="17254" y="190"/>
                  </a:lnTo>
                  <a:lnTo>
                    <a:pt x="17045" y="140"/>
                  </a:lnTo>
                  <a:lnTo>
                    <a:pt x="16836" y="90"/>
                  </a:lnTo>
                  <a:lnTo>
                    <a:pt x="16627" y="51"/>
                  </a:lnTo>
                  <a:lnTo>
                    <a:pt x="16409" y="21"/>
                  </a:lnTo>
                  <a:lnTo>
                    <a:pt x="16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p32">
              <a:extLst>
                <a:ext uri="{FF2B5EF4-FFF2-40B4-BE49-F238E27FC236}">
                  <a16:creationId xmlns:a16="http://schemas.microsoft.com/office/drawing/2014/main" id="{0DB856A6-F0CC-9467-6630-79F89205CF58}"/>
                </a:ext>
              </a:extLst>
            </p:cNvPr>
            <p:cNvSpPr/>
            <p:nvPr/>
          </p:nvSpPr>
          <p:spPr>
            <a:xfrm>
              <a:off x="5039725" y="2954624"/>
              <a:ext cx="770608" cy="403117"/>
            </a:xfrm>
            <a:custGeom>
              <a:avLst/>
              <a:gdLst/>
              <a:ahLst/>
              <a:cxnLst/>
              <a:rect l="l" t="t" r="r" b="b"/>
              <a:pathLst>
                <a:path w="48819" h="25538" extrusionOk="0">
                  <a:moveTo>
                    <a:pt x="1" y="1"/>
                  </a:moveTo>
                  <a:lnTo>
                    <a:pt x="1" y="25538"/>
                  </a:lnTo>
                  <a:lnTo>
                    <a:pt x="48818" y="25538"/>
                  </a:lnTo>
                  <a:lnTo>
                    <a:pt x="48818" y="1"/>
                  </a:lnTo>
                  <a:close/>
                </a:path>
              </a:pathLst>
            </a:custGeom>
            <a:solidFill>
              <a:srgbClr val="496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32">
              <a:extLst>
                <a:ext uri="{FF2B5EF4-FFF2-40B4-BE49-F238E27FC236}">
                  <a16:creationId xmlns:a16="http://schemas.microsoft.com/office/drawing/2014/main" id="{1DF01639-4465-3222-0A20-1FAD5C00E1D3}"/>
                </a:ext>
              </a:extLst>
            </p:cNvPr>
            <p:cNvSpPr/>
            <p:nvPr/>
          </p:nvSpPr>
          <p:spPr>
            <a:xfrm>
              <a:off x="5039725" y="2851184"/>
              <a:ext cx="770608" cy="332164"/>
            </a:xfrm>
            <a:custGeom>
              <a:avLst/>
              <a:gdLst/>
              <a:ahLst/>
              <a:cxnLst/>
              <a:rect l="l" t="t" r="r" b="b"/>
              <a:pathLst>
                <a:path w="48819" h="21043" extrusionOk="0">
                  <a:moveTo>
                    <a:pt x="1" y="0"/>
                  </a:moveTo>
                  <a:lnTo>
                    <a:pt x="1" y="12650"/>
                  </a:lnTo>
                  <a:lnTo>
                    <a:pt x="1" y="12888"/>
                  </a:lnTo>
                  <a:lnTo>
                    <a:pt x="21" y="13117"/>
                  </a:lnTo>
                  <a:lnTo>
                    <a:pt x="51" y="13346"/>
                  </a:lnTo>
                  <a:lnTo>
                    <a:pt x="90" y="13574"/>
                  </a:lnTo>
                  <a:lnTo>
                    <a:pt x="140" y="13803"/>
                  </a:lnTo>
                  <a:lnTo>
                    <a:pt x="210" y="14012"/>
                  </a:lnTo>
                  <a:lnTo>
                    <a:pt x="279" y="14231"/>
                  </a:lnTo>
                  <a:lnTo>
                    <a:pt x="359" y="14440"/>
                  </a:lnTo>
                  <a:lnTo>
                    <a:pt x="448" y="14638"/>
                  </a:lnTo>
                  <a:lnTo>
                    <a:pt x="558" y="14837"/>
                  </a:lnTo>
                  <a:lnTo>
                    <a:pt x="667" y="15036"/>
                  </a:lnTo>
                  <a:lnTo>
                    <a:pt x="786" y="15225"/>
                  </a:lnTo>
                  <a:lnTo>
                    <a:pt x="916" y="15404"/>
                  </a:lnTo>
                  <a:lnTo>
                    <a:pt x="1045" y="15573"/>
                  </a:lnTo>
                  <a:lnTo>
                    <a:pt x="1194" y="15742"/>
                  </a:lnTo>
                  <a:lnTo>
                    <a:pt x="1343" y="15901"/>
                  </a:lnTo>
                  <a:lnTo>
                    <a:pt x="1502" y="16051"/>
                  </a:lnTo>
                  <a:lnTo>
                    <a:pt x="1671" y="16200"/>
                  </a:lnTo>
                  <a:lnTo>
                    <a:pt x="1850" y="16339"/>
                  </a:lnTo>
                  <a:lnTo>
                    <a:pt x="2029" y="16458"/>
                  </a:lnTo>
                  <a:lnTo>
                    <a:pt x="2218" y="16588"/>
                  </a:lnTo>
                  <a:lnTo>
                    <a:pt x="2407" y="16697"/>
                  </a:lnTo>
                  <a:lnTo>
                    <a:pt x="2606" y="16796"/>
                  </a:lnTo>
                  <a:lnTo>
                    <a:pt x="2805" y="16886"/>
                  </a:lnTo>
                  <a:lnTo>
                    <a:pt x="3014" y="16965"/>
                  </a:lnTo>
                  <a:lnTo>
                    <a:pt x="3233" y="17045"/>
                  </a:lnTo>
                  <a:lnTo>
                    <a:pt x="3452" y="17105"/>
                  </a:lnTo>
                  <a:lnTo>
                    <a:pt x="3670" y="17154"/>
                  </a:lnTo>
                  <a:lnTo>
                    <a:pt x="3899" y="17194"/>
                  </a:lnTo>
                  <a:lnTo>
                    <a:pt x="4128" y="17224"/>
                  </a:lnTo>
                  <a:lnTo>
                    <a:pt x="4366" y="17244"/>
                  </a:lnTo>
                  <a:lnTo>
                    <a:pt x="4595" y="17244"/>
                  </a:lnTo>
                  <a:lnTo>
                    <a:pt x="24027" y="21043"/>
                  </a:lnTo>
                  <a:lnTo>
                    <a:pt x="44214" y="17244"/>
                  </a:lnTo>
                  <a:lnTo>
                    <a:pt x="44452" y="17244"/>
                  </a:lnTo>
                  <a:lnTo>
                    <a:pt x="44691" y="17224"/>
                  </a:lnTo>
                  <a:lnTo>
                    <a:pt x="44920" y="17194"/>
                  </a:lnTo>
                  <a:lnTo>
                    <a:pt x="45149" y="17154"/>
                  </a:lnTo>
                  <a:lnTo>
                    <a:pt x="45367" y="17105"/>
                  </a:lnTo>
                  <a:lnTo>
                    <a:pt x="45586" y="17045"/>
                  </a:lnTo>
                  <a:lnTo>
                    <a:pt x="45795" y="16965"/>
                  </a:lnTo>
                  <a:lnTo>
                    <a:pt x="46004" y="16886"/>
                  </a:lnTo>
                  <a:lnTo>
                    <a:pt x="46213" y="16796"/>
                  </a:lnTo>
                  <a:lnTo>
                    <a:pt x="46412" y="16697"/>
                  </a:lnTo>
                  <a:lnTo>
                    <a:pt x="46600" y="16588"/>
                  </a:lnTo>
                  <a:lnTo>
                    <a:pt x="46789" y="16458"/>
                  </a:lnTo>
                  <a:lnTo>
                    <a:pt x="46968" y="16339"/>
                  </a:lnTo>
                  <a:lnTo>
                    <a:pt x="47147" y="16200"/>
                  </a:lnTo>
                  <a:lnTo>
                    <a:pt x="47307" y="16051"/>
                  </a:lnTo>
                  <a:lnTo>
                    <a:pt x="47476" y="15901"/>
                  </a:lnTo>
                  <a:lnTo>
                    <a:pt x="47625" y="15742"/>
                  </a:lnTo>
                  <a:lnTo>
                    <a:pt x="47764" y="15573"/>
                  </a:lnTo>
                  <a:lnTo>
                    <a:pt x="47903" y="15404"/>
                  </a:lnTo>
                  <a:lnTo>
                    <a:pt x="48032" y="15225"/>
                  </a:lnTo>
                  <a:lnTo>
                    <a:pt x="48152" y="15036"/>
                  </a:lnTo>
                  <a:lnTo>
                    <a:pt x="48261" y="14837"/>
                  </a:lnTo>
                  <a:lnTo>
                    <a:pt x="48361" y="14638"/>
                  </a:lnTo>
                  <a:lnTo>
                    <a:pt x="48460" y="14440"/>
                  </a:lnTo>
                  <a:lnTo>
                    <a:pt x="48540" y="14231"/>
                  </a:lnTo>
                  <a:lnTo>
                    <a:pt x="48609" y="14012"/>
                  </a:lnTo>
                  <a:lnTo>
                    <a:pt x="48669" y="13803"/>
                  </a:lnTo>
                  <a:lnTo>
                    <a:pt x="48729" y="13574"/>
                  </a:lnTo>
                  <a:lnTo>
                    <a:pt x="48768" y="13346"/>
                  </a:lnTo>
                  <a:lnTo>
                    <a:pt x="48798" y="13117"/>
                  </a:lnTo>
                  <a:lnTo>
                    <a:pt x="48808" y="12888"/>
                  </a:lnTo>
                  <a:lnTo>
                    <a:pt x="48818" y="12650"/>
                  </a:lnTo>
                  <a:lnTo>
                    <a:pt x="488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54;p32">
              <a:extLst>
                <a:ext uri="{FF2B5EF4-FFF2-40B4-BE49-F238E27FC236}">
                  <a16:creationId xmlns:a16="http://schemas.microsoft.com/office/drawing/2014/main" id="{79D8B15A-0CE8-3B73-CD87-67D3BDDDC3FA}"/>
                </a:ext>
              </a:extLst>
            </p:cNvPr>
            <p:cNvSpPr/>
            <p:nvPr/>
          </p:nvSpPr>
          <p:spPr>
            <a:xfrm>
              <a:off x="5386016" y="3067802"/>
              <a:ext cx="77078" cy="77094"/>
            </a:xfrm>
            <a:custGeom>
              <a:avLst/>
              <a:gdLst/>
              <a:ahLst/>
              <a:cxnLst/>
              <a:rect l="l" t="t" r="r" b="b"/>
              <a:pathLst>
                <a:path w="4883" h="4884" extrusionOk="0">
                  <a:moveTo>
                    <a:pt x="2317" y="1"/>
                  </a:moveTo>
                  <a:lnTo>
                    <a:pt x="2198" y="10"/>
                  </a:lnTo>
                  <a:lnTo>
                    <a:pt x="2069" y="30"/>
                  </a:lnTo>
                  <a:lnTo>
                    <a:pt x="1949" y="50"/>
                  </a:lnTo>
                  <a:lnTo>
                    <a:pt x="1830" y="80"/>
                  </a:lnTo>
                  <a:lnTo>
                    <a:pt x="1721" y="110"/>
                  </a:lnTo>
                  <a:lnTo>
                    <a:pt x="1492" y="189"/>
                  </a:lnTo>
                  <a:lnTo>
                    <a:pt x="1283" y="299"/>
                  </a:lnTo>
                  <a:lnTo>
                    <a:pt x="1084" y="418"/>
                  </a:lnTo>
                  <a:lnTo>
                    <a:pt x="895" y="557"/>
                  </a:lnTo>
                  <a:lnTo>
                    <a:pt x="716" y="717"/>
                  </a:lnTo>
                  <a:lnTo>
                    <a:pt x="557" y="886"/>
                  </a:lnTo>
                  <a:lnTo>
                    <a:pt x="418" y="1075"/>
                  </a:lnTo>
                  <a:lnTo>
                    <a:pt x="299" y="1283"/>
                  </a:lnTo>
                  <a:lnTo>
                    <a:pt x="199" y="1492"/>
                  </a:lnTo>
                  <a:lnTo>
                    <a:pt x="110" y="1721"/>
                  </a:lnTo>
                  <a:lnTo>
                    <a:pt x="80" y="1830"/>
                  </a:lnTo>
                  <a:lnTo>
                    <a:pt x="50" y="1950"/>
                  </a:lnTo>
                  <a:lnTo>
                    <a:pt x="30" y="2069"/>
                  </a:lnTo>
                  <a:lnTo>
                    <a:pt x="20" y="2188"/>
                  </a:lnTo>
                  <a:lnTo>
                    <a:pt x="10" y="2318"/>
                  </a:lnTo>
                  <a:lnTo>
                    <a:pt x="0" y="2447"/>
                  </a:lnTo>
                  <a:lnTo>
                    <a:pt x="10" y="2566"/>
                  </a:lnTo>
                  <a:lnTo>
                    <a:pt x="20" y="2695"/>
                  </a:lnTo>
                  <a:lnTo>
                    <a:pt x="30" y="2815"/>
                  </a:lnTo>
                  <a:lnTo>
                    <a:pt x="50" y="2934"/>
                  </a:lnTo>
                  <a:lnTo>
                    <a:pt x="80" y="3053"/>
                  </a:lnTo>
                  <a:lnTo>
                    <a:pt x="110" y="3173"/>
                  </a:lnTo>
                  <a:lnTo>
                    <a:pt x="199" y="3392"/>
                  </a:lnTo>
                  <a:lnTo>
                    <a:pt x="299" y="3610"/>
                  </a:lnTo>
                  <a:lnTo>
                    <a:pt x="418" y="3809"/>
                  </a:lnTo>
                  <a:lnTo>
                    <a:pt x="557" y="3998"/>
                  </a:lnTo>
                  <a:lnTo>
                    <a:pt x="716" y="4167"/>
                  </a:lnTo>
                  <a:lnTo>
                    <a:pt x="895" y="4326"/>
                  </a:lnTo>
                  <a:lnTo>
                    <a:pt x="1084" y="4466"/>
                  </a:lnTo>
                  <a:lnTo>
                    <a:pt x="1283" y="4585"/>
                  </a:lnTo>
                  <a:lnTo>
                    <a:pt x="1492" y="4694"/>
                  </a:lnTo>
                  <a:lnTo>
                    <a:pt x="1721" y="4774"/>
                  </a:lnTo>
                  <a:lnTo>
                    <a:pt x="1830" y="4804"/>
                  </a:lnTo>
                  <a:lnTo>
                    <a:pt x="1949" y="4834"/>
                  </a:lnTo>
                  <a:lnTo>
                    <a:pt x="2069" y="4853"/>
                  </a:lnTo>
                  <a:lnTo>
                    <a:pt x="2198" y="4873"/>
                  </a:lnTo>
                  <a:lnTo>
                    <a:pt x="2317" y="4883"/>
                  </a:lnTo>
                  <a:lnTo>
                    <a:pt x="2566" y="4883"/>
                  </a:lnTo>
                  <a:lnTo>
                    <a:pt x="2695" y="4873"/>
                  </a:lnTo>
                  <a:lnTo>
                    <a:pt x="2815" y="4853"/>
                  </a:lnTo>
                  <a:lnTo>
                    <a:pt x="2934" y="4834"/>
                  </a:lnTo>
                  <a:lnTo>
                    <a:pt x="3053" y="4804"/>
                  </a:lnTo>
                  <a:lnTo>
                    <a:pt x="3173" y="4774"/>
                  </a:lnTo>
                  <a:lnTo>
                    <a:pt x="3391" y="4694"/>
                  </a:lnTo>
                  <a:lnTo>
                    <a:pt x="3610" y="4585"/>
                  </a:lnTo>
                  <a:lnTo>
                    <a:pt x="3809" y="4466"/>
                  </a:lnTo>
                  <a:lnTo>
                    <a:pt x="3998" y="4326"/>
                  </a:lnTo>
                  <a:lnTo>
                    <a:pt x="4167" y="4167"/>
                  </a:lnTo>
                  <a:lnTo>
                    <a:pt x="4326" y="3998"/>
                  </a:lnTo>
                  <a:lnTo>
                    <a:pt x="4465" y="3809"/>
                  </a:lnTo>
                  <a:lnTo>
                    <a:pt x="4595" y="3610"/>
                  </a:lnTo>
                  <a:lnTo>
                    <a:pt x="4694" y="3392"/>
                  </a:lnTo>
                  <a:lnTo>
                    <a:pt x="4774" y="3173"/>
                  </a:lnTo>
                  <a:lnTo>
                    <a:pt x="4813" y="3053"/>
                  </a:lnTo>
                  <a:lnTo>
                    <a:pt x="4833" y="2934"/>
                  </a:lnTo>
                  <a:lnTo>
                    <a:pt x="4853" y="2815"/>
                  </a:lnTo>
                  <a:lnTo>
                    <a:pt x="4873" y="2695"/>
                  </a:lnTo>
                  <a:lnTo>
                    <a:pt x="4883" y="2566"/>
                  </a:lnTo>
                  <a:lnTo>
                    <a:pt x="4883" y="2447"/>
                  </a:lnTo>
                  <a:lnTo>
                    <a:pt x="4883" y="2318"/>
                  </a:lnTo>
                  <a:lnTo>
                    <a:pt x="4873" y="2188"/>
                  </a:lnTo>
                  <a:lnTo>
                    <a:pt x="4853" y="2069"/>
                  </a:lnTo>
                  <a:lnTo>
                    <a:pt x="4833" y="1950"/>
                  </a:lnTo>
                  <a:lnTo>
                    <a:pt x="4813" y="1830"/>
                  </a:lnTo>
                  <a:lnTo>
                    <a:pt x="4774" y="1721"/>
                  </a:lnTo>
                  <a:lnTo>
                    <a:pt x="4694" y="1492"/>
                  </a:lnTo>
                  <a:lnTo>
                    <a:pt x="4595" y="1283"/>
                  </a:lnTo>
                  <a:lnTo>
                    <a:pt x="4465" y="1075"/>
                  </a:lnTo>
                  <a:lnTo>
                    <a:pt x="4326" y="886"/>
                  </a:lnTo>
                  <a:lnTo>
                    <a:pt x="4167" y="717"/>
                  </a:lnTo>
                  <a:lnTo>
                    <a:pt x="3998" y="557"/>
                  </a:lnTo>
                  <a:lnTo>
                    <a:pt x="3809" y="418"/>
                  </a:lnTo>
                  <a:lnTo>
                    <a:pt x="3610" y="299"/>
                  </a:lnTo>
                  <a:lnTo>
                    <a:pt x="3391" y="189"/>
                  </a:lnTo>
                  <a:lnTo>
                    <a:pt x="3173" y="110"/>
                  </a:lnTo>
                  <a:lnTo>
                    <a:pt x="3053" y="80"/>
                  </a:lnTo>
                  <a:lnTo>
                    <a:pt x="2934" y="50"/>
                  </a:lnTo>
                  <a:lnTo>
                    <a:pt x="2815" y="30"/>
                  </a:lnTo>
                  <a:lnTo>
                    <a:pt x="2695" y="10"/>
                  </a:lnTo>
                  <a:lnTo>
                    <a:pt x="2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5;p32">
              <a:extLst>
                <a:ext uri="{FF2B5EF4-FFF2-40B4-BE49-F238E27FC236}">
                  <a16:creationId xmlns:a16="http://schemas.microsoft.com/office/drawing/2014/main" id="{EE0809E0-B19E-6AE8-70CD-C970D1D71554}"/>
                </a:ext>
              </a:extLst>
            </p:cNvPr>
            <p:cNvSpPr/>
            <p:nvPr/>
          </p:nvSpPr>
          <p:spPr>
            <a:xfrm>
              <a:off x="5339861" y="2650873"/>
              <a:ext cx="133131" cy="142081"/>
            </a:xfrm>
            <a:custGeom>
              <a:avLst/>
              <a:gdLst/>
              <a:ahLst/>
              <a:cxnLst/>
              <a:rect l="l" t="t" r="r" b="b"/>
              <a:pathLst>
                <a:path w="8434" h="9001" extrusionOk="0">
                  <a:moveTo>
                    <a:pt x="4476" y="1"/>
                  </a:moveTo>
                  <a:lnTo>
                    <a:pt x="388" y="1522"/>
                  </a:lnTo>
                  <a:lnTo>
                    <a:pt x="319" y="1910"/>
                  </a:lnTo>
                  <a:lnTo>
                    <a:pt x="249" y="2278"/>
                  </a:lnTo>
                  <a:lnTo>
                    <a:pt x="190" y="2646"/>
                  </a:lnTo>
                  <a:lnTo>
                    <a:pt x="140" y="2994"/>
                  </a:lnTo>
                  <a:lnTo>
                    <a:pt x="90" y="3322"/>
                  </a:lnTo>
                  <a:lnTo>
                    <a:pt x="60" y="3651"/>
                  </a:lnTo>
                  <a:lnTo>
                    <a:pt x="30" y="3969"/>
                  </a:lnTo>
                  <a:lnTo>
                    <a:pt x="11" y="4267"/>
                  </a:lnTo>
                  <a:lnTo>
                    <a:pt x="1" y="4556"/>
                  </a:lnTo>
                  <a:lnTo>
                    <a:pt x="1" y="4834"/>
                  </a:lnTo>
                  <a:lnTo>
                    <a:pt x="1" y="5103"/>
                  </a:lnTo>
                  <a:lnTo>
                    <a:pt x="11" y="5361"/>
                  </a:lnTo>
                  <a:lnTo>
                    <a:pt x="30" y="5610"/>
                  </a:lnTo>
                  <a:lnTo>
                    <a:pt x="50" y="5848"/>
                  </a:lnTo>
                  <a:lnTo>
                    <a:pt x="90" y="6067"/>
                  </a:lnTo>
                  <a:lnTo>
                    <a:pt x="120" y="6286"/>
                  </a:lnTo>
                  <a:lnTo>
                    <a:pt x="170" y="6495"/>
                  </a:lnTo>
                  <a:lnTo>
                    <a:pt x="219" y="6694"/>
                  </a:lnTo>
                  <a:lnTo>
                    <a:pt x="269" y="6873"/>
                  </a:lnTo>
                  <a:lnTo>
                    <a:pt x="329" y="7052"/>
                  </a:lnTo>
                  <a:lnTo>
                    <a:pt x="398" y="7221"/>
                  </a:lnTo>
                  <a:lnTo>
                    <a:pt x="468" y="7380"/>
                  </a:lnTo>
                  <a:lnTo>
                    <a:pt x="538" y="7529"/>
                  </a:lnTo>
                  <a:lnTo>
                    <a:pt x="627" y="7678"/>
                  </a:lnTo>
                  <a:lnTo>
                    <a:pt x="707" y="7807"/>
                  </a:lnTo>
                  <a:lnTo>
                    <a:pt x="796" y="7937"/>
                  </a:lnTo>
                  <a:lnTo>
                    <a:pt x="896" y="8056"/>
                  </a:lnTo>
                  <a:lnTo>
                    <a:pt x="985" y="8165"/>
                  </a:lnTo>
                  <a:lnTo>
                    <a:pt x="1094" y="8265"/>
                  </a:lnTo>
                  <a:lnTo>
                    <a:pt x="1194" y="8354"/>
                  </a:lnTo>
                  <a:lnTo>
                    <a:pt x="1303" y="8444"/>
                  </a:lnTo>
                  <a:lnTo>
                    <a:pt x="1413" y="8523"/>
                  </a:lnTo>
                  <a:lnTo>
                    <a:pt x="1532" y="8603"/>
                  </a:lnTo>
                  <a:lnTo>
                    <a:pt x="1651" y="8663"/>
                  </a:lnTo>
                  <a:lnTo>
                    <a:pt x="1771" y="8722"/>
                  </a:lnTo>
                  <a:lnTo>
                    <a:pt x="1890" y="8782"/>
                  </a:lnTo>
                  <a:lnTo>
                    <a:pt x="2019" y="8832"/>
                  </a:lnTo>
                  <a:lnTo>
                    <a:pt x="2149" y="8871"/>
                  </a:lnTo>
                  <a:lnTo>
                    <a:pt x="2278" y="8901"/>
                  </a:lnTo>
                  <a:lnTo>
                    <a:pt x="2407" y="8931"/>
                  </a:lnTo>
                  <a:lnTo>
                    <a:pt x="2676" y="8981"/>
                  </a:lnTo>
                  <a:lnTo>
                    <a:pt x="2944" y="9001"/>
                  </a:lnTo>
                  <a:lnTo>
                    <a:pt x="3223" y="9001"/>
                  </a:lnTo>
                  <a:lnTo>
                    <a:pt x="3501" y="8991"/>
                  </a:lnTo>
                  <a:lnTo>
                    <a:pt x="3779" y="8961"/>
                  </a:lnTo>
                  <a:lnTo>
                    <a:pt x="4048" y="8921"/>
                  </a:lnTo>
                  <a:lnTo>
                    <a:pt x="4326" y="8862"/>
                  </a:lnTo>
                  <a:lnTo>
                    <a:pt x="4595" y="8792"/>
                  </a:lnTo>
                  <a:lnTo>
                    <a:pt x="4853" y="8712"/>
                  </a:lnTo>
                  <a:lnTo>
                    <a:pt x="5112" y="8633"/>
                  </a:lnTo>
                  <a:lnTo>
                    <a:pt x="5361" y="8533"/>
                  </a:lnTo>
                  <a:lnTo>
                    <a:pt x="5599" y="8434"/>
                  </a:lnTo>
                  <a:lnTo>
                    <a:pt x="5818" y="8334"/>
                  </a:lnTo>
                  <a:lnTo>
                    <a:pt x="5997" y="8215"/>
                  </a:lnTo>
                  <a:lnTo>
                    <a:pt x="6156" y="8106"/>
                  </a:lnTo>
                  <a:lnTo>
                    <a:pt x="6285" y="7976"/>
                  </a:lnTo>
                  <a:lnTo>
                    <a:pt x="6385" y="7847"/>
                  </a:lnTo>
                  <a:lnTo>
                    <a:pt x="6464" y="7718"/>
                  </a:lnTo>
                  <a:lnTo>
                    <a:pt x="6514" y="7589"/>
                  </a:lnTo>
                  <a:lnTo>
                    <a:pt x="6554" y="7449"/>
                  </a:lnTo>
                  <a:lnTo>
                    <a:pt x="6574" y="7310"/>
                  </a:lnTo>
                  <a:lnTo>
                    <a:pt x="6574" y="7161"/>
                  </a:lnTo>
                  <a:lnTo>
                    <a:pt x="6554" y="7022"/>
                  </a:lnTo>
                  <a:lnTo>
                    <a:pt x="6524" y="6873"/>
                  </a:lnTo>
                  <a:lnTo>
                    <a:pt x="6484" y="6723"/>
                  </a:lnTo>
                  <a:lnTo>
                    <a:pt x="6425" y="6584"/>
                  </a:lnTo>
                  <a:lnTo>
                    <a:pt x="6365" y="6435"/>
                  </a:lnTo>
                  <a:lnTo>
                    <a:pt x="6295" y="6296"/>
                  </a:lnTo>
                  <a:lnTo>
                    <a:pt x="6146" y="6007"/>
                  </a:lnTo>
                  <a:lnTo>
                    <a:pt x="5987" y="5739"/>
                  </a:lnTo>
                  <a:lnTo>
                    <a:pt x="5828" y="5480"/>
                  </a:lnTo>
                  <a:lnTo>
                    <a:pt x="5689" y="5242"/>
                  </a:lnTo>
                  <a:lnTo>
                    <a:pt x="5639" y="5132"/>
                  </a:lnTo>
                  <a:lnTo>
                    <a:pt x="5589" y="5033"/>
                  </a:lnTo>
                  <a:lnTo>
                    <a:pt x="5550" y="4933"/>
                  </a:lnTo>
                  <a:lnTo>
                    <a:pt x="5530" y="4844"/>
                  </a:lnTo>
                  <a:lnTo>
                    <a:pt x="5520" y="4764"/>
                  </a:lnTo>
                  <a:lnTo>
                    <a:pt x="5530" y="4695"/>
                  </a:lnTo>
                  <a:lnTo>
                    <a:pt x="5560" y="4635"/>
                  </a:lnTo>
                  <a:lnTo>
                    <a:pt x="5609" y="4575"/>
                  </a:lnTo>
                  <a:lnTo>
                    <a:pt x="5669" y="4536"/>
                  </a:lnTo>
                  <a:lnTo>
                    <a:pt x="5729" y="4516"/>
                  </a:lnTo>
                  <a:lnTo>
                    <a:pt x="5808" y="4496"/>
                  </a:lnTo>
                  <a:lnTo>
                    <a:pt x="5888" y="4496"/>
                  </a:lnTo>
                  <a:lnTo>
                    <a:pt x="5967" y="4506"/>
                  </a:lnTo>
                  <a:lnTo>
                    <a:pt x="6057" y="4526"/>
                  </a:lnTo>
                  <a:lnTo>
                    <a:pt x="6146" y="4556"/>
                  </a:lnTo>
                  <a:lnTo>
                    <a:pt x="6246" y="4595"/>
                  </a:lnTo>
                  <a:lnTo>
                    <a:pt x="6445" y="4685"/>
                  </a:lnTo>
                  <a:lnTo>
                    <a:pt x="6653" y="4794"/>
                  </a:lnTo>
                  <a:lnTo>
                    <a:pt x="7081" y="5033"/>
                  </a:lnTo>
                  <a:lnTo>
                    <a:pt x="7290" y="5132"/>
                  </a:lnTo>
                  <a:lnTo>
                    <a:pt x="7499" y="5222"/>
                  </a:lnTo>
                  <a:lnTo>
                    <a:pt x="7598" y="5252"/>
                  </a:lnTo>
                  <a:lnTo>
                    <a:pt x="7688" y="5272"/>
                  </a:lnTo>
                  <a:lnTo>
                    <a:pt x="7787" y="5291"/>
                  </a:lnTo>
                  <a:lnTo>
                    <a:pt x="7956" y="5291"/>
                  </a:lnTo>
                  <a:lnTo>
                    <a:pt x="8036" y="5262"/>
                  </a:lnTo>
                  <a:lnTo>
                    <a:pt x="8115" y="5232"/>
                  </a:lnTo>
                  <a:lnTo>
                    <a:pt x="8185" y="5182"/>
                  </a:lnTo>
                  <a:lnTo>
                    <a:pt x="8245" y="5112"/>
                  </a:lnTo>
                  <a:lnTo>
                    <a:pt x="8294" y="5033"/>
                  </a:lnTo>
                  <a:lnTo>
                    <a:pt x="8344" y="4933"/>
                  </a:lnTo>
                  <a:lnTo>
                    <a:pt x="8384" y="4804"/>
                  </a:lnTo>
                  <a:lnTo>
                    <a:pt x="8414" y="4675"/>
                  </a:lnTo>
                  <a:lnTo>
                    <a:pt x="8433" y="4546"/>
                  </a:lnTo>
                  <a:lnTo>
                    <a:pt x="8433" y="4406"/>
                  </a:lnTo>
                  <a:lnTo>
                    <a:pt x="8424" y="4267"/>
                  </a:lnTo>
                  <a:lnTo>
                    <a:pt x="8404" y="4128"/>
                  </a:lnTo>
                  <a:lnTo>
                    <a:pt x="8364" y="3999"/>
                  </a:lnTo>
                  <a:lnTo>
                    <a:pt x="8314" y="3859"/>
                  </a:lnTo>
                  <a:lnTo>
                    <a:pt x="8264" y="3720"/>
                  </a:lnTo>
                  <a:lnTo>
                    <a:pt x="8195" y="3581"/>
                  </a:lnTo>
                  <a:lnTo>
                    <a:pt x="8125" y="3442"/>
                  </a:lnTo>
                  <a:lnTo>
                    <a:pt x="8036" y="3313"/>
                  </a:lnTo>
                  <a:lnTo>
                    <a:pt x="7946" y="3173"/>
                  </a:lnTo>
                  <a:lnTo>
                    <a:pt x="7747" y="2915"/>
                  </a:lnTo>
                  <a:lnTo>
                    <a:pt x="7538" y="2666"/>
                  </a:lnTo>
                  <a:lnTo>
                    <a:pt x="7300" y="2427"/>
                  </a:lnTo>
                  <a:lnTo>
                    <a:pt x="7061" y="2199"/>
                  </a:lnTo>
                  <a:lnTo>
                    <a:pt x="6813" y="1990"/>
                  </a:lnTo>
                  <a:lnTo>
                    <a:pt x="6574" y="1791"/>
                  </a:lnTo>
                  <a:lnTo>
                    <a:pt x="6335" y="1622"/>
                  </a:lnTo>
                  <a:lnTo>
                    <a:pt x="6116" y="1473"/>
                  </a:lnTo>
                  <a:lnTo>
                    <a:pt x="5918" y="1353"/>
                  </a:lnTo>
                  <a:lnTo>
                    <a:pt x="5748" y="1254"/>
                  </a:lnTo>
                  <a:lnTo>
                    <a:pt x="5589" y="1164"/>
                  </a:lnTo>
                  <a:lnTo>
                    <a:pt x="5450" y="1075"/>
                  </a:lnTo>
                  <a:lnTo>
                    <a:pt x="5311" y="976"/>
                  </a:lnTo>
                  <a:lnTo>
                    <a:pt x="5192" y="876"/>
                  </a:lnTo>
                  <a:lnTo>
                    <a:pt x="5072" y="777"/>
                  </a:lnTo>
                  <a:lnTo>
                    <a:pt x="4973" y="667"/>
                  </a:lnTo>
                  <a:lnTo>
                    <a:pt x="4794" y="468"/>
                  </a:lnTo>
                  <a:lnTo>
                    <a:pt x="4655" y="289"/>
                  </a:lnTo>
                  <a:lnTo>
                    <a:pt x="4555" y="140"/>
                  </a:lnTo>
                  <a:lnTo>
                    <a:pt x="4476"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6;p32">
              <a:extLst>
                <a:ext uri="{FF2B5EF4-FFF2-40B4-BE49-F238E27FC236}">
                  <a16:creationId xmlns:a16="http://schemas.microsoft.com/office/drawing/2014/main" id="{58287ECF-E47B-29CE-4A86-4BE219B04BDE}"/>
                </a:ext>
              </a:extLst>
            </p:cNvPr>
            <p:cNvSpPr/>
            <p:nvPr/>
          </p:nvSpPr>
          <p:spPr>
            <a:xfrm>
              <a:off x="5130141" y="1672771"/>
              <a:ext cx="449746" cy="1005915"/>
            </a:xfrm>
            <a:custGeom>
              <a:avLst/>
              <a:gdLst/>
              <a:ahLst/>
              <a:cxnLst/>
              <a:rect l="l" t="t" r="r" b="b"/>
              <a:pathLst>
                <a:path w="28492" h="63726" extrusionOk="0">
                  <a:moveTo>
                    <a:pt x="22694" y="1"/>
                  </a:moveTo>
                  <a:lnTo>
                    <a:pt x="22426" y="11"/>
                  </a:lnTo>
                  <a:lnTo>
                    <a:pt x="22147" y="31"/>
                  </a:lnTo>
                  <a:lnTo>
                    <a:pt x="21859" y="51"/>
                  </a:lnTo>
                  <a:lnTo>
                    <a:pt x="21570" y="100"/>
                  </a:lnTo>
                  <a:lnTo>
                    <a:pt x="21272" y="150"/>
                  </a:lnTo>
                  <a:lnTo>
                    <a:pt x="20964" y="220"/>
                  </a:lnTo>
                  <a:lnTo>
                    <a:pt x="20645" y="299"/>
                  </a:lnTo>
                  <a:lnTo>
                    <a:pt x="20327" y="389"/>
                  </a:lnTo>
                  <a:lnTo>
                    <a:pt x="19999" y="498"/>
                  </a:lnTo>
                  <a:lnTo>
                    <a:pt x="19671" y="618"/>
                  </a:lnTo>
                  <a:lnTo>
                    <a:pt x="19333" y="757"/>
                  </a:lnTo>
                  <a:lnTo>
                    <a:pt x="18985" y="906"/>
                  </a:lnTo>
                  <a:lnTo>
                    <a:pt x="18627" y="1065"/>
                  </a:lnTo>
                  <a:lnTo>
                    <a:pt x="18269" y="1244"/>
                  </a:lnTo>
                  <a:lnTo>
                    <a:pt x="17901" y="1443"/>
                  </a:lnTo>
                  <a:lnTo>
                    <a:pt x="17523" y="1652"/>
                  </a:lnTo>
                  <a:lnTo>
                    <a:pt x="17145" y="1871"/>
                  </a:lnTo>
                  <a:lnTo>
                    <a:pt x="16757" y="2119"/>
                  </a:lnTo>
                  <a:lnTo>
                    <a:pt x="16359" y="2378"/>
                  </a:lnTo>
                  <a:lnTo>
                    <a:pt x="15962" y="2646"/>
                  </a:lnTo>
                  <a:lnTo>
                    <a:pt x="15544" y="2945"/>
                  </a:lnTo>
                  <a:lnTo>
                    <a:pt x="15136" y="3253"/>
                  </a:lnTo>
                  <a:lnTo>
                    <a:pt x="14709" y="3581"/>
                  </a:lnTo>
                  <a:lnTo>
                    <a:pt x="14281" y="3919"/>
                  </a:lnTo>
                  <a:lnTo>
                    <a:pt x="13843" y="4277"/>
                  </a:lnTo>
                  <a:lnTo>
                    <a:pt x="13396" y="4665"/>
                  </a:lnTo>
                  <a:lnTo>
                    <a:pt x="12948" y="5063"/>
                  </a:lnTo>
                  <a:lnTo>
                    <a:pt x="12491" y="5480"/>
                  </a:lnTo>
                  <a:lnTo>
                    <a:pt x="12024" y="5908"/>
                  </a:lnTo>
                  <a:lnTo>
                    <a:pt x="11546" y="6365"/>
                  </a:lnTo>
                  <a:lnTo>
                    <a:pt x="11069" y="6843"/>
                  </a:lnTo>
                  <a:lnTo>
                    <a:pt x="10582" y="7340"/>
                  </a:lnTo>
                  <a:lnTo>
                    <a:pt x="10084" y="7847"/>
                  </a:lnTo>
                  <a:lnTo>
                    <a:pt x="9587" y="8384"/>
                  </a:lnTo>
                  <a:lnTo>
                    <a:pt x="9080" y="8941"/>
                  </a:lnTo>
                  <a:lnTo>
                    <a:pt x="8563" y="9518"/>
                  </a:lnTo>
                  <a:lnTo>
                    <a:pt x="8036" y="10114"/>
                  </a:lnTo>
                  <a:lnTo>
                    <a:pt x="7509" y="10731"/>
                  </a:lnTo>
                  <a:lnTo>
                    <a:pt x="6972" y="11367"/>
                  </a:lnTo>
                  <a:lnTo>
                    <a:pt x="6425" y="12024"/>
                  </a:lnTo>
                  <a:lnTo>
                    <a:pt x="5878" y="12710"/>
                  </a:lnTo>
                  <a:lnTo>
                    <a:pt x="5311" y="13416"/>
                  </a:lnTo>
                  <a:lnTo>
                    <a:pt x="4744" y="14142"/>
                  </a:lnTo>
                  <a:lnTo>
                    <a:pt x="4168" y="14898"/>
                  </a:lnTo>
                  <a:lnTo>
                    <a:pt x="4038" y="15097"/>
                  </a:lnTo>
                  <a:lnTo>
                    <a:pt x="3899" y="15306"/>
                  </a:lnTo>
                  <a:lnTo>
                    <a:pt x="3631" y="15753"/>
                  </a:lnTo>
                  <a:lnTo>
                    <a:pt x="3362" y="16240"/>
                  </a:lnTo>
                  <a:lnTo>
                    <a:pt x="3103" y="16757"/>
                  </a:lnTo>
                  <a:lnTo>
                    <a:pt x="2855" y="17314"/>
                  </a:lnTo>
                  <a:lnTo>
                    <a:pt x="2606" y="17901"/>
                  </a:lnTo>
                  <a:lnTo>
                    <a:pt x="2358" y="18518"/>
                  </a:lnTo>
                  <a:lnTo>
                    <a:pt x="2129" y="19154"/>
                  </a:lnTo>
                  <a:lnTo>
                    <a:pt x="1900" y="19820"/>
                  </a:lnTo>
                  <a:lnTo>
                    <a:pt x="1681" y="20516"/>
                  </a:lnTo>
                  <a:lnTo>
                    <a:pt x="1483" y="21222"/>
                  </a:lnTo>
                  <a:lnTo>
                    <a:pt x="1284" y="21948"/>
                  </a:lnTo>
                  <a:lnTo>
                    <a:pt x="1095" y="22694"/>
                  </a:lnTo>
                  <a:lnTo>
                    <a:pt x="926" y="23460"/>
                  </a:lnTo>
                  <a:lnTo>
                    <a:pt x="767" y="24226"/>
                  </a:lnTo>
                  <a:lnTo>
                    <a:pt x="617" y="25011"/>
                  </a:lnTo>
                  <a:lnTo>
                    <a:pt x="488" y="25797"/>
                  </a:lnTo>
                  <a:lnTo>
                    <a:pt x="369" y="26592"/>
                  </a:lnTo>
                  <a:lnTo>
                    <a:pt x="259" y="27388"/>
                  </a:lnTo>
                  <a:lnTo>
                    <a:pt x="180" y="28184"/>
                  </a:lnTo>
                  <a:lnTo>
                    <a:pt x="100" y="28979"/>
                  </a:lnTo>
                  <a:lnTo>
                    <a:pt x="51" y="29775"/>
                  </a:lnTo>
                  <a:lnTo>
                    <a:pt x="21" y="30570"/>
                  </a:lnTo>
                  <a:lnTo>
                    <a:pt x="1" y="31346"/>
                  </a:lnTo>
                  <a:lnTo>
                    <a:pt x="1" y="32122"/>
                  </a:lnTo>
                  <a:lnTo>
                    <a:pt x="31" y="32887"/>
                  </a:lnTo>
                  <a:lnTo>
                    <a:pt x="70" y="33633"/>
                  </a:lnTo>
                  <a:lnTo>
                    <a:pt x="140" y="34369"/>
                  </a:lnTo>
                  <a:lnTo>
                    <a:pt x="180" y="34727"/>
                  </a:lnTo>
                  <a:lnTo>
                    <a:pt x="220" y="35075"/>
                  </a:lnTo>
                  <a:lnTo>
                    <a:pt x="279" y="35423"/>
                  </a:lnTo>
                  <a:lnTo>
                    <a:pt x="329" y="35771"/>
                  </a:lnTo>
                  <a:lnTo>
                    <a:pt x="399" y="36109"/>
                  </a:lnTo>
                  <a:lnTo>
                    <a:pt x="468" y="36447"/>
                  </a:lnTo>
                  <a:lnTo>
                    <a:pt x="548" y="36766"/>
                  </a:lnTo>
                  <a:lnTo>
                    <a:pt x="627" y="37094"/>
                  </a:lnTo>
                  <a:lnTo>
                    <a:pt x="985" y="38387"/>
                  </a:lnTo>
                  <a:lnTo>
                    <a:pt x="1343" y="39650"/>
                  </a:lnTo>
                  <a:lnTo>
                    <a:pt x="1721" y="40873"/>
                  </a:lnTo>
                  <a:lnTo>
                    <a:pt x="2099" y="42076"/>
                  </a:lnTo>
                  <a:lnTo>
                    <a:pt x="2477" y="43240"/>
                  </a:lnTo>
                  <a:lnTo>
                    <a:pt x="2865" y="44373"/>
                  </a:lnTo>
                  <a:lnTo>
                    <a:pt x="3263" y="45477"/>
                  </a:lnTo>
                  <a:lnTo>
                    <a:pt x="3660" y="46541"/>
                  </a:lnTo>
                  <a:lnTo>
                    <a:pt x="4068" y="47585"/>
                  </a:lnTo>
                  <a:lnTo>
                    <a:pt x="4466" y="48600"/>
                  </a:lnTo>
                  <a:lnTo>
                    <a:pt x="4874" y="49574"/>
                  </a:lnTo>
                  <a:lnTo>
                    <a:pt x="5281" y="50529"/>
                  </a:lnTo>
                  <a:lnTo>
                    <a:pt x="5699" y="51444"/>
                  </a:lnTo>
                  <a:lnTo>
                    <a:pt x="6107" y="52339"/>
                  </a:lnTo>
                  <a:lnTo>
                    <a:pt x="6524" y="53204"/>
                  </a:lnTo>
                  <a:lnTo>
                    <a:pt x="6932" y="54039"/>
                  </a:lnTo>
                  <a:lnTo>
                    <a:pt x="7350" y="54845"/>
                  </a:lnTo>
                  <a:lnTo>
                    <a:pt x="7757" y="55620"/>
                  </a:lnTo>
                  <a:lnTo>
                    <a:pt x="8175" y="56376"/>
                  </a:lnTo>
                  <a:lnTo>
                    <a:pt x="8583" y="57092"/>
                  </a:lnTo>
                  <a:lnTo>
                    <a:pt x="8991" y="57788"/>
                  </a:lnTo>
                  <a:lnTo>
                    <a:pt x="9388" y="58455"/>
                  </a:lnTo>
                  <a:lnTo>
                    <a:pt x="9786" y="59101"/>
                  </a:lnTo>
                  <a:lnTo>
                    <a:pt x="10184" y="59718"/>
                  </a:lnTo>
                  <a:lnTo>
                    <a:pt x="10572" y="60304"/>
                  </a:lnTo>
                  <a:lnTo>
                    <a:pt x="10960" y="60871"/>
                  </a:lnTo>
                  <a:lnTo>
                    <a:pt x="11337" y="61408"/>
                  </a:lnTo>
                  <a:lnTo>
                    <a:pt x="11715" y="61925"/>
                  </a:lnTo>
                  <a:lnTo>
                    <a:pt x="12073" y="62412"/>
                  </a:lnTo>
                  <a:lnTo>
                    <a:pt x="12441" y="62870"/>
                  </a:lnTo>
                  <a:lnTo>
                    <a:pt x="12789" y="63317"/>
                  </a:lnTo>
                  <a:lnTo>
                    <a:pt x="13127" y="63725"/>
                  </a:lnTo>
                  <a:lnTo>
                    <a:pt x="19343" y="62940"/>
                  </a:lnTo>
                  <a:lnTo>
                    <a:pt x="19064" y="62233"/>
                  </a:lnTo>
                  <a:lnTo>
                    <a:pt x="18746" y="61408"/>
                  </a:lnTo>
                  <a:lnTo>
                    <a:pt x="18318" y="60294"/>
                  </a:lnTo>
                  <a:lnTo>
                    <a:pt x="17821" y="58922"/>
                  </a:lnTo>
                  <a:lnTo>
                    <a:pt x="17553" y="58156"/>
                  </a:lnTo>
                  <a:lnTo>
                    <a:pt x="17264" y="57331"/>
                  </a:lnTo>
                  <a:lnTo>
                    <a:pt x="16966" y="56456"/>
                  </a:lnTo>
                  <a:lnTo>
                    <a:pt x="16668" y="55531"/>
                  </a:lnTo>
                  <a:lnTo>
                    <a:pt x="16359" y="54566"/>
                  </a:lnTo>
                  <a:lnTo>
                    <a:pt x="16041" y="53562"/>
                  </a:lnTo>
                  <a:lnTo>
                    <a:pt x="15733" y="52518"/>
                  </a:lnTo>
                  <a:lnTo>
                    <a:pt x="15425" y="51444"/>
                  </a:lnTo>
                  <a:lnTo>
                    <a:pt x="15116" y="50340"/>
                  </a:lnTo>
                  <a:lnTo>
                    <a:pt x="14818" y="49216"/>
                  </a:lnTo>
                  <a:lnTo>
                    <a:pt x="14520" y="48063"/>
                  </a:lnTo>
                  <a:lnTo>
                    <a:pt x="14241" y="46889"/>
                  </a:lnTo>
                  <a:lnTo>
                    <a:pt x="13973" y="45706"/>
                  </a:lnTo>
                  <a:lnTo>
                    <a:pt x="13724" y="44512"/>
                  </a:lnTo>
                  <a:lnTo>
                    <a:pt x="13495" y="43309"/>
                  </a:lnTo>
                  <a:lnTo>
                    <a:pt x="13277" y="42096"/>
                  </a:lnTo>
                  <a:lnTo>
                    <a:pt x="13177" y="41489"/>
                  </a:lnTo>
                  <a:lnTo>
                    <a:pt x="13088" y="40883"/>
                  </a:lnTo>
                  <a:lnTo>
                    <a:pt x="12998" y="40276"/>
                  </a:lnTo>
                  <a:lnTo>
                    <a:pt x="12919" y="39679"/>
                  </a:lnTo>
                  <a:lnTo>
                    <a:pt x="12849" y="39073"/>
                  </a:lnTo>
                  <a:lnTo>
                    <a:pt x="12779" y="38476"/>
                  </a:lnTo>
                  <a:lnTo>
                    <a:pt x="12730" y="37879"/>
                  </a:lnTo>
                  <a:lnTo>
                    <a:pt x="12680" y="37283"/>
                  </a:lnTo>
                  <a:lnTo>
                    <a:pt x="12630" y="36686"/>
                  </a:lnTo>
                  <a:lnTo>
                    <a:pt x="12600" y="36099"/>
                  </a:lnTo>
                  <a:lnTo>
                    <a:pt x="12571" y="35513"/>
                  </a:lnTo>
                  <a:lnTo>
                    <a:pt x="12561" y="34936"/>
                  </a:lnTo>
                  <a:lnTo>
                    <a:pt x="12561" y="34807"/>
                  </a:lnTo>
                  <a:lnTo>
                    <a:pt x="12581" y="34429"/>
                  </a:lnTo>
                  <a:lnTo>
                    <a:pt x="12600" y="34160"/>
                  </a:lnTo>
                  <a:lnTo>
                    <a:pt x="12640" y="33832"/>
                  </a:lnTo>
                  <a:lnTo>
                    <a:pt x="12680" y="33454"/>
                  </a:lnTo>
                  <a:lnTo>
                    <a:pt x="12750" y="33017"/>
                  </a:lnTo>
                  <a:lnTo>
                    <a:pt x="12829" y="32549"/>
                  </a:lnTo>
                  <a:lnTo>
                    <a:pt x="12929" y="32022"/>
                  </a:lnTo>
                  <a:lnTo>
                    <a:pt x="13058" y="31465"/>
                  </a:lnTo>
                  <a:lnTo>
                    <a:pt x="13207" y="30859"/>
                  </a:lnTo>
                  <a:lnTo>
                    <a:pt x="13396" y="30222"/>
                  </a:lnTo>
                  <a:lnTo>
                    <a:pt x="13605" y="29546"/>
                  </a:lnTo>
                  <a:lnTo>
                    <a:pt x="13843" y="28840"/>
                  </a:lnTo>
                  <a:lnTo>
                    <a:pt x="13983" y="28482"/>
                  </a:lnTo>
                  <a:lnTo>
                    <a:pt x="14122" y="28104"/>
                  </a:lnTo>
                  <a:lnTo>
                    <a:pt x="14281" y="27726"/>
                  </a:lnTo>
                  <a:lnTo>
                    <a:pt x="14440" y="27338"/>
                  </a:lnTo>
                  <a:lnTo>
                    <a:pt x="14619" y="26950"/>
                  </a:lnTo>
                  <a:lnTo>
                    <a:pt x="14798" y="26553"/>
                  </a:lnTo>
                  <a:lnTo>
                    <a:pt x="14997" y="26145"/>
                  </a:lnTo>
                  <a:lnTo>
                    <a:pt x="15196" y="25737"/>
                  </a:lnTo>
                  <a:lnTo>
                    <a:pt x="15415" y="25320"/>
                  </a:lnTo>
                  <a:lnTo>
                    <a:pt x="15643" y="24902"/>
                  </a:lnTo>
                  <a:lnTo>
                    <a:pt x="15882" y="24474"/>
                  </a:lnTo>
                  <a:lnTo>
                    <a:pt x="16131" y="24047"/>
                  </a:lnTo>
                  <a:lnTo>
                    <a:pt x="16399" y="23619"/>
                  </a:lnTo>
                  <a:lnTo>
                    <a:pt x="16678" y="23182"/>
                  </a:lnTo>
                  <a:lnTo>
                    <a:pt x="16966" y="22744"/>
                  </a:lnTo>
                  <a:lnTo>
                    <a:pt x="17264" y="22296"/>
                  </a:lnTo>
                  <a:lnTo>
                    <a:pt x="17583" y="21849"/>
                  </a:lnTo>
                  <a:lnTo>
                    <a:pt x="17921" y="21401"/>
                  </a:lnTo>
                  <a:lnTo>
                    <a:pt x="18259" y="20954"/>
                  </a:lnTo>
                  <a:lnTo>
                    <a:pt x="18617" y="20506"/>
                  </a:lnTo>
                  <a:lnTo>
                    <a:pt x="18995" y="20049"/>
                  </a:lnTo>
                  <a:lnTo>
                    <a:pt x="19383" y="19592"/>
                  </a:lnTo>
                  <a:lnTo>
                    <a:pt x="19790" y="19134"/>
                  </a:lnTo>
                  <a:lnTo>
                    <a:pt x="20208" y="18687"/>
                  </a:lnTo>
                  <a:lnTo>
                    <a:pt x="20645" y="18229"/>
                  </a:lnTo>
                  <a:lnTo>
                    <a:pt x="21093" y="17772"/>
                  </a:lnTo>
                  <a:lnTo>
                    <a:pt x="21570" y="17314"/>
                  </a:lnTo>
                  <a:lnTo>
                    <a:pt x="22048" y="16857"/>
                  </a:lnTo>
                  <a:lnTo>
                    <a:pt x="22555" y="16399"/>
                  </a:lnTo>
                  <a:lnTo>
                    <a:pt x="23072" y="15942"/>
                  </a:lnTo>
                  <a:lnTo>
                    <a:pt x="23619" y="15494"/>
                  </a:lnTo>
                  <a:lnTo>
                    <a:pt x="24166" y="15037"/>
                  </a:lnTo>
                  <a:lnTo>
                    <a:pt x="24743" y="14590"/>
                  </a:lnTo>
                  <a:lnTo>
                    <a:pt x="25339" y="14142"/>
                  </a:lnTo>
                  <a:lnTo>
                    <a:pt x="25638" y="13913"/>
                  </a:lnTo>
                  <a:lnTo>
                    <a:pt x="25916" y="13665"/>
                  </a:lnTo>
                  <a:lnTo>
                    <a:pt x="26185" y="13416"/>
                  </a:lnTo>
                  <a:lnTo>
                    <a:pt x="26433" y="13148"/>
                  </a:lnTo>
                  <a:lnTo>
                    <a:pt x="26672" y="12869"/>
                  </a:lnTo>
                  <a:lnTo>
                    <a:pt x="26901" y="12581"/>
                  </a:lnTo>
                  <a:lnTo>
                    <a:pt x="27109" y="12282"/>
                  </a:lnTo>
                  <a:lnTo>
                    <a:pt x="27298" y="11974"/>
                  </a:lnTo>
                  <a:lnTo>
                    <a:pt x="27477" y="11656"/>
                  </a:lnTo>
                  <a:lnTo>
                    <a:pt x="27646" y="11338"/>
                  </a:lnTo>
                  <a:lnTo>
                    <a:pt x="27796" y="11009"/>
                  </a:lnTo>
                  <a:lnTo>
                    <a:pt x="27925" y="10671"/>
                  </a:lnTo>
                  <a:lnTo>
                    <a:pt x="28054" y="10323"/>
                  </a:lnTo>
                  <a:lnTo>
                    <a:pt x="28154" y="9975"/>
                  </a:lnTo>
                  <a:lnTo>
                    <a:pt x="28253" y="9627"/>
                  </a:lnTo>
                  <a:lnTo>
                    <a:pt x="28323" y="9269"/>
                  </a:lnTo>
                  <a:lnTo>
                    <a:pt x="28392" y="8901"/>
                  </a:lnTo>
                  <a:lnTo>
                    <a:pt x="28442" y="8543"/>
                  </a:lnTo>
                  <a:lnTo>
                    <a:pt x="28472" y="8175"/>
                  </a:lnTo>
                  <a:lnTo>
                    <a:pt x="28492" y="7807"/>
                  </a:lnTo>
                  <a:lnTo>
                    <a:pt x="28492" y="7439"/>
                  </a:lnTo>
                  <a:lnTo>
                    <a:pt x="28482" y="7062"/>
                  </a:lnTo>
                  <a:lnTo>
                    <a:pt x="28462" y="6694"/>
                  </a:lnTo>
                  <a:lnTo>
                    <a:pt x="28422" y="6326"/>
                  </a:lnTo>
                  <a:lnTo>
                    <a:pt x="28362" y="5958"/>
                  </a:lnTo>
                  <a:lnTo>
                    <a:pt x="28303" y="5590"/>
                  </a:lnTo>
                  <a:lnTo>
                    <a:pt x="28213" y="5222"/>
                  </a:lnTo>
                  <a:lnTo>
                    <a:pt x="28114" y="4864"/>
                  </a:lnTo>
                  <a:lnTo>
                    <a:pt x="28004" y="4506"/>
                  </a:lnTo>
                  <a:lnTo>
                    <a:pt x="27885" y="4158"/>
                  </a:lnTo>
                  <a:lnTo>
                    <a:pt x="27736" y="3800"/>
                  </a:lnTo>
                  <a:lnTo>
                    <a:pt x="27587" y="3462"/>
                  </a:lnTo>
                  <a:lnTo>
                    <a:pt x="27408" y="3104"/>
                  </a:lnTo>
                  <a:lnTo>
                    <a:pt x="27209" y="2696"/>
                  </a:lnTo>
                  <a:lnTo>
                    <a:pt x="27099" y="2497"/>
                  </a:lnTo>
                  <a:lnTo>
                    <a:pt x="26990" y="2318"/>
                  </a:lnTo>
                  <a:lnTo>
                    <a:pt x="26891" y="2149"/>
                  </a:lnTo>
                  <a:lnTo>
                    <a:pt x="26791" y="2000"/>
                  </a:lnTo>
                  <a:lnTo>
                    <a:pt x="26642" y="1831"/>
                  </a:lnTo>
                  <a:lnTo>
                    <a:pt x="26493" y="1652"/>
                  </a:lnTo>
                  <a:lnTo>
                    <a:pt x="26334" y="1493"/>
                  </a:lnTo>
                  <a:lnTo>
                    <a:pt x="26175" y="1334"/>
                  </a:lnTo>
                  <a:lnTo>
                    <a:pt x="26006" y="1184"/>
                  </a:lnTo>
                  <a:lnTo>
                    <a:pt x="25827" y="1045"/>
                  </a:lnTo>
                  <a:lnTo>
                    <a:pt x="25648" y="906"/>
                  </a:lnTo>
                  <a:lnTo>
                    <a:pt x="25459" y="777"/>
                  </a:lnTo>
                  <a:lnTo>
                    <a:pt x="25270" y="667"/>
                  </a:lnTo>
                  <a:lnTo>
                    <a:pt x="25071" y="558"/>
                  </a:lnTo>
                  <a:lnTo>
                    <a:pt x="24862" y="458"/>
                  </a:lnTo>
                  <a:lnTo>
                    <a:pt x="24643" y="369"/>
                  </a:lnTo>
                  <a:lnTo>
                    <a:pt x="24424" y="279"/>
                  </a:lnTo>
                  <a:lnTo>
                    <a:pt x="24196" y="210"/>
                  </a:lnTo>
                  <a:lnTo>
                    <a:pt x="23967" y="150"/>
                  </a:lnTo>
                  <a:lnTo>
                    <a:pt x="23728" y="100"/>
                  </a:lnTo>
                  <a:lnTo>
                    <a:pt x="23480" y="61"/>
                  </a:lnTo>
                  <a:lnTo>
                    <a:pt x="23221" y="31"/>
                  </a:lnTo>
                  <a:lnTo>
                    <a:pt x="22963" y="11"/>
                  </a:lnTo>
                  <a:lnTo>
                    <a:pt x="22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7;p32">
              <a:extLst>
                <a:ext uri="{FF2B5EF4-FFF2-40B4-BE49-F238E27FC236}">
                  <a16:creationId xmlns:a16="http://schemas.microsoft.com/office/drawing/2014/main" id="{46E35798-F38F-7F7E-DA35-8302FF24242D}"/>
                </a:ext>
              </a:extLst>
            </p:cNvPr>
            <p:cNvSpPr/>
            <p:nvPr/>
          </p:nvSpPr>
          <p:spPr>
            <a:xfrm>
              <a:off x="5658197" y="1047875"/>
              <a:ext cx="411610" cy="371563"/>
            </a:xfrm>
            <a:custGeom>
              <a:avLst/>
              <a:gdLst/>
              <a:ahLst/>
              <a:cxnLst/>
              <a:rect l="l" t="t" r="r" b="b"/>
              <a:pathLst>
                <a:path w="26076" h="23539" extrusionOk="0">
                  <a:moveTo>
                    <a:pt x="18527" y="0"/>
                  </a:moveTo>
                  <a:lnTo>
                    <a:pt x="18100" y="20"/>
                  </a:lnTo>
                  <a:lnTo>
                    <a:pt x="17652" y="40"/>
                  </a:lnTo>
                  <a:lnTo>
                    <a:pt x="17185" y="80"/>
                  </a:lnTo>
                  <a:lnTo>
                    <a:pt x="16718" y="129"/>
                  </a:lnTo>
                  <a:lnTo>
                    <a:pt x="16220" y="189"/>
                  </a:lnTo>
                  <a:lnTo>
                    <a:pt x="15713" y="269"/>
                  </a:lnTo>
                  <a:lnTo>
                    <a:pt x="15186" y="348"/>
                  </a:lnTo>
                  <a:lnTo>
                    <a:pt x="14649" y="448"/>
                  </a:lnTo>
                  <a:lnTo>
                    <a:pt x="14092" y="557"/>
                  </a:lnTo>
                  <a:lnTo>
                    <a:pt x="13515" y="686"/>
                  </a:lnTo>
                  <a:lnTo>
                    <a:pt x="12968" y="815"/>
                  </a:lnTo>
                  <a:lnTo>
                    <a:pt x="12451" y="965"/>
                  </a:lnTo>
                  <a:lnTo>
                    <a:pt x="11974" y="1114"/>
                  </a:lnTo>
                  <a:lnTo>
                    <a:pt x="11517" y="1273"/>
                  </a:lnTo>
                  <a:lnTo>
                    <a:pt x="11089" y="1452"/>
                  </a:lnTo>
                  <a:lnTo>
                    <a:pt x="10681" y="1621"/>
                  </a:lnTo>
                  <a:lnTo>
                    <a:pt x="10313" y="1810"/>
                  </a:lnTo>
                  <a:lnTo>
                    <a:pt x="9965" y="1999"/>
                  </a:lnTo>
                  <a:lnTo>
                    <a:pt x="9637" y="2188"/>
                  </a:lnTo>
                  <a:lnTo>
                    <a:pt x="9339" y="2387"/>
                  </a:lnTo>
                  <a:lnTo>
                    <a:pt x="9060" y="2576"/>
                  </a:lnTo>
                  <a:lnTo>
                    <a:pt x="8812" y="2775"/>
                  </a:lnTo>
                  <a:lnTo>
                    <a:pt x="8573" y="2973"/>
                  </a:lnTo>
                  <a:lnTo>
                    <a:pt x="8364" y="3172"/>
                  </a:lnTo>
                  <a:lnTo>
                    <a:pt x="8165" y="3361"/>
                  </a:lnTo>
                  <a:lnTo>
                    <a:pt x="7986" y="3560"/>
                  </a:lnTo>
                  <a:lnTo>
                    <a:pt x="7837" y="3749"/>
                  </a:lnTo>
                  <a:lnTo>
                    <a:pt x="7688" y="3928"/>
                  </a:lnTo>
                  <a:lnTo>
                    <a:pt x="7569" y="4107"/>
                  </a:lnTo>
                  <a:lnTo>
                    <a:pt x="7459" y="4276"/>
                  </a:lnTo>
                  <a:lnTo>
                    <a:pt x="7360" y="4435"/>
                  </a:lnTo>
                  <a:lnTo>
                    <a:pt x="7270" y="4594"/>
                  </a:lnTo>
                  <a:lnTo>
                    <a:pt x="7141" y="4863"/>
                  </a:lnTo>
                  <a:lnTo>
                    <a:pt x="7052" y="5092"/>
                  </a:lnTo>
                  <a:lnTo>
                    <a:pt x="7002" y="5271"/>
                  </a:lnTo>
                  <a:lnTo>
                    <a:pt x="6962" y="5410"/>
                  </a:lnTo>
                  <a:lnTo>
                    <a:pt x="6892" y="5420"/>
                  </a:lnTo>
                  <a:lnTo>
                    <a:pt x="6694" y="5460"/>
                  </a:lnTo>
                  <a:lnTo>
                    <a:pt x="6385" y="5519"/>
                  </a:lnTo>
                  <a:lnTo>
                    <a:pt x="5978" y="5619"/>
                  </a:lnTo>
                  <a:lnTo>
                    <a:pt x="5749" y="5688"/>
                  </a:lnTo>
                  <a:lnTo>
                    <a:pt x="5500" y="5768"/>
                  </a:lnTo>
                  <a:lnTo>
                    <a:pt x="5232" y="5857"/>
                  </a:lnTo>
                  <a:lnTo>
                    <a:pt x="4953" y="5967"/>
                  </a:lnTo>
                  <a:lnTo>
                    <a:pt x="4665" y="6096"/>
                  </a:lnTo>
                  <a:lnTo>
                    <a:pt x="4376" y="6225"/>
                  </a:lnTo>
                  <a:lnTo>
                    <a:pt x="4068" y="6384"/>
                  </a:lnTo>
                  <a:lnTo>
                    <a:pt x="3760" y="6563"/>
                  </a:lnTo>
                  <a:lnTo>
                    <a:pt x="3452" y="6752"/>
                  </a:lnTo>
                  <a:lnTo>
                    <a:pt x="3143" y="6961"/>
                  </a:lnTo>
                  <a:lnTo>
                    <a:pt x="2835" y="7200"/>
                  </a:lnTo>
                  <a:lnTo>
                    <a:pt x="2537" y="7448"/>
                  </a:lnTo>
                  <a:lnTo>
                    <a:pt x="2238" y="7727"/>
                  </a:lnTo>
                  <a:lnTo>
                    <a:pt x="2099" y="7876"/>
                  </a:lnTo>
                  <a:lnTo>
                    <a:pt x="1960" y="8025"/>
                  </a:lnTo>
                  <a:lnTo>
                    <a:pt x="1821" y="8184"/>
                  </a:lnTo>
                  <a:lnTo>
                    <a:pt x="1682" y="8353"/>
                  </a:lnTo>
                  <a:lnTo>
                    <a:pt x="1552" y="8522"/>
                  </a:lnTo>
                  <a:lnTo>
                    <a:pt x="1423" y="8701"/>
                  </a:lnTo>
                  <a:lnTo>
                    <a:pt x="1294" y="8890"/>
                  </a:lnTo>
                  <a:lnTo>
                    <a:pt x="1174" y="9079"/>
                  </a:lnTo>
                  <a:lnTo>
                    <a:pt x="1055" y="9278"/>
                  </a:lnTo>
                  <a:lnTo>
                    <a:pt x="946" y="9487"/>
                  </a:lnTo>
                  <a:lnTo>
                    <a:pt x="836" y="9696"/>
                  </a:lnTo>
                  <a:lnTo>
                    <a:pt x="727" y="9915"/>
                  </a:lnTo>
                  <a:lnTo>
                    <a:pt x="637" y="10143"/>
                  </a:lnTo>
                  <a:lnTo>
                    <a:pt x="538" y="10372"/>
                  </a:lnTo>
                  <a:lnTo>
                    <a:pt x="458" y="10621"/>
                  </a:lnTo>
                  <a:lnTo>
                    <a:pt x="379" y="10869"/>
                  </a:lnTo>
                  <a:lnTo>
                    <a:pt x="309" y="11128"/>
                  </a:lnTo>
                  <a:lnTo>
                    <a:pt x="240" y="11386"/>
                  </a:lnTo>
                  <a:lnTo>
                    <a:pt x="180" y="11665"/>
                  </a:lnTo>
                  <a:lnTo>
                    <a:pt x="130" y="11943"/>
                  </a:lnTo>
                  <a:lnTo>
                    <a:pt x="80" y="12232"/>
                  </a:lnTo>
                  <a:lnTo>
                    <a:pt x="51" y="12530"/>
                  </a:lnTo>
                  <a:lnTo>
                    <a:pt x="21" y="12828"/>
                  </a:lnTo>
                  <a:lnTo>
                    <a:pt x="1" y="13127"/>
                  </a:lnTo>
                  <a:lnTo>
                    <a:pt x="1" y="13425"/>
                  </a:lnTo>
                  <a:lnTo>
                    <a:pt x="1" y="13713"/>
                  </a:lnTo>
                  <a:lnTo>
                    <a:pt x="21" y="14002"/>
                  </a:lnTo>
                  <a:lnTo>
                    <a:pt x="41" y="14290"/>
                  </a:lnTo>
                  <a:lnTo>
                    <a:pt x="71" y="14569"/>
                  </a:lnTo>
                  <a:lnTo>
                    <a:pt x="110" y="14847"/>
                  </a:lnTo>
                  <a:lnTo>
                    <a:pt x="160" y="15126"/>
                  </a:lnTo>
                  <a:lnTo>
                    <a:pt x="220" y="15404"/>
                  </a:lnTo>
                  <a:lnTo>
                    <a:pt x="289" y="15672"/>
                  </a:lnTo>
                  <a:lnTo>
                    <a:pt x="359" y="15931"/>
                  </a:lnTo>
                  <a:lnTo>
                    <a:pt x="438" y="16200"/>
                  </a:lnTo>
                  <a:lnTo>
                    <a:pt x="528" y="16458"/>
                  </a:lnTo>
                  <a:lnTo>
                    <a:pt x="617" y="16717"/>
                  </a:lnTo>
                  <a:lnTo>
                    <a:pt x="717" y="16965"/>
                  </a:lnTo>
                  <a:lnTo>
                    <a:pt x="826" y="17214"/>
                  </a:lnTo>
                  <a:lnTo>
                    <a:pt x="936" y="17463"/>
                  </a:lnTo>
                  <a:lnTo>
                    <a:pt x="1055" y="17701"/>
                  </a:lnTo>
                  <a:lnTo>
                    <a:pt x="1174" y="17940"/>
                  </a:lnTo>
                  <a:lnTo>
                    <a:pt x="1423" y="18397"/>
                  </a:lnTo>
                  <a:lnTo>
                    <a:pt x="1691" y="18845"/>
                  </a:lnTo>
                  <a:lnTo>
                    <a:pt x="1980" y="19272"/>
                  </a:lnTo>
                  <a:lnTo>
                    <a:pt x="2268" y="19680"/>
                  </a:lnTo>
                  <a:lnTo>
                    <a:pt x="2567" y="20078"/>
                  </a:lnTo>
                  <a:lnTo>
                    <a:pt x="2875" y="20446"/>
                  </a:lnTo>
                  <a:lnTo>
                    <a:pt x="3173" y="20804"/>
                  </a:lnTo>
                  <a:lnTo>
                    <a:pt x="3481" y="21142"/>
                  </a:lnTo>
                  <a:lnTo>
                    <a:pt x="3780" y="21460"/>
                  </a:lnTo>
                  <a:lnTo>
                    <a:pt x="4078" y="21759"/>
                  </a:lnTo>
                  <a:lnTo>
                    <a:pt x="4367" y="22027"/>
                  </a:lnTo>
                  <a:lnTo>
                    <a:pt x="4645" y="22286"/>
                  </a:lnTo>
                  <a:lnTo>
                    <a:pt x="4904" y="22514"/>
                  </a:lnTo>
                  <a:lnTo>
                    <a:pt x="5152" y="22723"/>
                  </a:lnTo>
                  <a:lnTo>
                    <a:pt x="5580" y="23081"/>
                  </a:lnTo>
                  <a:lnTo>
                    <a:pt x="5918" y="23330"/>
                  </a:lnTo>
                  <a:lnTo>
                    <a:pt x="6137" y="23489"/>
                  </a:lnTo>
                  <a:lnTo>
                    <a:pt x="6206" y="23539"/>
                  </a:lnTo>
                  <a:lnTo>
                    <a:pt x="6485" y="23469"/>
                  </a:lnTo>
                  <a:lnTo>
                    <a:pt x="6753" y="23379"/>
                  </a:lnTo>
                  <a:lnTo>
                    <a:pt x="7022" y="23280"/>
                  </a:lnTo>
                  <a:lnTo>
                    <a:pt x="7290" y="23161"/>
                  </a:lnTo>
                  <a:lnTo>
                    <a:pt x="7559" y="23041"/>
                  </a:lnTo>
                  <a:lnTo>
                    <a:pt x="7817" y="22912"/>
                  </a:lnTo>
                  <a:lnTo>
                    <a:pt x="8076" y="22773"/>
                  </a:lnTo>
                  <a:lnTo>
                    <a:pt x="8334" y="22634"/>
                  </a:lnTo>
                  <a:lnTo>
                    <a:pt x="8583" y="22484"/>
                  </a:lnTo>
                  <a:lnTo>
                    <a:pt x="8832" y="22335"/>
                  </a:lnTo>
                  <a:lnTo>
                    <a:pt x="9309" y="22017"/>
                  </a:lnTo>
                  <a:lnTo>
                    <a:pt x="9756" y="21689"/>
                  </a:lnTo>
                  <a:lnTo>
                    <a:pt x="10174" y="21371"/>
                  </a:lnTo>
                  <a:lnTo>
                    <a:pt x="10562" y="21052"/>
                  </a:lnTo>
                  <a:lnTo>
                    <a:pt x="10900" y="20754"/>
                  </a:lnTo>
                  <a:lnTo>
                    <a:pt x="11208" y="20486"/>
                  </a:lnTo>
                  <a:lnTo>
                    <a:pt x="11467" y="20237"/>
                  </a:lnTo>
                  <a:lnTo>
                    <a:pt x="11825" y="19889"/>
                  </a:lnTo>
                  <a:lnTo>
                    <a:pt x="11954" y="19760"/>
                  </a:lnTo>
                  <a:lnTo>
                    <a:pt x="11745" y="19640"/>
                  </a:lnTo>
                  <a:lnTo>
                    <a:pt x="11546" y="19521"/>
                  </a:lnTo>
                  <a:lnTo>
                    <a:pt x="11348" y="19392"/>
                  </a:lnTo>
                  <a:lnTo>
                    <a:pt x="11159" y="19253"/>
                  </a:lnTo>
                  <a:lnTo>
                    <a:pt x="10980" y="19093"/>
                  </a:lnTo>
                  <a:lnTo>
                    <a:pt x="10811" y="18934"/>
                  </a:lnTo>
                  <a:lnTo>
                    <a:pt x="10651" y="18755"/>
                  </a:lnTo>
                  <a:lnTo>
                    <a:pt x="10502" y="18556"/>
                  </a:lnTo>
                  <a:lnTo>
                    <a:pt x="10353" y="18358"/>
                  </a:lnTo>
                  <a:lnTo>
                    <a:pt x="10224" y="18129"/>
                  </a:lnTo>
                  <a:lnTo>
                    <a:pt x="10095" y="17890"/>
                  </a:lnTo>
                  <a:lnTo>
                    <a:pt x="9975" y="17632"/>
                  </a:lnTo>
                  <a:lnTo>
                    <a:pt x="9866" y="17353"/>
                  </a:lnTo>
                  <a:lnTo>
                    <a:pt x="9766" y="17055"/>
                  </a:lnTo>
                  <a:lnTo>
                    <a:pt x="9687" y="16746"/>
                  </a:lnTo>
                  <a:lnTo>
                    <a:pt x="9607" y="16408"/>
                  </a:lnTo>
                  <a:lnTo>
                    <a:pt x="9567" y="16239"/>
                  </a:lnTo>
                  <a:lnTo>
                    <a:pt x="9548" y="16070"/>
                  </a:lnTo>
                  <a:lnTo>
                    <a:pt x="9538" y="15901"/>
                  </a:lnTo>
                  <a:lnTo>
                    <a:pt x="9538" y="15732"/>
                  </a:lnTo>
                  <a:lnTo>
                    <a:pt x="9548" y="15573"/>
                  </a:lnTo>
                  <a:lnTo>
                    <a:pt x="9558" y="15424"/>
                  </a:lnTo>
                  <a:lnTo>
                    <a:pt x="9587" y="15265"/>
                  </a:lnTo>
                  <a:lnTo>
                    <a:pt x="9617" y="15126"/>
                  </a:lnTo>
                  <a:lnTo>
                    <a:pt x="9657" y="14976"/>
                  </a:lnTo>
                  <a:lnTo>
                    <a:pt x="9707" y="14847"/>
                  </a:lnTo>
                  <a:lnTo>
                    <a:pt x="9766" y="14708"/>
                  </a:lnTo>
                  <a:lnTo>
                    <a:pt x="9826" y="14589"/>
                  </a:lnTo>
                  <a:lnTo>
                    <a:pt x="9896" y="14459"/>
                  </a:lnTo>
                  <a:lnTo>
                    <a:pt x="9965" y="14350"/>
                  </a:lnTo>
                  <a:lnTo>
                    <a:pt x="10055" y="14240"/>
                  </a:lnTo>
                  <a:lnTo>
                    <a:pt x="10134" y="14141"/>
                  </a:lnTo>
                  <a:lnTo>
                    <a:pt x="10224" y="14042"/>
                  </a:lnTo>
                  <a:lnTo>
                    <a:pt x="10323" y="13952"/>
                  </a:lnTo>
                  <a:lnTo>
                    <a:pt x="10423" y="13873"/>
                  </a:lnTo>
                  <a:lnTo>
                    <a:pt x="10522" y="13803"/>
                  </a:lnTo>
                  <a:lnTo>
                    <a:pt x="10632" y="13743"/>
                  </a:lnTo>
                  <a:lnTo>
                    <a:pt x="10741" y="13684"/>
                  </a:lnTo>
                  <a:lnTo>
                    <a:pt x="10850" y="13634"/>
                  </a:lnTo>
                  <a:lnTo>
                    <a:pt x="10970" y="13594"/>
                  </a:lnTo>
                  <a:lnTo>
                    <a:pt x="11089" y="13564"/>
                  </a:lnTo>
                  <a:lnTo>
                    <a:pt x="11208" y="13544"/>
                  </a:lnTo>
                  <a:lnTo>
                    <a:pt x="11328" y="13534"/>
                  </a:lnTo>
                  <a:lnTo>
                    <a:pt x="11447" y="13534"/>
                  </a:lnTo>
                  <a:lnTo>
                    <a:pt x="11576" y="13544"/>
                  </a:lnTo>
                  <a:lnTo>
                    <a:pt x="11696" y="13564"/>
                  </a:lnTo>
                  <a:lnTo>
                    <a:pt x="11815" y="13594"/>
                  </a:lnTo>
                  <a:lnTo>
                    <a:pt x="11944" y="13644"/>
                  </a:lnTo>
                  <a:lnTo>
                    <a:pt x="12064" y="13694"/>
                  </a:lnTo>
                  <a:lnTo>
                    <a:pt x="12173" y="13753"/>
                  </a:lnTo>
                  <a:lnTo>
                    <a:pt x="12282" y="13833"/>
                  </a:lnTo>
                  <a:lnTo>
                    <a:pt x="12382" y="13922"/>
                  </a:lnTo>
                  <a:lnTo>
                    <a:pt x="12481" y="14012"/>
                  </a:lnTo>
                  <a:lnTo>
                    <a:pt x="12581" y="14111"/>
                  </a:lnTo>
                  <a:lnTo>
                    <a:pt x="12670" y="14221"/>
                  </a:lnTo>
                  <a:lnTo>
                    <a:pt x="12750" y="14340"/>
                  </a:lnTo>
                  <a:lnTo>
                    <a:pt x="12829" y="14459"/>
                  </a:lnTo>
                  <a:lnTo>
                    <a:pt x="12899" y="14579"/>
                  </a:lnTo>
                  <a:lnTo>
                    <a:pt x="13038" y="14837"/>
                  </a:lnTo>
                  <a:lnTo>
                    <a:pt x="13157" y="15106"/>
                  </a:lnTo>
                  <a:lnTo>
                    <a:pt x="13267" y="15374"/>
                  </a:lnTo>
                  <a:lnTo>
                    <a:pt x="13346" y="15633"/>
                  </a:lnTo>
                  <a:lnTo>
                    <a:pt x="13426" y="15881"/>
                  </a:lnTo>
                  <a:lnTo>
                    <a:pt x="13486" y="16110"/>
                  </a:lnTo>
                  <a:lnTo>
                    <a:pt x="13535" y="16309"/>
                  </a:lnTo>
                  <a:lnTo>
                    <a:pt x="13595" y="16607"/>
                  </a:lnTo>
                  <a:lnTo>
                    <a:pt x="13605" y="16727"/>
                  </a:lnTo>
                  <a:lnTo>
                    <a:pt x="13774" y="16627"/>
                  </a:lnTo>
                  <a:lnTo>
                    <a:pt x="13923" y="16538"/>
                  </a:lnTo>
                  <a:lnTo>
                    <a:pt x="14072" y="16438"/>
                  </a:lnTo>
                  <a:lnTo>
                    <a:pt x="14212" y="16339"/>
                  </a:lnTo>
                  <a:lnTo>
                    <a:pt x="14341" y="16229"/>
                  </a:lnTo>
                  <a:lnTo>
                    <a:pt x="14460" y="16120"/>
                  </a:lnTo>
                  <a:lnTo>
                    <a:pt x="14579" y="16011"/>
                  </a:lnTo>
                  <a:lnTo>
                    <a:pt x="14679" y="15891"/>
                  </a:lnTo>
                  <a:lnTo>
                    <a:pt x="14778" y="15772"/>
                  </a:lnTo>
                  <a:lnTo>
                    <a:pt x="14878" y="15653"/>
                  </a:lnTo>
                  <a:lnTo>
                    <a:pt x="14957" y="15533"/>
                  </a:lnTo>
                  <a:lnTo>
                    <a:pt x="15037" y="15404"/>
                  </a:lnTo>
                  <a:lnTo>
                    <a:pt x="15107" y="15285"/>
                  </a:lnTo>
                  <a:lnTo>
                    <a:pt x="15176" y="15155"/>
                  </a:lnTo>
                  <a:lnTo>
                    <a:pt x="15236" y="15026"/>
                  </a:lnTo>
                  <a:lnTo>
                    <a:pt x="15286" y="14887"/>
                  </a:lnTo>
                  <a:lnTo>
                    <a:pt x="15375" y="14618"/>
                  </a:lnTo>
                  <a:lnTo>
                    <a:pt x="15435" y="14350"/>
                  </a:lnTo>
                  <a:lnTo>
                    <a:pt x="15484" y="14081"/>
                  </a:lnTo>
                  <a:lnTo>
                    <a:pt x="15514" y="13803"/>
                  </a:lnTo>
                  <a:lnTo>
                    <a:pt x="15524" y="13524"/>
                  </a:lnTo>
                  <a:lnTo>
                    <a:pt x="15524" y="13256"/>
                  </a:lnTo>
                  <a:lnTo>
                    <a:pt x="15504" y="12987"/>
                  </a:lnTo>
                  <a:lnTo>
                    <a:pt x="15474" y="12719"/>
                  </a:lnTo>
                  <a:lnTo>
                    <a:pt x="15435" y="12460"/>
                  </a:lnTo>
                  <a:lnTo>
                    <a:pt x="15385" y="12202"/>
                  </a:lnTo>
                  <a:lnTo>
                    <a:pt x="15325" y="11953"/>
                  </a:lnTo>
                  <a:lnTo>
                    <a:pt x="15266" y="11725"/>
                  </a:lnTo>
                  <a:lnTo>
                    <a:pt x="15196" y="11496"/>
                  </a:lnTo>
                  <a:lnTo>
                    <a:pt x="15126" y="11287"/>
                  </a:lnTo>
                  <a:lnTo>
                    <a:pt x="14987" y="10899"/>
                  </a:lnTo>
                  <a:lnTo>
                    <a:pt x="14858" y="10581"/>
                  </a:lnTo>
                  <a:lnTo>
                    <a:pt x="14749" y="10342"/>
                  </a:lnTo>
                  <a:lnTo>
                    <a:pt x="14649" y="10143"/>
                  </a:lnTo>
                  <a:lnTo>
                    <a:pt x="15077" y="10283"/>
                  </a:lnTo>
                  <a:lnTo>
                    <a:pt x="15494" y="10402"/>
                  </a:lnTo>
                  <a:lnTo>
                    <a:pt x="15902" y="10521"/>
                  </a:lnTo>
                  <a:lnTo>
                    <a:pt x="16290" y="10621"/>
                  </a:lnTo>
                  <a:lnTo>
                    <a:pt x="16678" y="10700"/>
                  </a:lnTo>
                  <a:lnTo>
                    <a:pt x="17056" y="10780"/>
                  </a:lnTo>
                  <a:lnTo>
                    <a:pt x="17414" y="10839"/>
                  </a:lnTo>
                  <a:lnTo>
                    <a:pt x="17772" y="10889"/>
                  </a:lnTo>
                  <a:lnTo>
                    <a:pt x="18120" y="10929"/>
                  </a:lnTo>
                  <a:lnTo>
                    <a:pt x="18458" y="10959"/>
                  </a:lnTo>
                  <a:lnTo>
                    <a:pt x="18776" y="10979"/>
                  </a:lnTo>
                  <a:lnTo>
                    <a:pt x="19094" y="10989"/>
                  </a:lnTo>
                  <a:lnTo>
                    <a:pt x="19403" y="10989"/>
                  </a:lnTo>
                  <a:lnTo>
                    <a:pt x="19701" y="10969"/>
                  </a:lnTo>
                  <a:lnTo>
                    <a:pt x="19989" y="10949"/>
                  </a:lnTo>
                  <a:lnTo>
                    <a:pt x="20278" y="10929"/>
                  </a:lnTo>
                  <a:lnTo>
                    <a:pt x="20546" y="10889"/>
                  </a:lnTo>
                  <a:lnTo>
                    <a:pt x="20805" y="10839"/>
                  </a:lnTo>
                  <a:lnTo>
                    <a:pt x="21063" y="10790"/>
                  </a:lnTo>
                  <a:lnTo>
                    <a:pt x="21312" y="10730"/>
                  </a:lnTo>
                  <a:lnTo>
                    <a:pt x="21551" y="10660"/>
                  </a:lnTo>
                  <a:lnTo>
                    <a:pt x="21779" y="10591"/>
                  </a:lnTo>
                  <a:lnTo>
                    <a:pt x="21998" y="10511"/>
                  </a:lnTo>
                  <a:lnTo>
                    <a:pt x="22217" y="10432"/>
                  </a:lnTo>
                  <a:lnTo>
                    <a:pt x="22416" y="10342"/>
                  </a:lnTo>
                  <a:lnTo>
                    <a:pt x="22615" y="10243"/>
                  </a:lnTo>
                  <a:lnTo>
                    <a:pt x="22813" y="10143"/>
                  </a:lnTo>
                  <a:lnTo>
                    <a:pt x="22992" y="10044"/>
                  </a:lnTo>
                  <a:lnTo>
                    <a:pt x="23171" y="9935"/>
                  </a:lnTo>
                  <a:lnTo>
                    <a:pt x="23341" y="9825"/>
                  </a:lnTo>
                  <a:lnTo>
                    <a:pt x="23500" y="9716"/>
                  </a:lnTo>
                  <a:lnTo>
                    <a:pt x="23659" y="9596"/>
                  </a:lnTo>
                  <a:lnTo>
                    <a:pt x="23947" y="9358"/>
                  </a:lnTo>
                  <a:lnTo>
                    <a:pt x="24216" y="9109"/>
                  </a:lnTo>
                  <a:lnTo>
                    <a:pt x="24454" y="8861"/>
                  </a:lnTo>
                  <a:lnTo>
                    <a:pt x="24673" y="8612"/>
                  </a:lnTo>
                  <a:lnTo>
                    <a:pt x="24862" y="8373"/>
                  </a:lnTo>
                  <a:lnTo>
                    <a:pt x="25031" y="8125"/>
                  </a:lnTo>
                  <a:lnTo>
                    <a:pt x="25180" y="7896"/>
                  </a:lnTo>
                  <a:lnTo>
                    <a:pt x="25310" y="7677"/>
                  </a:lnTo>
                  <a:lnTo>
                    <a:pt x="25419" y="7468"/>
                  </a:lnTo>
                  <a:lnTo>
                    <a:pt x="25518" y="7289"/>
                  </a:lnTo>
                  <a:lnTo>
                    <a:pt x="25648" y="6981"/>
                  </a:lnTo>
                  <a:lnTo>
                    <a:pt x="25727" y="6772"/>
                  </a:lnTo>
                  <a:lnTo>
                    <a:pt x="25747" y="6703"/>
                  </a:lnTo>
                  <a:lnTo>
                    <a:pt x="25847" y="6474"/>
                  </a:lnTo>
                  <a:lnTo>
                    <a:pt x="25926" y="6215"/>
                  </a:lnTo>
                  <a:lnTo>
                    <a:pt x="25986" y="5947"/>
                  </a:lnTo>
                  <a:lnTo>
                    <a:pt x="26035" y="5658"/>
                  </a:lnTo>
                  <a:lnTo>
                    <a:pt x="26065" y="5350"/>
                  </a:lnTo>
                  <a:lnTo>
                    <a:pt x="26075" y="5042"/>
                  </a:lnTo>
                  <a:lnTo>
                    <a:pt x="26065" y="4714"/>
                  </a:lnTo>
                  <a:lnTo>
                    <a:pt x="26045" y="4555"/>
                  </a:lnTo>
                  <a:lnTo>
                    <a:pt x="26026" y="4386"/>
                  </a:lnTo>
                  <a:lnTo>
                    <a:pt x="25996" y="4216"/>
                  </a:lnTo>
                  <a:lnTo>
                    <a:pt x="25966" y="4047"/>
                  </a:lnTo>
                  <a:lnTo>
                    <a:pt x="25926" y="3878"/>
                  </a:lnTo>
                  <a:lnTo>
                    <a:pt x="25876" y="3709"/>
                  </a:lnTo>
                  <a:lnTo>
                    <a:pt x="25827" y="3540"/>
                  </a:lnTo>
                  <a:lnTo>
                    <a:pt x="25757" y="3371"/>
                  </a:lnTo>
                  <a:lnTo>
                    <a:pt x="25687" y="3202"/>
                  </a:lnTo>
                  <a:lnTo>
                    <a:pt x="25608" y="3033"/>
                  </a:lnTo>
                  <a:lnTo>
                    <a:pt x="25528" y="2864"/>
                  </a:lnTo>
                  <a:lnTo>
                    <a:pt x="25429" y="2705"/>
                  </a:lnTo>
                  <a:lnTo>
                    <a:pt x="25329" y="2546"/>
                  </a:lnTo>
                  <a:lnTo>
                    <a:pt x="25220" y="2377"/>
                  </a:lnTo>
                  <a:lnTo>
                    <a:pt x="25101" y="2228"/>
                  </a:lnTo>
                  <a:lnTo>
                    <a:pt x="24971" y="2068"/>
                  </a:lnTo>
                  <a:lnTo>
                    <a:pt x="24832" y="1919"/>
                  </a:lnTo>
                  <a:lnTo>
                    <a:pt x="24683" y="1770"/>
                  </a:lnTo>
                  <a:lnTo>
                    <a:pt x="24524" y="1621"/>
                  </a:lnTo>
                  <a:lnTo>
                    <a:pt x="24355" y="1482"/>
                  </a:lnTo>
                  <a:lnTo>
                    <a:pt x="24176" y="1343"/>
                  </a:lnTo>
                  <a:lnTo>
                    <a:pt x="23987" y="1213"/>
                  </a:lnTo>
                  <a:lnTo>
                    <a:pt x="23788" y="1084"/>
                  </a:lnTo>
                  <a:lnTo>
                    <a:pt x="23579" y="965"/>
                  </a:lnTo>
                  <a:lnTo>
                    <a:pt x="23350" y="855"/>
                  </a:lnTo>
                  <a:lnTo>
                    <a:pt x="23122" y="746"/>
                  </a:lnTo>
                  <a:lnTo>
                    <a:pt x="22873" y="636"/>
                  </a:lnTo>
                  <a:lnTo>
                    <a:pt x="22615" y="547"/>
                  </a:lnTo>
                  <a:lnTo>
                    <a:pt x="22346" y="448"/>
                  </a:lnTo>
                  <a:lnTo>
                    <a:pt x="22068" y="368"/>
                  </a:lnTo>
                  <a:lnTo>
                    <a:pt x="21769" y="298"/>
                  </a:lnTo>
                  <a:lnTo>
                    <a:pt x="21471" y="229"/>
                  </a:lnTo>
                  <a:lnTo>
                    <a:pt x="21143" y="169"/>
                  </a:lnTo>
                  <a:lnTo>
                    <a:pt x="20815" y="119"/>
                  </a:lnTo>
                  <a:lnTo>
                    <a:pt x="20467" y="70"/>
                  </a:lnTo>
                  <a:lnTo>
                    <a:pt x="20109" y="40"/>
                  </a:lnTo>
                  <a:lnTo>
                    <a:pt x="19731" y="20"/>
                  </a:lnTo>
                  <a:lnTo>
                    <a:pt x="1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2nd pos">
            <a:extLst>
              <a:ext uri="{FF2B5EF4-FFF2-40B4-BE49-F238E27FC236}">
                <a16:creationId xmlns:a16="http://schemas.microsoft.com/office/drawing/2014/main" id="{86FFFC52-D230-E174-A115-9317830103A4}"/>
              </a:ext>
            </a:extLst>
          </p:cNvPr>
          <p:cNvPicPr preferRelativeResize="0">
            <a:picLocks noChangeAspect="1"/>
          </p:cNvPicPr>
          <p:nvPr/>
        </p:nvPicPr>
        <p:blipFill rotWithShape="1">
          <a:blip r:embed="rId5"/>
          <a:srcRect t="-1422" b="-1422"/>
          <a:stretch/>
        </p:blipFill>
        <p:spPr>
          <a:xfrm>
            <a:off x="5959979" y="1665690"/>
            <a:ext cx="2853885" cy="1374995"/>
          </a:xfrm>
          <a:prstGeom prst="rect">
            <a:avLst/>
          </a:prstGeom>
        </p:spPr>
      </p:pic>
      <p:pic>
        <p:nvPicPr>
          <p:cNvPr id="40" name="!!2nd neg">
            <a:extLst>
              <a:ext uri="{FF2B5EF4-FFF2-40B4-BE49-F238E27FC236}">
                <a16:creationId xmlns:a16="http://schemas.microsoft.com/office/drawing/2014/main" id="{DCDFF62D-4A14-94FA-5C56-DE2CEDAD3443}"/>
              </a:ext>
            </a:extLst>
          </p:cNvPr>
          <p:cNvPicPr preferRelativeResize="0">
            <a:picLocks noChangeAspect="1"/>
          </p:cNvPicPr>
          <p:nvPr/>
        </p:nvPicPr>
        <p:blipFill rotWithShape="1">
          <a:blip r:embed="rId6">
            <a:alphaModFix amt="50000"/>
          </a:blip>
          <a:srcRect t="-3961" b="-3961"/>
          <a:stretch/>
        </p:blipFill>
        <p:spPr>
          <a:xfrm>
            <a:off x="6478720" y="3128384"/>
            <a:ext cx="1643844" cy="792000"/>
          </a:xfrm>
          <a:prstGeom prst="rect">
            <a:avLst/>
          </a:prstGeom>
        </p:spPr>
      </p:pic>
      <p:pic>
        <p:nvPicPr>
          <p:cNvPr id="41" name="!!1st neg">
            <a:extLst>
              <a:ext uri="{FF2B5EF4-FFF2-40B4-BE49-F238E27FC236}">
                <a16:creationId xmlns:a16="http://schemas.microsoft.com/office/drawing/2014/main" id="{D8C6231C-4468-B1F2-C18A-642B3A7EF824}"/>
              </a:ext>
            </a:extLst>
          </p:cNvPr>
          <p:cNvPicPr preferRelativeResize="0">
            <a:picLocks noChangeAspect="1"/>
          </p:cNvPicPr>
          <p:nvPr/>
        </p:nvPicPr>
        <p:blipFill rotWithShape="1">
          <a:blip r:embed="rId6">
            <a:alphaModFix amt="50000"/>
          </a:blip>
          <a:srcRect t="-3961" b="-3961"/>
          <a:stretch/>
        </p:blipFill>
        <p:spPr>
          <a:xfrm>
            <a:off x="6478720" y="748413"/>
            <a:ext cx="1643844" cy="792000"/>
          </a:xfrm>
          <a:prstGeom prst="rect">
            <a:avLst/>
          </a:prstGeom>
        </p:spPr>
      </p:pic>
      <p:pic>
        <p:nvPicPr>
          <p:cNvPr id="23" name="!!1st pos">
            <a:extLst>
              <a:ext uri="{FF2B5EF4-FFF2-40B4-BE49-F238E27FC236}">
                <a16:creationId xmlns:a16="http://schemas.microsoft.com/office/drawing/2014/main" id="{ADDA197C-5629-1824-CE93-10BEAE7D1B4C}"/>
              </a:ext>
            </a:extLst>
          </p:cNvPr>
          <p:cNvPicPr preferRelativeResize="0">
            <a:picLocks noChangeAspect="1"/>
          </p:cNvPicPr>
          <p:nvPr/>
        </p:nvPicPr>
        <p:blipFill>
          <a:blip r:embed="rId7">
            <a:alphaModFix amt="0"/>
          </a:blip>
          <a:srcRect t="2859" b="2859"/>
          <a:stretch/>
        </p:blipFill>
        <p:spPr>
          <a:xfrm>
            <a:off x="7254475" y="1121940"/>
            <a:ext cx="94894" cy="45720"/>
          </a:xfrm>
          <a:prstGeom prst="rect">
            <a:avLst/>
          </a:prstGeom>
        </p:spPr>
      </p:pic>
      <p:pic>
        <p:nvPicPr>
          <p:cNvPr id="24" name="Picture 23" descr="A restaurant sign with a yellow awning&#10;&#10;Description automatically generated">
            <a:extLst>
              <a:ext uri="{FF2B5EF4-FFF2-40B4-BE49-F238E27FC236}">
                <a16:creationId xmlns:a16="http://schemas.microsoft.com/office/drawing/2014/main" id="{725840B8-E52A-90EF-BE7F-55B945EE853D}"/>
              </a:ext>
            </a:extLst>
          </p:cNvPr>
          <p:cNvPicPr>
            <a:picLocks noChangeAspect="1"/>
          </p:cNvPicPr>
          <p:nvPr/>
        </p:nvPicPr>
        <p:blipFill>
          <a:blip r:embed="rId8"/>
          <a:stretch>
            <a:fillRect/>
          </a:stretch>
        </p:blipFill>
        <p:spPr>
          <a:xfrm>
            <a:off x="3089926" y="2105318"/>
            <a:ext cx="2408145" cy="2408146"/>
          </a:xfrm>
          <a:prstGeom prst="rect">
            <a:avLst/>
          </a:prstGeom>
        </p:spPr>
      </p:pic>
      <p:pic>
        <p:nvPicPr>
          <p:cNvPr id="25" name="Picture 24">
            <a:extLst>
              <a:ext uri="{FF2B5EF4-FFF2-40B4-BE49-F238E27FC236}">
                <a16:creationId xmlns:a16="http://schemas.microsoft.com/office/drawing/2014/main" id="{29011231-A90E-8634-C814-6EA2E2BFD05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31641" y1="47656" x2="32227" y2="50781"/>
                        <a14:foregroundMark x1="18555" y1="54492" x2="18555" y2="54492"/>
                        <a14:foregroundMark x1="68555" y1="47656" x2="68555" y2="47656"/>
                        <a14:foregroundMark x1="81445" y1="56836" x2="81445" y2="56836"/>
                        <a14:backgroundMark x1="54883" y1="29883" x2="54883" y2="29883"/>
                        <a14:backgroundMark x1="62109" y1="39844" x2="62109" y2="39844"/>
                        <a14:backgroundMark x1="47656" y1="62695" x2="47656" y2="62695"/>
                        <a14:backgroundMark x1="58008" y1="68164" x2="58008" y2="68164"/>
                        <a14:backgroundMark x1="61914" y1="66992" x2="61523" y2="65234"/>
                        <a14:backgroundMark x1="55469" y1="60547" x2="55469" y2="60547"/>
                        <a14:backgroundMark x1="56055" y1="61523" x2="62305" y2="75391"/>
                        <a14:backgroundMark x1="20703" y1="51953" x2="20703" y2="51953"/>
                      </a14:backgroundRemoval>
                    </a14:imgEffect>
                  </a14:imgLayer>
                </a14:imgProps>
              </a:ext>
            </a:extLst>
          </a:blip>
          <a:srcRect t="21568" b="34597"/>
          <a:stretch/>
        </p:blipFill>
        <p:spPr>
          <a:xfrm>
            <a:off x="2725631" y="841391"/>
            <a:ext cx="3136733" cy="1374995"/>
          </a:xfrm>
          <a:prstGeom prst="rect">
            <a:avLst/>
          </a:prstGeom>
        </p:spPr>
      </p:pic>
      <p:pic>
        <p:nvPicPr>
          <p:cNvPr id="28" name="Picture 27" descr="A pink chat bubble with stars and a circle&#10;&#10;Description automatically generated">
            <a:extLst>
              <a:ext uri="{FF2B5EF4-FFF2-40B4-BE49-F238E27FC236}">
                <a16:creationId xmlns:a16="http://schemas.microsoft.com/office/drawing/2014/main" id="{87D16567-8E3B-64DF-2B3D-C9340D7FAB8E}"/>
              </a:ext>
            </a:extLst>
          </p:cNvPr>
          <p:cNvPicPr>
            <a:picLocks noChangeAspect="1"/>
          </p:cNvPicPr>
          <p:nvPr/>
        </p:nvPicPr>
        <p:blipFill>
          <a:blip r:embed="rId11"/>
          <a:stretch>
            <a:fillRect/>
          </a:stretch>
        </p:blipFill>
        <p:spPr>
          <a:xfrm rot="3467370">
            <a:off x="9749905" y="4057596"/>
            <a:ext cx="444344" cy="228851"/>
          </a:xfrm>
          <a:prstGeom prst="rect">
            <a:avLst/>
          </a:prstGeom>
        </p:spPr>
      </p:pic>
      <p:pic>
        <p:nvPicPr>
          <p:cNvPr id="29" name="Picture 28" descr="A blue chat bubble with yellow stars&#10;&#10;Description automatically generated">
            <a:extLst>
              <a:ext uri="{FF2B5EF4-FFF2-40B4-BE49-F238E27FC236}">
                <a16:creationId xmlns:a16="http://schemas.microsoft.com/office/drawing/2014/main" id="{00EDE7B6-3BA0-0732-6A27-BF9ECF5637E2}"/>
              </a:ext>
            </a:extLst>
          </p:cNvPr>
          <p:cNvPicPr>
            <a:picLocks noChangeAspect="1"/>
          </p:cNvPicPr>
          <p:nvPr/>
        </p:nvPicPr>
        <p:blipFill>
          <a:blip r:embed="rId7"/>
          <a:stretch>
            <a:fillRect/>
          </a:stretch>
        </p:blipFill>
        <p:spPr>
          <a:xfrm rot="15272457">
            <a:off x="10526670" y="1020959"/>
            <a:ext cx="444344" cy="227070"/>
          </a:xfrm>
          <a:prstGeom prst="rect">
            <a:avLst/>
          </a:prstGeom>
        </p:spPr>
      </p:pic>
      <p:pic>
        <p:nvPicPr>
          <p:cNvPr id="30" name="Picture 29" descr="A pink chat bubble with stars and a circle&#10;&#10;Description automatically generated">
            <a:extLst>
              <a:ext uri="{FF2B5EF4-FFF2-40B4-BE49-F238E27FC236}">
                <a16:creationId xmlns:a16="http://schemas.microsoft.com/office/drawing/2014/main" id="{22BC69C9-766E-239B-3A7A-0487DEA5ECD0}"/>
              </a:ext>
            </a:extLst>
          </p:cNvPr>
          <p:cNvPicPr>
            <a:picLocks noChangeAspect="1"/>
          </p:cNvPicPr>
          <p:nvPr/>
        </p:nvPicPr>
        <p:blipFill>
          <a:blip r:embed="rId11"/>
          <a:stretch>
            <a:fillRect/>
          </a:stretch>
        </p:blipFill>
        <p:spPr>
          <a:xfrm rot="16729471">
            <a:off x="9284685" y="3943597"/>
            <a:ext cx="444344" cy="228851"/>
          </a:xfrm>
          <a:prstGeom prst="rect">
            <a:avLst/>
          </a:prstGeom>
        </p:spPr>
      </p:pic>
      <p:pic>
        <p:nvPicPr>
          <p:cNvPr id="31" name="Picture 30" descr="A blue chat bubble with yellow stars&#10;&#10;Description automatically generated">
            <a:extLst>
              <a:ext uri="{FF2B5EF4-FFF2-40B4-BE49-F238E27FC236}">
                <a16:creationId xmlns:a16="http://schemas.microsoft.com/office/drawing/2014/main" id="{73590BF0-196E-0626-8D8B-CB114E18C406}"/>
              </a:ext>
            </a:extLst>
          </p:cNvPr>
          <p:cNvPicPr>
            <a:picLocks noChangeAspect="1"/>
          </p:cNvPicPr>
          <p:nvPr/>
        </p:nvPicPr>
        <p:blipFill>
          <a:blip r:embed="rId7"/>
          <a:stretch>
            <a:fillRect/>
          </a:stretch>
        </p:blipFill>
        <p:spPr>
          <a:xfrm rot="7247162">
            <a:off x="8356719" y="-1098257"/>
            <a:ext cx="444344" cy="227070"/>
          </a:xfrm>
          <a:prstGeom prst="rect">
            <a:avLst/>
          </a:prstGeom>
        </p:spPr>
      </p:pic>
      <p:pic>
        <p:nvPicPr>
          <p:cNvPr id="32" name="Picture 31" descr="A pink chat bubble with stars and a circle&#10;&#10;Description automatically generated">
            <a:extLst>
              <a:ext uri="{FF2B5EF4-FFF2-40B4-BE49-F238E27FC236}">
                <a16:creationId xmlns:a16="http://schemas.microsoft.com/office/drawing/2014/main" id="{2B050C54-A7F8-EBDD-1766-0B6C10CB77F5}"/>
              </a:ext>
            </a:extLst>
          </p:cNvPr>
          <p:cNvPicPr>
            <a:picLocks noChangeAspect="1"/>
          </p:cNvPicPr>
          <p:nvPr/>
        </p:nvPicPr>
        <p:blipFill>
          <a:blip r:embed="rId11"/>
          <a:stretch>
            <a:fillRect/>
          </a:stretch>
        </p:blipFill>
        <p:spPr>
          <a:xfrm rot="2037527">
            <a:off x="8027847" y="-1036427"/>
            <a:ext cx="444344" cy="228851"/>
          </a:xfrm>
          <a:prstGeom prst="rect">
            <a:avLst/>
          </a:prstGeom>
        </p:spPr>
      </p:pic>
      <p:pic>
        <p:nvPicPr>
          <p:cNvPr id="33" name="Picture 32" descr="A blue chat bubble with yellow stars&#10;&#10;Description automatically generated">
            <a:extLst>
              <a:ext uri="{FF2B5EF4-FFF2-40B4-BE49-F238E27FC236}">
                <a16:creationId xmlns:a16="http://schemas.microsoft.com/office/drawing/2014/main" id="{7DB59D4C-E5E8-13F2-A144-4C3C4459958D}"/>
              </a:ext>
            </a:extLst>
          </p:cNvPr>
          <p:cNvPicPr>
            <a:picLocks noChangeAspect="1"/>
          </p:cNvPicPr>
          <p:nvPr/>
        </p:nvPicPr>
        <p:blipFill>
          <a:blip r:embed="rId7"/>
          <a:stretch>
            <a:fillRect/>
          </a:stretch>
        </p:blipFill>
        <p:spPr>
          <a:xfrm rot="10155517">
            <a:off x="8541703" y="-985819"/>
            <a:ext cx="444344" cy="227070"/>
          </a:xfrm>
          <a:prstGeom prst="rect">
            <a:avLst/>
          </a:prstGeom>
        </p:spPr>
      </p:pic>
      <p:pic>
        <p:nvPicPr>
          <p:cNvPr id="34" name="Picture 33" descr="A pink chat bubble with stars and a circle&#10;&#10;Description automatically generated">
            <a:extLst>
              <a:ext uri="{FF2B5EF4-FFF2-40B4-BE49-F238E27FC236}">
                <a16:creationId xmlns:a16="http://schemas.microsoft.com/office/drawing/2014/main" id="{DECFFF55-2184-76BF-4576-6ACBB12FA910}"/>
              </a:ext>
            </a:extLst>
          </p:cNvPr>
          <p:cNvPicPr>
            <a:picLocks noChangeAspect="1"/>
          </p:cNvPicPr>
          <p:nvPr/>
        </p:nvPicPr>
        <p:blipFill>
          <a:blip r:embed="rId11"/>
          <a:stretch>
            <a:fillRect/>
          </a:stretch>
        </p:blipFill>
        <p:spPr>
          <a:xfrm rot="14622333">
            <a:off x="5393539" y="-1078203"/>
            <a:ext cx="444344" cy="228851"/>
          </a:xfrm>
          <a:prstGeom prst="rect">
            <a:avLst/>
          </a:prstGeom>
        </p:spPr>
      </p:pic>
      <p:pic>
        <p:nvPicPr>
          <p:cNvPr id="35" name="Picture 34" descr="A pink chat bubble with stars and a circle&#10;&#10;Description automatically generated">
            <a:extLst>
              <a:ext uri="{FF2B5EF4-FFF2-40B4-BE49-F238E27FC236}">
                <a16:creationId xmlns:a16="http://schemas.microsoft.com/office/drawing/2014/main" id="{BFEF24CC-9BD3-6868-00B0-9C7AAE6D7FB0}"/>
              </a:ext>
            </a:extLst>
          </p:cNvPr>
          <p:cNvPicPr>
            <a:picLocks noChangeAspect="1"/>
          </p:cNvPicPr>
          <p:nvPr/>
        </p:nvPicPr>
        <p:blipFill>
          <a:blip r:embed="rId11"/>
          <a:stretch>
            <a:fillRect/>
          </a:stretch>
        </p:blipFill>
        <p:spPr>
          <a:xfrm rot="14475776">
            <a:off x="10258799" y="1124544"/>
            <a:ext cx="444344" cy="228851"/>
          </a:xfrm>
          <a:prstGeom prst="rect">
            <a:avLst/>
          </a:prstGeom>
        </p:spPr>
      </p:pic>
      <p:pic>
        <p:nvPicPr>
          <p:cNvPr id="36" name="Picture 35" descr="A blue chat bubble with yellow stars&#10;&#10;Description automatically generated">
            <a:extLst>
              <a:ext uri="{FF2B5EF4-FFF2-40B4-BE49-F238E27FC236}">
                <a16:creationId xmlns:a16="http://schemas.microsoft.com/office/drawing/2014/main" id="{1764392B-7BF4-EA55-140D-27FEFBA00B75}"/>
              </a:ext>
            </a:extLst>
          </p:cNvPr>
          <p:cNvPicPr>
            <a:picLocks noChangeAspect="1"/>
          </p:cNvPicPr>
          <p:nvPr/>
        </p:nvPicPr>
        <p:blipFill>
          <a:blip r:embed="rId7"/>
          <a:stretch>
            <a:fillRect/>
          </a:stretch>
        </p:blipFill>
        <p:spPr>
          <a:xfrm rot="12430479">
            <a:off x="9343161" y="4000456"/>
            <a:ext cx="444344" cy="227070"/>
          </a:xfrm>
          <a:prstGeom prst="rect">
            <a:avLst/>
          </a:prstGeom>
        </p:spPr>
      </p:pic>
      <p:pic>
        <p:nvPicPr>
          <p:cNvPr id="37" name="Picture 36" descr="A pink chat bubble with stars and a circle&#10;&#10;Description automatically generated">
            <a:extLst>
              <a:ext uri="{FF2B5EF4-FFF2-40B4-BE49-F238E27FC236}">
                <a16:creationId xmlns:a16="http://schemas.microsoft.com/office/drawing/2014/main" id="{40E4E0A9-DBED-16CC-F579-C01D474646B8}"/>
              </a:ext>
            </a:extLst>
          </p:cNvPr>
          <p:cNvPicPr>
            <a:picLocks noChangeAspect="1"/>
          </p:cNvPicPr>
          <p:nvPr/>
        </p:nvPicPr>
        <p:blipFill>
          <a:blip r:embed="rId11"/>
          <a:stretch>
            <a:fillRect/>
          </a:stretch>
        </p:blipFill>
        <p:spPr>
          <a:xfrm rot="14458640">
            <a:off x="8401200" y="-1208190"/>
            <a:ext cx="444344" cy="228851"/>
          </a:xfrm>
          <a:prstGeom prst="rect">
            <a:avLst/>
          </a:prstGeom>
        </p:spPr>
      </p:pic>
      <p:pic>
        <p:nvPicPr>
          <p:cNvPr id="38" name="Picture 37" descr="A blue chat bubble with yellow stars&#10;&#10;Description automatically generated">
            <a:extLst>
              <a:ext uri="{FF2B5EF4-FFF2-40B4-BE49-F238E27FC236}">
                <a16:creationId xmlns:a16="http://schemas.microsoft.com/office/drawing/2014/main" id="{220003E8-F6E3-32DD-4D4D-3CA147B23BDD}"/>
              </a:ext>
            </a:extLst>
          </p:cNvPr>
          <p:cNvPicPr>
            <a:picLocks noChangeAspect="1"/>
          </p:cNvPicPr>
          <p:nvPr/>
        </p:nvPicPr>
        <p:blipFill>
          <a:blip r:embed="rId7"/>
          <a:stretch>
            <a:fillRect/>
          </a:stretch>
        </p:blipFill>
        <p:spPr>
          <a:xfrm rot="14072684">
            <a:off x="5337005" y="-1293898"/>
            <a:ext cx="444344" cy="227070"/>
          </a:xfrm>
          <a:prstGeom prst="rect">
            <a:avLst/>
          </a:prstGeom>
        </p:spPr>
      </p:pic>
      <p:pic>
        <p:nvPicPr>
          <p:cNvPr id="42" name="Picture 41" descr="A pink chat bubble with stars and a circle&#10;&#10;Description automatically generated">
            <a:extLst>
              <a:ext uri="{FF2B5EF4-FFF2-40B4-BE49-F238E27FC236}">
                <a16:creationId xmlns:a16="http://schemas.microsoft.com/office/drawing/2014/main" id="{5274D2AF-248A-6BA4-141D-699FFA44BFEB}"/>
              </a:ext>
            </a:extLst>
          </p:cNvPr>
          <p:cNvPicPr>
            <a:picLocks noChangeAspect="1"/>
          </p:cNvPicPr>
          <p:nvPr/>
        </p:nvPicPr>
        <p:blipFill>
          <a:blip r:embed="rId11"/>
          <a:stretch>
            <a:fillRect/>
          </a:stretch>
        </p:blipFill>
        <p:spPr>
          <a:xfrm rot="8933427">
            <a:off x="9863884" y="4171575"/>
            <a:ext cx="444344" cy="228851"/>
          </a:xfrm>
          <a:prstGeom prst="rect">
            <a:avLst/>
          </a:prstGeom>
        </p:spPr>
      </p:pic>
      <p:pic>
        <p:nvPicPr>
          <p:cNvPr id="43" name="Picture 42" descr="A blue chat bubble with yellow stars&#10;&#10;Description automatically generated">
            <a:extLst>
              <a:ext uri="{FF2B5EF4-FFF2-40B4-BE49-F238E27FC236}">
                <a16:creationId xmlns:a16="http://schemas.microsoft.com/office/drawing/2014/main" id="{A0494081-B408-A5D4-F0DE-35BA54B159F0}"/>
              </a:ext>
            </a:extLst>
          </p:cNvPr>
          <p:cNvPicPr>
            <a:picLocks noChangeAspect="1"/>
          </p:cNvPicPr>
          <p:nvPr/>
        </p:nvPicPr>
        <p:blipFill>
          <a:blip r:embed="rId7"/>
          <a:stretch>
            <a:fillRect/>
          </a:stretch>
        </p:blipFill>
        <p:spPr>
          <a:xfrm rot="20738514">
            <a:off x="10640650" y="1134938"/>
            <a:ext cx="444344" cy="227070"/>
          </a:xfrm>
          <a:prstGeom prst="rect">
            <a:avLst/>
          </a:prstGeom>
        </p:spPr>
      </p:pic>
      <p:pic>
        <p:nvPicPr>
          <p:cNvPr id="44" name="Picture 43" descr="A pink chat bubble with stars and a circle&#10;&#10;Description automatically generated">
            <a:extLst>
              <a:ext uri="{FF2B5EF4-FFF2-40B4-BE49-F238E27FC236}">
                <a16:creationId xmlns:a16="http://schemas.microsoft.com/office/drawing/2014/main" id="{DB0F85BF-F938-AB30-9E6B-A643D2D13008}"/>
              </a:ext>
            </a:extLst>
          </p:cNvPr>
          <p:cNvPicPr>
            <a:picLocks noChangeAspect="1"/>
          </p:cNvPicPr>
          <p:nvPr/>
        </p:nvPicPr>
        <p:blipFill>
          <a:blip r:embed="rId11"/>
          <a:stretch>
            <a:fillRect/>
          </a:stretch>
        </p:blipFill>
        <p:spPr>
          <a:xfrm rot="595528">
            <a:off x="9398664" y="4057576"/>
            <a:ext cx="444344" cy="228851"/>
          </a:xfrm>
          <a:prstGeom prst="rect">
            <a:avLst/>
          </a:prstGeom>
        </p:spPr>
      </p:pic>
      <p:pic>
        <p:nvPicPr>
          <p:cNvPr id="45" name="Picture 44" descr="A blue chat bubble with yellow stars&#10;&#10;Description automatically generated">
            <a:extLst>
              <a:ext uri="{FF2B5EF4-FFF2-40B4-BE49-F238E27FC236}">
                <a16:creationId xmlns:a16="http://schemas.microsoft.com/office/drawing/2014/main" id="{9A1018DA-9595-9040-1E33-05DEB9759672}"/>
              </a:ext>
            </a:extLst>
          </p:cNvPr>
          <p:cNvPicPr>
            <a:picLocks noChangeAspect="1"/>
          </p:cNvPicPr>
          <p:nvPr/>
        </p:nvPicPr>
        <p:blipFill>
          <a:blip r:embed="rId7"/>
          <a:stretch>
            <a:fillRect/>
          </a:stretch>
        </p:blipFill>
        <p:spPr>
          <a:xfrm rot="12400615">
            <a:off x="10175430" y="1020939"/>
            <a:ext cx="444344" cy="227070"/>
          </a:xfrm>
          <a:prstGeom prst="rect">
            <a:avLst/>
          </a:prstGeom>
        </p:spPr>
      </p:pic>
      <p:pic>
        <p:nvPicPr>
          <p:cNvPr id="46" name="Picture 45" descr="A pink chat bubble with stars and a circle&#10;&#10;Description automatically generated">
            <a:extLst>
              <a:ext uri="{FF2B5EF4-FFF2-40B4-BE49-F238E27FC236}">
                <a16:creationId xmlns:a16="http://schemas.microsoft.com/office/drawing/2014/main" id="{CD18F603-FACB-6285-1FF0-9D1F87F6ABDE}"/>
              </a:ext>
            </a:extLst>
          </p:cNvPr>
          <p:cNvPicPr>
            <a:picLocks noChangeAspect="1"/>
          </p:cNvPicPr>
          <p:nvPr/>
        </p:nvPicPr>
        <p:blipFill>
          <a:blip r:embed="rId11"/>
          <a:stretch>
            <a:fillRect/>
          </a:stretch>
        </p:blipFill>
        <p:spPr>
          <a:xfrm rot="265788">
            <a:off x="9213906" y="3797490"/>
            <a:ext cx="444344" cy="228851"/>
          </a:xfrm>
          <a:prstGeom prst="rect">
            <a:avLst/>
          </a:prstGeom>
        </p:spPr>
      </p:pic>
      <p:pic>
        <p:nvPicPr>
          <p:cNvPr id="47" name="Picture 46" descr="A blue chat bubble with yellow stars&#10;&#10;Description automatically generated">
            <a:extLst>
              <a:ext uri="{FF2B5EF4-FFF2-40B4-BE49-F238E27FC236}">
                <a16:creationId xmlns:a16="http://schemas.microsoft.com/office/drawing/2014/main" id="{57D6651F-E631-D96C-F69C-37AE745B5B68}"/>
              </a:ext>
            </a:extLst>
          </p:cNvPr>
          <p:cNvPicPr>
            <a:picLocks noChangeAspect="1"/>
          </p:cNvPicPr>
          <p:nvPr/>
        </p:nvPicPr>
        <p:blipFill>
          <a:blip r:embed="rId7"/>
          <a:stretch>
            <a:fillRect/>
          </a:stretch>
        </p:blipFill>
        <p:spPr>
          <a:xfrm rot="8383778">
            <a:off x="9744794" y="4173696"/>
            <a:ext cx="444344" cy="227070"/>
          </a:xfrm>
          <a:prstGeom prst="rect">
            <a:avLst/>
          </a:prstGeom>
        </p:spPr>
      </p:pic>
      <p:pic>
        <p:nvPicPr>
          <p:cNvPr id="48" name="Picture 47" descr="A blue chat bubble with yellow stars&#10;&#10;Description automatically generated">
            <a:extLst>
              <a:ext uri="{FF2B5EF4-FFF2-40B4-BE49-F238E27FC236}">
                <a16:creationId xmlns:a16="http://schemas.microsoft.com/office/drawing/2014/main" id="{5A4FAA3F-26D8-2014-BE64-E86C1A544C9C}"/>
              </a:ext>
            </a:extLst>
          </p:cNvPr>
          <p:cNvPicPr>
            <a:picLocks noChangeAspect="1"/>
          </p:cNvPicPr>
          <p:nvPr/>
        </p:nvPicPr>
        <p:blipFill>
          <a:blip r:embed="rId7"/>
          <a:stretch>
            <a:fillRect/>
          </a:stretch>
        </p:blipFill>
        <p:spPr>
          <a:xfrm rot="4634435">
            <a:off x="9339511" y="3872467"/>
            <a:ext cx="444344" cy="227070"/>
          </a:xfrm>
          <a:prstGeom prst="rect">
            <a:avLst/>
          </a:prstGeom>
        </p:spPr>
      </p:pic>
      <p:pic>
        <p:nvPicPr>
          <p:cNvPr id="49" name="Picture 48" descr="A pink chat bubble with stars and a circle&#10;&#10;Description automatically generated">
            <a:extLst>
              <a:ext uri="{FF2B5EF4-FFF2-40B4-BE49-F238E27FC236}">
                <a16:creationId xmlns:a16="http://schemas.microsoft.com/office/drawing/2014/main" id="{0DF64364-278C-288D-9CED-E4361A00C7D5}"/>
              </a:ext>
            </a:extLst>
          </p:cNvPr>
          <p:cNvPicPr>
            <a:picLocks noChangeAspect="1"/>
          </p:cNvPicPr>
          <p:nvPr/>
        </p:nvPicPr>
        <p:blipFill>
          <a:blip r:embed="rId11"/>
          <a:stretch>
            <a:fillRect/>
          </a:stretch>
        </p:blipFill>
        <p:spPr>
          <a:xfrm rot="19941833">
            <a:off x="10372778" y="1238523"/>
            <a:ext cx="444344" cy="228851"/>
          </a:xfrm>
          <a:prstGeom prst="rect">
            <a:avLst/>
          </a:prstGeom>
        </p:spPr>
      </p:pic>
      <p:pic>
        <p:nvPicPr>
          <p:cNvPr id="50" name="Picture 49" descr="A blue chat bubble with yellow stars&#10;&#10;Description automatically generated">
            <a:extLst>
              <a:ext uri="{FF2B5EF4-FFF2-40B4-BE49-F238E27FC236}">
                <a16:creationId xmlns:a16="http://schemas.microsoft.com/office/drawing/2014/main" id="{7755D432-C085-D069-5818-9004CF1F4D87}"/>
              </a:ext>
            </a:extLst>
          </p:cNvPr>
          <p:cNvPicPr>
            <a:picLocks noChangeAspect="1"/>
          </p:cNvPicPr>
          <p:nvPr/>
        </p:nvPicPr>
        <p:blipFill>
          <a:blip r:embed="rId7"/>
          <a:stretch>
            <a:fillRect/>
          </a:stretch>
        </p:blipFill>
        <p:spPr>
          <a:xfrm rot="16630386">
            <a:off x="5352429" y="-1283296"/>
            <a:ext cx="444344" cy="227070"/>
          </a:xfrm>
          <a:prstGeom prst="rect">
            <a:avLst/>
          </a:prstGeom>
        </p:spPr>
      </p:pic>
      <p:pic>
        <p:nvPicPr>
          <p:cNvPr id="51" name="Picture 50" descr="A pink chat bubble with stars and a circle&#10;&#10;Description automatically generated">
            <a:extLst>
              <a:ext uri="{FF2B5EF4-FFF2-40B4-BE49-F238E27FC236}">
                <a16:creationId xmlns:a16="http://schemas.microsoft.com/office/drawing/2014/main" id="{8124E128-0CF3-3098-6D5D-4B90BB373B36}"/>
              </a:ext>
            </a:extLst>
          </p:cNvPr>
          <p:cNvPicPr>
            <a:picLocks noChangeAspect="1"/>
          </p:cNvPicPr>
          <p:nvPr/>
        </p:nvPicPr>
        <p:blipFill>
          <a:blip r:embed="rId11"/>
          <a:stretch>
            <a:fillRect/>
          </a:stretch>
        </p:blipFill>
        <p:spPr>
          <a:xfrm rot="19924697">
            <a:off x="8515180" y="-1094211"/>
            <a:ext cx="444344" cy="228851"/>
          </a:xfrm>
          <a:prstGeom prst="rect">
            <a:avLst/>
          </a:prstGeom>
        </p:spPr>
      </p:pic>
      <p:pic>
        <p:nvPicPr>
          <p:cNvPr id="52" name="Picture 51" descr="A blue chat bubble with yellow stars&#10;&#10;Description automatically generated">
            <a:extLst>
              <a:ext uri="{FF2B5EF4-FFF2-40B4-BE49-F238E27FC236}">
                <a16:creationId xmlns:a16="http://schemas.microsoft.com/office/drawing/2014/main" id="{B06C34A2-79FB-CDC9-44C8-F52349A8630F}"/>
              </a:ext>
            </a:extLst>
          </p:cNvPr>
          <p:cNvPicPr>
            <a:picLocks noChangeAspect="1"/>
          </p:cNvPicPr>
          <p:nvPr/>
        </p:nvPicPr>
        <p:blipFill>
          <a:blip r:embed="rId7"/>
          <a:stretch>
            <a:fillRect/>
          </a:stretch>
        </p:blipFill>
        <p:spPr>
          <a:xfrm rot="19538741">
            <a:off x="5509416" y="-1030752"/>
            <a:ext cx="444344" cy="227070"/>
          </a:xfrm>
          <a:prstGeom prst="rect">
            <a:avLst/>
          </a:prstGeom>
        </p:spPr>
      </p:pic>
      <p:grpSp>
        <p:nvGrpSpPr>
          <p:cNvPr id="53" name="Group 52">
            <a:extLst>
              <a:ext uri="{FF2B5EF4-FFF2-40B4-BE49-F238E27FC236}">
                <a16:creationId xmlns:a16="http://schemas.microsoft.com/office/drawing/2014/main" id="{7293D685-545D-81DC-A6C0-22BD80582E2C}"/>
              </a:ext>
            </a:extLst>
          </p:cNvPr>
          <p:cNvGrpSpPr/>
          <p:nvPr/>
        </p:nvGrpSpPr>
        <p:grpSpPr>
          <a:xfrm>
            <a:off x="2909366" y="5777391"/>
            <a:ext cx="3325268" cy="2172340"/>
            <a:chOff x="2580883" y="237889"/>
            <a:chExt cx="3372077" cy="2317659"/>
          </a:xfrm>
        </p:grpSpPr>
        <p:graphicFrame>
          <p:nvGraphicFramePr>
            <p:cNvPr id="54" name="Diagram 53">
              <a:extLst>
                <a:ext uri="{FF2B5EF4-FFF2-40B4-BE49-F238E27FC236}">
                  <a16:creationId xmlns:a16="http://schemas.microsoft.com/office/drawing/2014/main" id="{EB9FA655-38E6-B4E7-077C-750B953DD438}"/>
                </a:ext>
              </a:extLst>
            </p:cNvPr>
            <p:cNvGraphicFramePr/>
            <p:nvPr>
              <p:extLst>
                <p:ext uri="{D42A27DB-BD31-4B8C-83A1-F6EECF244321}">
                  <p14:modId xmlns:p14="http://schemas.microsoft.com/office/powerpoint/2010/main" val="3221588303"/>
                </p:ext>
              </p:extLst>
            </p:nvPr>
          </p:nvGraphicFramePr>
          <p:xfrm>
            <a:off x="2580883" y="237889"/>
            <a:ext cx="3372077" cy="23176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5" name="Google Shape;1262;p32">
              <a:extLst>
                <a:ext uri="{FF2B5EF4-FFF2-40B4-BE49-F238E27FC236}">
                  <a16:creationId xmlns:a16="http://schemas.microsoft.com/office/drawing/2014/main" id="{805DD0AF-C00D-1EC0-68B2-6BA4139F57D5}"/>
                </a:ext>
              </a:extLst>
            </p:cNvPr>
            <p:cNvSpPr txBox="1"/>
            <p:nvPr/>
          </p:nvSpPr>
          <p:spPr>
            <a:xfrm>
              <a:off x="3703957" y="428448"/>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Reacts</a:t>
              </a:r>
              <a:endParaRPr sz="2400" b="1" dirty="0">
                <a:solidFill>
                  <a:schemeClr val="dk1"/>
                </a:solidFill>
                <a:latin typeface="Fira Sans Extra Condensed"/>
                <a:ea typeface="Fira Sans Extra Condensed"/>
                <a:cs typeface="Fira Sans Extra Condensed"/>
                <a:sym typeface="Fira Sans Extra Condensed"/>
              </a:endParaRPr>
            </a:p>
          </p:txBody>
        </p:sp>
        <p:sp>
          <p:nvSpPr>
            <p:cNvPr id="56" name="Google Shape;1262;p32">
              <a:extLst>
                <a:ext uri="{FF2B5EF4-FFF2-40B4-BE49-F238E27FC236}">
                  <a16:creationId xmlns:a16="http://schemas.microsoft.com/office/drawing/2014/main" id="{D82BCA91-54EB-04D8-B973-31FBF1830C78}"/>
                </a:ext>
              </a:extLst>
            </p:cNvPr>
            <p:cNvSpPr txBox="1"/>
            <p:nvPr/>
          </p:nvSpPr>
          <p:spPr>
            <a:xfrm>
              <a:off x="3703957" y="1221016"/>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Reviews</a:t>
              </a:r>
              <a:endParaRPr sz="2400" b="1" dirty="0">
                <a:solidFill>
                  <a:schemeClr val="dk1"/>
                </a:solidFill>
                <a:latin typeface="Fira Sans Extra Condensed"/>
                <a:ea typeface="Fira Sans Extra Condensed"/>
                <a:cs typeface="Fira Sans Extra Condensed"/>
                <a:sym typeface="Fira Sans Extra Condensed"/>
              </a:endParaRPr>
            </a:p>
          </p:txBody>
        </p:sp>
        <p:sp>
          <p:nvSpPr>
            <p:cNvPr id="57" name="Google Shape;1262;p32">
              <a:extLst>
                <a:ext uri="{FF2B5EF4-FFF2-40B4-BE49-F238E27FC236}">
                  <a16:creationId xmlns:a16="http://schemas.microsoft.com/office/drawing/2014/main" id="{1007B787-E616-D76B-3955-293B45617B43}"/>
                </a:ext>
              </a:extLst>
            </p:cNvPr>
            <p:cNvSpPr txBox="1"/>
            <p:nvPr/>
          </p:nvSpPr>
          <p:spPr>
            <a:xfrm>
              <a:off x="3703957" y="1936493"/>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FeedBacks</a:t>
              </a:r>
              <a:endParaRPr sz="2400" b="1" dirty="0">
                <a:solidFill>
                  <a:schemeClr val="dk1"/>
                </a:solidFill>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1656599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2" name="Google Shape;152;p17"/>
          <p:cNvSpPr txBox="1"/>
          <p:nvPr/>
        </p:nvSpPr>
        <p:spPr>
          <a:xfrm>
            <a:off x="9709755" y="4360657"/>
            <a:ext cx="2358000" cy="371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Splitting Data</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57" name="Google Shape;157;p17"/>
          <p:cNvSpPr txBox="1"/>
          <p:nvPr/>
        </p:nvSpPr>
        <p:spPr>
          <a:xfrm>
            <a:off x="1251095" y="803332"/>
            <a:ext cx="3728529"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SVM (Support Vector Machine)</a:t>
            </a:r>
          </a:p>
        </p:txBody>
      </p:sp>
      <p:sp>
        <p:nvSpPr>
          <p:cNvPr id="158" name="Google Shape;158;p17"/>
          <p:cNvSpPr txBox="1"/>
          <p:nvPr/>
        </p:nvSpPr>
        <p:spPr>
          <a:xfrm>
            <a:off x="9709755" y="3735768"/>
            <a:ext cx="2061000" cy="407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Selecting appropriate algorithm</a:t>
            </a:r>
            <a:endParaRPr dirty="0">
              <a:solidFill>
                <a:schemeClr val="dk1"/>
              </a:solidFill>
              <a:latin typeface="Roboto"/>
              <a:ea typeface="Roboto"/>
              <a:cs typeface="Roboto"/>
              <a:sym typeface="Roboto"/>
            </a:endParaRPr>
          </a:p>
        </p:txBody>
      </p:sp>
      <p:sp>
        <p:nvSpPr>
          <p:cNvPr id="162" name="Google Shape;162;p17"/>
          <p:cNvSpPr txBox="1"/>
          <p:nvPr/>
        </p:nvSpPr>
        <p:spPr>
          <a:xfrm>
            <a:off x="9709755" y="246046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 name="Google Shape;163;p17"/>
          <p:cNvSpPr txBox="1"/>
          <p:nvPr/>
        </p:nvSpPr>
        <p:spPr>
          <a:xfrm>
            <a:off x="9709755" y="2841674"/>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Using Training set</a:t>
            </a:r>
            <a:endParaRPr dirty="0">
              <a:solidFill>
                <a:schemeClr val="dk1"/>
              </a:solidFill>
              <a:latin typeface="Roboto"/>
              <a:ea typeface="Roboto"/>
              <a:cs typeface="Roboto"/>
              <a:sym typeface="Roboto"/>
            </a:endParaRPr>
          </a:p>
        </p:txBody>
      </p:sp>
      <p:sp>
        <p:nvSpPr>
          <p:cNvPr id="167" name="Google Shape;167;p17"/>
          <p:cNvSpPr txBox="1"/>
          <p:nvPr/>
        </p:nvSpPr>
        <p:spPr>
          <a:xfrm>
            <a:off x="9709755" y="155332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Evaluating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9709755" y="1934546"/>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Using Testing set</a:t>
            </a:r>
          </a:p>
        </p:txBody>
      </p:sp>
      <p:sp>
        <p:nvSpPr>
          <p:cNvPr id="19" name="circle">
            <a:extLst>
              <a:ext uri="{FF2B5EF4-FFF2-40B4-BE49-F238E27FC236}">
                <a16:creationId xmlns:a16="http://schemas.microsoft.com/office/drawing/2014/main" id="{90106AF7-CD20-2FCB-64F0-59F639ED560C}"/>
              </a:ext>
            </a:extLst>
          </p:cNvPr>
          <p:cNvSpPr/>
          <p:nvPr/>
        </p:nvSpPr>
        <p:spPr>
          <a:xfrm>
            <a:off x="8516866" y="3384779"/>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8641248" y="3489344"/>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597170" y="690711"/>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721615" y="800715"/>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8533736" y="1837762"/>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8641248" y="1922259"/>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8523355" y="949975"/>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8646748" y="1050000"/>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5" name="!!shape">
            <a:extLst>
              <a:ext uri="{FF2B5EF4-FFF2-40B4-BE49-F238E27FC236}">
                <a16:creationId xmlns:a16="http://schemas.microsoft.com/office/drawing/2014/main" id="{1F88D1E5-E1CC-087C-373A-D059244092F4}"/>
              </a:ext>
            </a:extLst>
          </p:cNvPr>
          <p:cNvSpPr/>
          <p:nvPr/>
        </p:nvSpPr>
        <p:spPr>
          <a:xfrm>
            <a:off x="2940832" y="-328160"/>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EB5D1427-DA6E-8328-1F97-82D3AEC0BAB4}"/>
              </a:ext>
            </a:extLst>
          </p:cNvPr>
          <p:cNvSpPr txBox="1">
            <a:spLocks/>
          </p:cNvSpPr>
          <p:nvPr/>
        </p:nvSpPr>
        <p:spPr>
          <a:xfrm>
            <a:off x="160200" y="785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17" name="Group 16">
            <a:extLst>
              <a:ext uri="{FF2B5EF4-FFF2-40B4-BE49-F238E27FC236}">
                <a16:creationId xmlns:a16="http://schemas.microsoft.com/office/drawing/2014/main" id="{B9480BE3-8A8E-E878-04CB-43B485863912}"/>
              </a:ext>
            </a:extLst>
          </p:cNvPr>
          <p:cNvGrpSpPr/>
          <p:nvPr/>
        </p:nvGrpSpPr>
        <p:grpSpPr>
          <a:xfrm>
            <a:off x="5105100" y="14301"/>
            <a:ext cx="499926" cy="499926"/>
            <a:chOff x="7867500" y="3727638"/>
            <a:chExt cx="673500" cy="673500"/>
          </a:xfrm>
        </p:grpSpPr>
        <p:sp>
          <p:nvSpPr>
            <p:cNvPr id="20" name="Google Shape;177;p17">
              <a:extLst>
                <a:ext uri="{FF2B5EF4-FFF2-40B4-BE49-F238E27FC236}">
                  <a16:creationId xmlns:a16="http://schemas.microsoft.com/office/drawing/2014/main" id="{69744E8C-6794-C1AE-7643-FAC667BEC5AF}"/>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10338;p88">
              <a:extLst>
                <a:ext uri="{FF2B5EF4-FFF2-40B4-BE49-F238E27FC236}">
                  <a16:creationId xmlns:a16="http://schemas.microsoft.com/office/drawing/2014/main" id="{102001E1-092B-99C7-D4C8-743E711A17C4}"/>
                </a:ext>
              </a:extLst>
            </p:cNvPr>
            <p:cNvGrpSpPr/>
            <p:nvPr/>
          </p:nvGrpSpPr>
          <p:grpSpPr>
            <a:xfrm>
              <a:off x="7983637" y="3855023"/>
              <a:ext cx="441226" cy="442400"/>
              <a:chOff x="-44528075" y="1982825"/>
              <a:chExt cx="300900" cy="301700"/>
            </a:xfrm>
            <a:solidFill>
              <a:schemeClr val="accent5"/>
            </a:solidFill>
          </p:grpSpPr>
          <p:sp>
            <p:nvSpPr>
              <p:cNvPr id="22" name="Google Shape;10339;p88">
                <a:extLst>
                  <a:ext uri="{FF2B5EF4-FFF2-40B4-BE49-F238E27FC236}">
                    <a16:creationId xmlns:a16="http://schemas.microsoft.com/office/drawing/2014/main" id="{3FCA971E-3621-FCF3-0A24-8F645E0DC1E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0340;p88">
                <a:extLst>
                  <a:ext uri="{FF2B5EF4-FFF2-40B4-BE49-F238E27FC236}">
                    <a16:creationId xmlns:a16="http://schemas.microsoft.com/office/drawing/2014/main" id="{B1E39687-8E52-9ED3-C13A-C260235D191B}"/>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0341;p88">
                <a:extLst>
                  <a:ext uri="{FF2B5EF4-FFF2-40B4-BE49-F238E27FC236}">
                    <a16:creationId xmlns:a16="http://schemas.microsoft.com/office/drawing/2014/main" id="{E89CFB5B-B6DA-504B-7232-254689974005}"/>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0342;p88">
                <a:extLst>
                  <a:ext uri="{FF2B5EF4-FFF2-40B4-BE49-F238E27FC236}">
                    <a16:creationId xmlns:a16="http://schemas.microsoft.com/office/drawing/2014/main" id="{39E57602-A51D-D35D-D262-37B97A67CC48}"/>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10343;p88">
                <a:extLst>
                  <a:ext uri="{FF2B5EF4-FFF2-40B4-BE49-F238E27FC236}">
                    <a16:creationId xmlns:a16="http://schemas.microsoft.com/office/drawing/2014/main" id="{7CF34ADD-731C-C3B0-9D6D-4FF4220B1E1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0344;p88">
                <a:extLst>
                  <a:ext uri="{FF2B5EF4-FFF2-40B4-BE49-F238E27FC236}">
                    <a16:creationId xmlns:a16="http://schemas.microsoft.com/office/drawing/2014/main" id="{79F3F38B-8A02-0053-E4F2-4658609C081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0345;p88">
                <a:extLst>
                  <a:ext uri="{FF2B5EF4-FFF2-40B4-BE49-F238E27FC236}">
                    <a16:creationId xmlns:a16="http://schemas.microsoft.com/office/drawing/2014/main" id="{F8FFC8CC-16D5-F98D-81F6-3F64976521E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3"/>
          <a:stretch>
            <a:fillRect/>
          </a:stretch>
        </p:blipFill>
        <p:spPr>
          <a:xfrm>
            <a:off x="-52227" y="310932"/>
            <a:ext cx="987389" cy="987389"/>
          </a:xfrm>
          <a:prstGeom prst="rect">
            <a:avLst/>
          </a:prstGeom>
        </p:spPr>
      </p:pic>
      <p:pic>
        <p:nvPicPr>
          <p:cNvPr id="6146" name="Picture 2" descr="Support Vector Machine (SVM) Algorithm - Javatpoint">
            <a:extLst>
              <a:ext uri="{FF2B5EF4-FFF2-40B4-BE49-F238E27FC236}">
                <a16:creationId xmlns:a16="http://schemas.microsoft.com/office/drawing/2014/main" id="{302F3F8F-6198-B0C2-5304-7678B8246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289" y="1819431"/>
            <a:ext cx="3991386" cy="2660924"/>
          </a:xfrm>
          <a:prstGeom prst="rect">
            <a:avLst/>
          </a:prstGeom>
          <a:noFill/>
          <a:extLst>
            <a:ext uri="{909E8E84-426E-40DD-AFC4-6F175D3DCCD1}">
              <a14:hiddenFill xmlns:a14="http://schemas.microsoft.com/office/drawing/2010/main">
                <a:solidFill>
                  <a:srgbClr val="FFFFFF"/>
                </a:solidFill>
              </a14:hiddenFill>
            </a:ext>
          </a:extLst>
        </p:spPr>
      </p:pic>
      <p:sp>
        <p:nvSpPr>
          <p:cNvPr id="6145" name="TextBox 6144">
            <a:extLst>
              <a:ext uri="{FF2B5EF4-FFF2-40B4-BE49-F238E27FC236}">
                <a16:creationId xmlns:a16="http://schemas.microsoft.com/office/drawing/2014/main" id="{3C6A6A86-BF4B-6216-4645-F65DA3D4A686}"/>
              </a:ext>
            </a:extLst>
          </p:cNvPr>
          <p:cNvSpPr txBox="1"/>
          <p:nvPr/>
        </p:nvSpPr>
        <p:spPr>
          <a:xfrm>
            <a:off x="649981" y="1362183"/>
            <a:ext cx="3612263" cy="1806713"/>
          </a:xfrm>
          <a:prstGeom prst="rect">
            <a:avLst/>
          </a:prstGeom>
          <a:noFill/>
        </p:spPr>
        <p:txBody>
          <a:bodyPr wrap="square">
            <a:spAutoFit/>
          </a:bodyPr>
          <a:lstStyle/>
          <a:p>
            <a:pPr marL="0" indent="0">
              <a:lnSpc>
                <a:spcPct val="150000"/>
              </a:lnSpc>
              <a:buNone/>
            </a:pPr>
            <a:r>
              <a:rPr lang="en-US" sz="2000" b="1" kern="0" spc="-35" dirty="0">
                <a:solidFill>
                  <a:srgbClr val="272525"/>
                </a:solidFill>
                <a:latin typeface="Fira Sans" panose="020B0503050000020004" pitchFamily="34" charset="0"/>
                <a:ea typeface="Inter" pitchFamily="34" charset="-122"/>
                <a:cs typeface="Aharoni" panose="02010803020104030203" pitchFamily="2" charset="-79"/>
              </a:rPr>
              <a:t>Efficiency</a:t>
            </a:r>
            <a:endParaRPr lang="en-US" sz="1400" b="1" kern="0" spc="-35" dirty="0">
              <a:solidFill>
                <a:srgbClr val="272525"/>
              </a:solidFill>
              <a:latin typeface="Fira Sans" panose="020B0503050000020004" pitchFamily="34" charset="0"/>
              <a:ea typeface="Inter" pitchFamily="34" charset="-122"/>
              <a:cs typeface="Aharoni" panose="02010803020104030203" pitchFamily="2" charset="-79"/>
            </a:endParaRPr>
          </a:p>
          <a:p>
            <a:pPr marL="0" indent="0">
              <a:lnSpc>
                <a:spcPct val="150000"/>
              </a:lnSpc>
              <a:buNone/>
            </a:pPr>
            <a:r>
              <a:rPr lang="en-US" sz="1400" kern="0" spc="-35" dirty="0">
                <a:solidFill>
                  <a:srgbClr val="272525"/>
                </a:solidFill>
                <a:latin typeface="+mn-lt"/>
                <a:ea typeface="Inter" pitchFamily="34" charset="-122"/>
                <a:cs typeface="Inter" pitchFamily="34" charset="-120"/>
              </a:rPr>
              <a:t>The </a:t>
            </a:r>
            <a:r>
              <a:rPr lang="en-US" sz="1400" b="1" kern="0" spc="-35" dirty="0">
                <a:solidFill>
                  <a:srgbClr val="272525"/>
                </a:solidFill>
                <a:latin typeface="+mn-lt"/>
                <a:ea typeface="Inter" pitchFamily="34" charset="-122"/>
                <a:cs typeface="Inter" pitchFamily="34" charset="-120"/>
              </a:rPr>
              <a:t>SVM</a:t>
            </a:r>
            <a:r>
              <a:rPr lang="en-US" sz="1400" kern="0" spc="-35" dirty="0">
                <a:solidFill>
                  <a:srgbClr val="272525"/>
                </a:solidFill>
                <a:latin typeface="+mn-lt"/>
                <a:ea typeface="Inter" pitchFamily="34" charset="-122"/>
                <a:cs typeface="Inter" pitchFamily="34" charset="-120"/>
              </a:rPr>
              <a:t> algorithm was chosen for its ability to effectively</a:t>
            </a:r>
            <a:r>
              <a:rPr lang="en-US" spc="-35" dirty="0">
                <a:solidFill>
                  <a:srgbClr val="272525"/>
                </a:solidFill>
                <a:latin typeface="+mn-lt"/>
                <a:ea typeface="Inter" pitchFamily="34" charset="-122"/>
                <a:cs typeface="Inter" pitchFamily="34" charset="-120"/>
              </a:rPr>
              <a:t> and efficiently</a:t>
            </a:r>
            <a:r>
              <a:rPr lang="en-US" sz="1400" kern="0" spc="-35" dirty="0">
                <a:solidFill>
                  <a:srgbClr val="272525"/>
                </a:solidFill>
                <a:latin typeface="+mn-lt"/>
                <a:ea typeface="Inter" pitchFamily="34" charset="-122"/>
                <a:cs typeface="Inter" pitchFamily="34" charset="-120"/>
              </a:rPr>
              <a:t> classify the Arabic text data into positive and negative</a:t>
            </a:r>
            <a:r>
              <a:rPr lang="en-US" spc="-35" dirty="0">
                <a:solidFill>
                  <a:srgbClr val="272525"/>
                </a:solidFill>
                <a:latin typeface="+mn-lt"/>
                <a:ea typeface="Inter" pitchFamily="34" charset="-122"/>
                <a:cs typeface="Inter" pitchFamily="34" charset="-120"/>
              </a:rPr>
              <a:t> </a:t>
            </a:r>
            <a:r>
              <a:rPr lang="en-US" sz="1400" kern="0" spc="-35" dirty="0">
                <a:solidFill>
                  <a:srgbClr val="272525"/>
                </a:solidFill>
                <a:latin typeface="+mn-lt"/>
                <a:ea typeface="Inter" pitchFamily="34" charset="-122"/>
                <a:cs typeface="Inter" pitchFamily="34" charset="-120"/>
              </a:rPr>
              <a:t>sentiment categories.</a:t>
            </a:r>
            <a:endParaRPr lang="en-US" sz="1400" dirty="0">
              <a:latin typeface="+mn-lt"/>
            </a:endParaRPr>
          </a:p>
        </p:txBody>
      </p:sp>
      <p:sp>
        <p:nvSpPr>
          <p:cNvPr id="6147" name="TextBox 6146">
            <a:extLst>
              <a:ext uri="{FF2B5EF4-FFF2-40B4-BE49-F238E27FC236}">
                <a16:creationId xmlns:a16="http://schemas.microsoft.com/office/drawing/2014/main" id="{7FE65799-1DAB-443F-D22B-DF828C0DE8AA}"/>
              </a:ext>
            </a:extLst>
          </p:cNvPr>
          <p:cNvSpPr txBox="1"/>
          <p:nvPr/>
        </p:nvSpPr>
        <p:spPr>
          <a:xfrm>
            <a:off x="649981" y="3246320"/>
            <a:ext cx="3612263" cy="1838773"/>
          </a:xfrm>
          <a:prstGeom prst="rect">
            <a:avLst/>
          </a:prstGeom>
          <a:noFill/>
        </p:spPr>
        <p:txBody>
          <a:bodyPr wrap="square">
            <a:spAutoFit/>
          </a:bodyPr>
          <a:lstStyle/>
          <a:p>
            <a:pPr marL="0" indent="0">
              <a:lnSpc>
                <a:spcPct val="150000"/>
              </a:lnSpc>
              <a:buNone/>
            </a:pPr>
            <a:r>
              <a:rPr lang="en-US" sz="2000" b="1" kern="0" spc="-35" dirty="0">
                <a:solidFill>
                  <a:srgbClr val="272525"/>
                </a:solidFill>
                <a:latin typeface="Fira Sans" panose="020B0503050000020004" pitchFamily="34" charset="0"/>
                <a:ea typeface="Inter" pitchFamily="34" charset="-122"/>
                <a:cs typeface="Inter" pitchFamily="34" charset="-120"/>
              </a:rPr>
              <a:t>Handling Complex Patterns</a:t>
            </a:r>
          </a:p>
          <a:p>
            <a:pPr marL="0" indent="0">
              <a:lnSpc>
                <a:spcPct val="150000"/>
              </a:lnSpc>
              <a:buNone/>
            </a:pPr>
            <a:r>
              <a:rPr lang="en-US" sz="1400" b="1" kern="0" spc="-35" dirty="0">
                <a:solidFill>
                  <a:srgbClr val="272525"/>
                </a:solidFill>
                <a:latin typeface="+mn-lt"/>
                <a:ea typeface="Inter" pitchFamily="34" charset="-122"/>
                <a:cs typeface="Inter" pitchFamily="34" charset="-120"/>
              </a:rPr>
              <a:t>SVM's</a:t>
            </a:r>
            <a:r>
              <a:rPr lang="en-US" sz="1400" kern="0" spc="-35" dirty="0">
                <a:solidFill>
                  <a:srgbClr val="272525"/>
                </a:solidFill>
                <a:latin typeface="+mn-lt"/>
                <a:ea typeface="Inter" pitchFamily="34" charset="-122"/>
                <a:cs typeface="Inter" pitchFamily="34" charset="-120"/>
              </a:rPr>
              <a:t> capability to identify complex patterns and decision boundaries in high-dimensional feature spaces made it well-suited for the task of Arabic sentiment analysis.</a:t>
            </a:r>
          </a:p>
        </p:txBody>
      </p:sp>
      <p:grpSp>
        <p:nvGrpSpPr>
          <p:cNvPr id="6148" name="Google Shape;9423;p86">
            <a:extLst>
              <a:ext uri="{FF2B5EF4-FFF2-40B4-BE49-F238E27FC236}">
                <a16:creationId xmlns:a16="http://schemas.microsoft.com/office/drawing/2014/main" id="{629ECAF6-FBE2-0DEF-B49C-D8AAAEA4D57A}"/>
              </a:ext>
            </a:extLst>
          </p:cNvPr>
          <p:cNvGrpSpPr/>
          <p:nvPr/>
        </p:nvGrpSpPr>
        <p:grpSpPr>
          <a:xfrm>
            <a:off x="290103" y="1449316"/>
            <a:ext cx="359878" cy="367165"/>
            <a:chOff x="-65129950" y="2646800"/>
            <a:chExt cx="311125" cy="317425"/>
          </a:xfrm>
          <a:solidFill>
            <a:schemeClr val="accent5"/>
          </a:solidFill>
        </p:grpSpPr>
        <p:sp>
          <p:nvSpPr>
            <p:cNvPr id="6149" name="Google Shape;9424;p86">
              <a:extLst>
                <a:ext uri="{FF2B5EF4-FFF2-40B4-BE49-F238E27FC236}">
                  <a16:creationId xmlns:a16="http://schemas.microsoft.com/office/drawing/2014/main" id="{99D9C00A-AEB5-9031-8555-3E66FCDB005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9425;p86">
              <a:extLst>
                <a:ext uri="{FF2B5EF4-FFF2-40B4-BE49-F238E27FC236}">
                  <a16:creationId xmlns:a16="http://schemas.microsoft.com/office/drawing/2014/main" id="{053538FC-BF4B-3535-0722-F18C8C8FF682}"/>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9018;p84">
            <a:extLst>
              <a:ext uri="{FF2B5EF4-FFF2-40B4-BE49-F238E27FC236}">
                <a16:creationId xmlns:a16="http://schemas.microsoft.com/office/drawing/2014/main" id="{E44596C4-153D-19FA-312F-7098718BC1DB}"/>
              </a:ext>
            </a:extLst>
          </p:cNvPr>
          <p:cNvGrpSpPr/>
          <p:nvPr/>
        </p:nvGrpSpPr>
        <p:grpSpPr>
          <a:xfrm>
            <a:off x="231404" y="3308048"/>
            <a:ext cx="418578" cy="454974"/>
            <a:chOff x="2100300" y="3804850"/>
            <a:chExt cx="444475" cy="483125"/>
          </a:xfrm>
          <a:solidFill>
            <a:schemeClr val="accent5"/>
          </a:solidFill>
        </p:grpSpPr>
        <p:sp>
          <p:nvSpPr>
            <p:cNvPr id="6152" name="Google Shape;9019;p84">
              <a:extLst>
                <a:ext uri="{FF2B5EF4-FFF2-40B4-BE49-F238E27FC236}">
                  <a16:creationId xmlns:a16="http://schemas.microsoft.com/office/drawing/2014/main" id="{0298A210-D072-AA6F-84AA-D78F6958728E}"/>
                </a:ext>
              </a:extLst>
            </p:cNvPr>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sp>
          <p:nvSpPr>
            <p:cNvPr id="6153" name="Google Shape;9020;p84">
              <a:extLst>
                <a:ext uri="{FF2B5EF4-FFF2-40B4-BE49-F238E27FC236}">
                  <a16:creationId xmlns:a16="http://schemas.microsoft.com/office/drawing/2014/main" id="{6A41100D-77C3-27A7-F462-E9340C80F6E8}"/>
                </a:ext>
              </a:extLst>
            </p:cNvPr>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grpSp>
      <p:sp>
        <p:nvSpPr>
          <p:cNvPr id="3" name="TextBox 2">
            <a:extLst>
              <a:ext uri="{FF2B5EF4-FFF2-40B4-BE49-F238E27FC236}">
                <a16:creationId xmlns:a16="http://schemas.microsoft.com/office/drawing/2014/main" id="{0DF7B7B5-4FDF-57DD-F3CA-5A4B93F3C123}"/>
              </a:ext>
            </a:extLst>
          </p:cNvPr>
          <p:cNvSpPr txBox="1"/>
          <p:nvPr/>
        </p:nvSpPr>
        <p:spPr>
          <a:xfrm>
            <a:off x="4799948" y="751611"/>
            <a:ext cx="1437743" cy="461665"/>
          </a:xfrm>
          <a:prstGeom prst="rect">
            <a:avLst/>
          </a:prstGeom>
          <a:noFill/>
        </p:spPr>
        <p:txBody>
          <a:bodyPr wrap="square">
            <a:sp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 Algorithm</a:t>
            </a:r>
          </a:p>
        </p:txBody>
      </p:sp>
      <p:sp>
        <p:nvSpPr>
          <p:cNvPr id="4" name="TextBox 3">
            <a:extLst>
              <a:ext uri="{FF2B5EF4-FFF2-40B4-BE49-F238E27FC236}">
                <a16:creationId xmlns:a16="http://schemas.microsoft.com/office/drawing/2014/main" id="{064187DA-26AC-B644-3CE5-D5F8E1C4BE82}"/>
              </a:ext>
            </a:extLst>
          </p:cNvPr>
          <p:cNvSpPr txBox="1"/>
          <p:nvPr/>
        </p:nvSpPr>
        <p:spPr>
          <a:xfrm>
            <a:off x="9550518" y="751611"/>
            <a:ext cx="2517237" cy="461665"/>
          </a:xfrm>
          <a:prstGeom prst="rect">
            <a:avLst/>
          </a:prstGeom>
          <a:noFill/>
        </p:spPr>
        <p:txBody>
          <a:bodyPr wrap="square">
            <a:sp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 - implementation</a:t>
            </a:r>
          </a:p>
        </p:txBody>
      </p:sp>
      <p:pic>
        <p:nvPicPr>
          <p:cNvPr id="2" name="Picture 1" descr="A yellow and blue circles with a sad face&#10;&#10;Description automatically generated">
            <a:extLst>
              <a:ext uri="{FF2B5EF4-FFF2-40B4-BE49-F238E27FC236}">
                <a16:creationId xmlns:a16="http://schemas.microsoft.com/office/drawing/2014/main" id="{CD686BC6-3AAA-650C-9559-A991A6AD6CFB}"/>
              </a:ext>
            </a:extLst>
          </p:cNvPr>
          <p:cNvPicPr>
            <a:picLocks noChangeAspect="1"/>
          </p:cNvPicPr>
          <p:nvPr/>
        </p:nvPicPr>
        <p:blipFill>
          <a:blip r:embed="rId5"/>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259967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2" name="Google Shape;152;p17"/>
          <p:cNvSpPr txBox="1"/>
          <p:nvPr/>
        </p:nvSpPr>
        <p:spPr>
          <a:xfrm>
            <a:off x="9709755" y="4360657"/>
            <a:ext cx="2358000" cy="3714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Splitting Data</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57" name="Google Shape;157;p17"/>
          <p:cNvSpPr txBox="1"/>
          <p:nvPr/>
        </p:nvSpPr>
        <p:spPr>
          <a:xfrm>
            <a:off x="1251095" y="803332"/>
            <a:ext cx="7147814"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SVM (Support Vector Machine)</a:t>
            </a:r>
          </a:p>
        </p:txBody>
      </p:sp>
      <p:sp>
        <p:nvSpPr>
          <p:cNvPr id="158" name="Google Shape;158;p17"/>
          <p:cNvSpPr txBox="1"/>
          <p:nvPr/>
        </p:nvSpPr>
        <p:spPr>
          <a:xfrm>
            <a:off x="9709755" y="3735768"/>
            <a:ext cx="2061000" cy="407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Selecting appropriate algorithm</a:t>
            </a:r>
            <a:endParaRPr dirty="0">
              <a:solidFill>
                <a:schemeClr val="dk1"/>
              </a:solidFill>
              <a:latin typeface="Roboto"/>
              <a:ea typeface="Roboto"/>
              <a:cs typeface="Roboto"/>
              <a:sym typeface="Roboto"/>
            </a:endParaRPr>
          </a:p>
        </p:txBody>
      </p:sp>
      <p:sp>
        <p:nvSpPr>
          <p:cNvPr id="162" name="Google Shape;162;p17"/>
          <p:cNvSpPr txBox="1"/>
          <p:nvPr/>
        </p:nvSpPr>
        <p:spPr>
          <a:xfrm>
            <a:off x="9709755" y="246046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 name="Google Shape;163;p17"/>
          <p:cNvSpPr txBox="1"/>
          <p:nvPr/>
        </p:nvSpPr>
        <p:spPr>
          <a:xfrm>
            <a:off x="9709755" y="2841674"/>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Using Training set</a:t>
            </a:r>
            <a:endParaRPr dirty="0">
              <a:solidFill>
                <a:schemeClr val="dk1"/>
              </a:solidFill>
              <a:latin typeface="Roboto"/>
              <a:ea typeface="Roboto"/>
              <a:cs typeface="Roboto"/>
              <a:sym typeface="Roboto"/>
            </a:endParaRPr>
          </a:p>
        </p:txBody>
      </p:sp>
      <p:sp>
        <p:nvSpPr>
          <p:cNvPr id="167" name="Google Shape;167;p17"/>
          <p:cNvSpPr txBox="1"/>
          <p:nvPr/>
        </p:nvSpPr>
        <p:spPr>
          <a:xfrm>
            <a:off x="9709755" y="155332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Evaluating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9709755" y="1934546"/>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Using Testing set</a:t>
            </a:r>
          </a:p>
        </p:txBody>
      </p:sp>
      <p:sp>
        <p:nvSpPr>
          <p:cNvPr id="19" name="circle">
            <a:extLst>
              <a:ext uri="{FF2B5EF4-FFF2-40B4-BE49-F238E27FC236}">
                <a16:creationId xmlns:a16="http://schemas.microsoft.com/office/drawing/2014/main" id="{90106AF7-CD20-2FCB-64F0-59F639ED560C}"/>
              </a:ext>
            </a:extLst>
          </p:cNvPr>
          <p:cNvSpPr/>
          <p:nvPr/>
        </p:nvSpPr>
        <p:spPr>
          <a:xfrm>
            <a:off x="8516866" y="3384779"/>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8641248" y="3489344"/>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597170" y="690711"/>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721615" y="800715"/>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8533736" y="1837762"/>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8641248" y="1922259"/>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8523355" y="949975"/>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8646748" y="1050000"/>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5" name="!!shape">
            <a:extLst>
              <a:ext uri="{FF2B5EF4-FFF2-40B4-BE49-F238E27FC236}">
                <a16:creationId xmlns:a16="http://schemas.microsoft.com/office/drawing/2014/main" id="{1F88D1E5-E1CC-087C-373A-D059244092F4}"/>
              </a:ext>
            </a:extLst>
          </p:cNvPr>
          <p:cNvSpPr/>
          <p:nvPr/>
        </p:nvSpPr>
        <p:spPr>
          <a:xfrm>
            <a:off x="2940832" y="-328160"/>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EB5D1427-DA6E-8328-1F97-82D3AEC0BAB4}"/>
              </a:ext>
            </a:extLst>
          </p:cNvPr>
          <p:cNvSpPr txBox="1">
            <a:spLocks/>
          </p:cNvSpPr>
          <p:nvPr/>
        </p:nvSpPr>
        <p:spPr>
          <a:xfrm>
            <a:off x="160200" y="785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17" name="Group 16">
            <a:extLst>
              <a:ext uri="{FF2B5EF4-FFF2-40B4-BE49-F238E27FC236}">
                <a16:creationId xmlns:a16="http://schemas.microsoft.com/office/drawing/2014/main" id="{B9480BE3-8A8E-E878-04CB-43B485863912}"/>
              </a:ext>
            </a:extLst>
          </p:cNvPr>
          <p:cNvGrpSpPr/>
          <p:nvPr/>
        </p:nvGrpSpPr>
        <p:grpSpPr>
          <a:xfrm>
            <a:off x="5105100" y="14301"/>
            <a:ext cx="499926" cy="499926"/>
            <a:chOff x="7867500" y="3727638"/>
            <a:chExt cx="673500" cy="673500"/>
          </a:xfrm>
        </p:grpSpPr>
        <p:sp>
          <p:nvSpPr>
            <p:cNvPr id="20" name="Google Shape;177;p17">
              <a:extLst>
                <a:ext uri="{FF2B5EF4-FFF2-40B4-BE49-F238E27FC236}">
                  <a16:creationId xmlns:a16="http://schemas.microsoft.com/office/drawing/2014/main" id="{69744E8C-6794-C1AE-7643-FAC667BEC5AF}"/>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10338;p88">
              <a:extLst>
                <a:ext uri="{FF2B5EF4-FFF2-40B4-BE49-F238E27FC236}">
                  <a16:creationId xmlns:a16="http://schemas.microsoft.com/office/drawing/2014/main" id="{102001E1-092B-99C7-D4C8-743E711A17C4}"/>
                </a:ext>
              </a:extLst>
            </p:cNvPr>
            <p:cNvGrpSpPr/>
            <p:nvPr/>
          </p:nvGrpSpPr>
          <p:grpSpPr>
            <a:xfrm>
              <a:off x="7983637" y="3855023"/>
              <a:ext cx="441226" cy="442400"/>
              <a:chOff x="-44528075" y="1982825"/>
              <a:chExt cx="300900" cy="301700"/>
            </a:xfrm>
            <a:solidFill>
              <a:schemeClr val="accent5"/>
            </a:solidFill>
          </p:grpSpPr>
          <p:sp>
            <p:nvSpPr>
              <p:cNvPr id="22" name="Google Shape;10339;p88">
                <a:extLst>
                  <a:ext uri="{FF2B5EF4-FFF2-40B4-BE49-F238E27FC236}">
                    <a16:creationId xmlns:a16="http://schemas.microsoft.com/office/drawing/2014/main" id="{3FCA971E-3621-FCF3-0A24-8F645E0DC1E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0340;p88">
                <a:extLst>
                  <a:ext uri="{FF2B5EF4-FFF2-40B4-BE49-F238E27FC236}">
                    <a16:creationId xmlns:a16="http://schemas.microsoft.com/office/drawing/2014/main" id="{B1E39687-8E52-9ED3-C13A-C260235D191B}"/>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0341;p88">
                <a:extLst>
                  <a:ext uri="{FF2B5EF4-FFF2-40B4-BE49-F238E27FC236}">
                    <a16:creationId xmlns:a16="http://schemas.microsoft.com/office/drawing/2014/main" id="{E89CFB5B-B6DA-504B-7232-254689974005}"/>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0342;p88">
                <a:extLst>
                  <a:ext uri="{FF2B5EF4-FFF2-40B4-BE49-F238E27FC236}">
                    <a16:creationId xmlns:a16="http://schemas.microsoft.com/office/drawing/2014/main" id="{39E57602-A51D-D35D-D262-37B97A67CC48}"/>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10343;p88">
                <a:extLst>
                  <a:ext uri="{FF2B5EF4-FFF2-40B4-BE49-F238E27FC236}">
                    <a16:creationId xmlns:a16="http://schemas.microsoft.com/office/drawing/2014/main" id="{7CF34ADD-731C-C3B0-9D6D-4FF4220B1E1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0344;p88">
                <a:extLst>
                  <a:ext uri="{FF2B5EF4-FFF2-40B4-BE49-F238E27FC236}">
                    <a16:creationId xmlns:a16="http://schemas.microsoft.com/office/drawing/2014/main" id="{79F3F38B-8A02-0053-E4F2-4658609C081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0345;p88">
                <a:extLst>
                  <a:ext uri="{FF2B5EF4-FFF2-40B4-BE49-F238E27FC236}">
                    <a16:creationId xmlns:a16="http://schemas.microsoft.com/office/drawing/2014/main" id="{F8FFC8CC-16D5-F98D-81F6-3F64976521E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3"/>
          <a:stretch>
            <a:fillRect/>
          </a:stretch>
        </p:blipFill>
        <p:spPr>
          <a:xfrm>
            <a:off x="-52227" y="310932"/>
            <a:ext cx="987389" cy="987389"/>
          </a:xfrm>
          <a:prstGeom prst="rect">
            <a:avLst/>
          </a:prstGeom>
        </p:spPr>
      </p:pic>
      <p:pic>
        <p:nvPicPr>
          <p:cNvPr id="6146" name="Picture 2" descr="Support Vector Machine (SVM) Algorithm - Javatpoint">
            <a:extLst>
              <a:ext uri="{FF2B5EF4-FFF2-40B4-BE49-F238E27FC236}">
                <a16:creationId xmlns:a16="http://schemas.microsoft.com/office/drawing/2014/main" id="{302F3F8F-6198-B0C2-5304-7678B8246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289" y="5362731"/>
            <a:ext cx="3991386" cy="2660924"/>
          </a:xfrm>
          <a:prstGeom prst="rect">
            <a:avLst/>
          </a:prstGeom>
          <a:noFill/>
          <a:extLst>
            <a:ext uri="{909E8E84-426E-40DD-AFC4-6F175D3DCCD1}">
              <a14:hiddenFill xmlns:a14="http://schemas.microsoft.com/office/drawing/2010/main">
                <a:solidFill>
                  <a:srgbClr val="FFFFFF"/>
                </a:solidFill>
              </a14:hiddenFill>
            </a:ext>
          </a:extLst>
        </p:spPr>
      </p:pic>
      <p:sp>
        <p:nvSpPr>
          <p:cNvPr id="6145" name="TextBox 6144">
            <a:extLst>
              <a:ext uri="{FF2B5EF4-FFF2-40B4-BE49-F238E27FC236}">
                <a16:creationId xmlns:a16="http://schemas.microsoft.com/office/drawing/2014/main" id="{3C6A6A86-BF4B-6216-4645-F65DA3D4A686}"/>
              </a:ext>
            </a:extLst>
          </p:cNvPr>
          <p:cNvSpPr txBox="1"/>
          <p:nvPr/>
        </p:nvSpPr>
        <p:spPr>
          <a:xfrm>
            <a:off x="-3612263" y="1362183"/>
            <a:ext cx="3612263" cy="1806713"/>
          </a:xfrm>
          <a:prstGeom prst="rect">
            <a:avLst/>
          </a:prstGeom>
          <a:noFill/>
        </p:spPr>
        <p:txBody>
          <a:bodyPr wrap="square">
            <a:spAutoFit/>
          </a:bodyPr>
          <a:lstStyle/>
          <a:p>
            <a:pPr marL="0" indent="0">
              <a:lnSpc>
                <a:spcPct val="150000"/>
              </a:lnSpc>
              <a:buNone/>
            </a:pPr>
            <a:r>
              <a:rPr lang="en-US" sz="2000" b="1" kern="0" spc="-35" dirty="0">
                <a:solidFill>
                  <a:srgbClr val="272525"/>
                </a:solidFill>
                <a:latin typeface="Fira Sans" panose="020B0503050000020004" pitchFamily="34" charset="0"/>
                <a:ea typeface="Inter" pitchFamily="34" charset="-122"/>
                <a:cs typeface="Aharoni" panose="02010803020104030203" pitchFamily="2" charset="-79"/>
              </a:rPr>
              <a:t>Efficiency</a:t>
            </a:r>
            <a:endParaRPr lang="en-US" sz="1400" b="1" kern="0" spc="-35" dirty="0">
              <a:solidFill>
                <a:srgbClr val="272525"/>
              </a:solidFill>
              <a:latin typeface="Fira Sans" panose="020B0503050000020004" pitchFamily="34" charset="0"/>
              <a:ea typeface="Inter" pitchFamily="34" charset="-122"/>
              <a:cs typeface="Aharoni" panose="02010803020104030203" pitchFamily="2" charset="-79"/>
            </a:endParaRPr>
          </a:p>
          <a:p>
            <a:pPr marL="0" indent="0">
              <a:lnSpc>
                <a:spcPct val="150000"/>
              </a:lnSpc>
              <a:buNone/>
            </a:pPr>
            <a:r>
              <a:rPr lang="en-US" sz="1400" kern="0" spc="-35" dirty="0">
                <a:solidFill>
                  <a:srgbClr val="272525"/>
                </a:solidFill>
                <a:latin typeface="+mn-lt"/>
                <a:ea typeface="Inter" pitchFamily="34" charset="-122"/>
                <a:cs typeface="Inter" pitchFamily="34" charset="-120"/>
              </a:rPr>
              <a:t>The </a:t>
            </a:r>
            <a:r>
              <a:rPr lang="en-US" sz="1400" b="1" kern="0" spc="-35" dirty="0">
                <a:solidFill>
                  <a:srgbClr val="272525"/>
                </a:solidFill>
                <a:latin typeface="+mn-lt"/>
                <a:ea typeface="Inter" pitchFamily="34" charset="-122"/>
                <a:cs typeface="Inter" pitchFamily="34" charset="-120"/>
              </a:rPr>
              <a:t>SVM</a:t>
            </a:r>
            <a:r>
              <a:rPr lang="en-US" sz="1400" kern="0" spc="-35" dirty="0">
                <a:solidFill>
                  <a:srgbClr val="272525"/>
                </a:solidFill>
                <a:latin typeface="+mn-lt"/>
                <a:ea typeface="Inter" pitchFamily="34" charset="-122"/>
                <a:cs typeface="Inter" pitchFamily="34" charset="-120"/>
              </a:rPr>
              <a:t> algorithm was chosen for its ability to effectively</a:t>
            </a:r>
            <a:r>
              <a:rPr lang="en-US" spc="-35" dirty="0">
                <a:solidFill>
                  <a:srgbClr val="272525"/>
                </a:solidFill>
                <a:latin typeface="+mn-lt"/>
                <a:ea typeface="Inter" pitchFamily="34" charset="-122"/>
                <a:cs typeface="Inter" pitchFamily="34" charset="-120"/>
              </a:rPr>
              <a:t> and efficiently</a:t>
            </a:r>
            <a:r>
              <a:rPr lang="en-US" sz="1400" kern="0" spc="-35" dirty="0">
                <a:solidFill>
                  <a:srgbClr val="272525"/>
                </a:solidFill>
                <a:latin typeface="+mn-lt"/>
                <a:ea typeface="Inter" pitchFamily="34" charset="-122"/>
                <a:cs typeface="Inter" pitchFamily="34" charset="-120"/>
              </a:rPr>
              <a:t> classify the Arabic text data into positive and negative</a:t>
            </a:r>
            <a:r>
              <a:rPr lang="en-US" spc="-35" dirty="0">
                <a:solidFill>
                  <a:srgbClr val="272525"/>
                </a:solidFill>
                <a:latin typeface="+mn-lt"/>
                <a:ea typeface="Inter" pitchFamily="34" charset="-122"/>
                <a:cs typeface="Inter" pitchFamily="34" charset="-120"/>
              </a:rPr>
              <a:t> </a:t>
            </a:r>
            <a:r>
              <a:rPr lang="en-US" sz="1400" kern="0" spc="-35" dirty="0">
                <a:solidFill>
                  <a:srgbClr val="272525"/>
                </a:solidFill>
                <a:latin typeface="+mn-lt"/>
                <a:ea typeface="Inter" pitchFamily="34" charset="-122"/>
                <a:cs typeface="Inter" pitchFamily="34" charset="-120"/>
              </a:rPr>
              <a:t>sentiment categories.</a:t>
            </a:r>
            <a:endParaRPr lang="en-US" sz="1400" dirty="0">
              <a:latin typeface="+mn-lt"/>
            </a:endParaRPr>
          </a:p>
        </p:txBody>
      </p:sp>
      <p:sp>
        <p:nvSpPr>
          <p:cNvPr id="6147" name="TextBox 6146">
            <a:extLst>
              <a:ext uri="{FF2B5EF4-FFF2-40B4-BE49-F238E27FC236}">
                <a16:creationId xmlns:a16="http://schemas.microsoft.com/office/drawing/2014/main" id="{7FE65799-1DAB-443F-D22B-DF828C0DE8AA}"/>
              </a:ext>
            </a:extLst>
          </p:cNvPr>
          <p:cNvSpPr txBox="1"/>
          <p:nvPr/>
        </p:nvSpPr>
        <p:spPr>
          <a:xfrm>
            <a:off x="-3612263" y="3246320"/>
            <a:ext cx="3612263" cy="1838773"/>
          </a:xfrm>
          <a:prstGeom prst="rect">
            <a:avLst/>
          </a:prstGeom>
          <a:noFill/>
        </p:spPr>
        <p:txBody>
          <a:bodyPr wrap="square">
            <a:spAutoFit/>
          </a:bodyPr>
          <a:lstStyle/>
          <a:p>
            <a:pPr marL="0" indent="0">
              <a:lnSpc>
                <a:spcPct val="150000"/>
              </a:lnSpc>
              <a:buNone/>
            </a:pPr>
            <a:r>
              <a:rPr lang="en-US" sz="2000" b="1" kern="0" spc="-35" dirty="0">
                <a:solidFill>
                  <a:srgbClr val="272525"/>
                </a:solidFill>
                <a:latin typeface="Fira Sans" panose="020B0503050000020004" pitchFamily="34" charset="0"/>
                <a:ea typeface="Inter" pitchFamily="34" charset="-122"/>
                <a:cs typeface="Inter" pitchFamily="34" charset="-120"/>
              </a:rPr>
              <a:t>Handling Complex Patterns</a:t>
            </a:r>
          </a:p>
          <a:p>
            <a:pPr marL="0" indent="0">
              <a:lnSpc>
                <a:spcPct val="150000"/>
              </a:lnSpc>
              <a:buNone/>
            </a:pPr>
            <a:r>
              <a:rPr lang="en-US" sz="1400" b="1" kern="0" spc="-35" dirty="0">
                <a:solidFill>
                  <a:srgbClr val="272525"/>
                </a:solidFill>
                <a:latin typeface="+mn-lt"/>
                <a:ea typeface="Inter" pitchFamily="34" charset="-122"/>
                <a:cs typeface="Inter" pitchFamily="34" charset="-120"/>
              </a:rPr>
              <a:t>SVM's</a:t>
            </a:r>
            <a:r>
              <a:rPr lang="en-US" sz="1400" kern="0" spc="-35" dirty="0">
                <a:solidFill>
                  <a:srgbClr val="272525"/>
                </a:solidFill>
                <a:latin typeface="+mn-lt"/>
                <a:ea typeface="Inter" pitchFamily="34" charset="-122"/>
                <a:cs typeface="Inter" pitchFamily="34" charset="-120"/>
              </a:rPr>
              <a:t> capability to identify complex patterns and decision boundaries in high-dimensional feature spaces made it well-suited for the task of Arabic sentiment analysis.</a:t>
            </a:r>
          </a:p>
        </p:txBody>
      </p:sp>
      <p:grpSp>
        <p:nvGrpSpPr>
          <p:cNvPr id="6148" name="Google Shape;9423;p86">
            <a:extLst>
              <a:ext uri="{FF2B5EF4-FFF2-40B4-BE49-F238E27FC236}">
                <a16:creationId xmlns:a16="http://schemas.microsoft.com/office/drawing/2014/main" id="{629ECAF6-FBE2-0DEF-B49C-D8AAAEA4D57A}"/>
              </a:ext>
            </a:extLst>
          </p:cNvPr>
          <p:cNvGrpSpPr/>
          <p:nvPr/>
        </p:nvGrpSpPr>
        <p:grpSpPr>
          <a:xfrm>
            <a:off x="-3972141" y="1449316"/>
            <a:ext cx="359878" cy="367165"/>
            <a:chOff x="-65129950" y="2646800"/>
            <a:chExt cx="311125" cy="317425"/>
          </a:xfrm>
          <a:solidFill>
            <a:schemeClr val="accent5"/>
          </a:solidFill>
        </p:grpSpPr>
        <p:sp>
          <p:nvSpPr>
            <p:cNvPr id="6149" name="Google Shape;9424;p86">
              <a:extLst>
                <a:ext uri="{FF2B5EF4-FFF2-40B4-BE49-F238E27FC236}">
                  <a16:creationId xmlns:a16="http://schemas.microsoft.com/office/drawing/2014/main" id="{99D9C00A-AEB5-9031-8555-3E66FCDB005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9425;p86">
              <a:extLst>
                <a:ext uri="{FF2B5EF4-FFF2-40B4-BE49-F238E27FC236}">
                  <a16:creationId xmlns:a16="http://schemas.microsoft.com/office/drawing/2014/main" id="{053538FC-BF4B-3535-0722-F18C8C8FF682}"/>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9018;p84">
            <a:extLst>
              <a:ext uri="{FF2B5EF4-FFF2-40B4-BE49-F238E27FC236}">
                <a16:creationId xmlns:a16="http://schemas.microsoft.com/office/drawing/2014/main" id="{E44596C4-153D-19FA-312F-7098718BC1DB}"/>
              </a:ext>
            </a:extLst>
          </p:cNvPr>
          <p:cNvGrpSpPr/>
          <p:nvPr/>
        </p:nvGrpSpPr>
        <p:grpSpPr>
          <a:xfrm>
            <a:off x="-4030840" y="3308048"/>
            <a:ext cx="418578" cy="454974"/>
            <a:chOff x="2100300" y="3804850"/>
            <a:chExt cx="444475" cy="483125"/>
          </a:xfrm>
          <a:solidFill>
            <a:schemeClr val="accent5"/>
          </a:solidFill>
        </p:grpSpPr>
        <p:sp>
          <p:nvSpPr>
            <p:cNvPr id="6152" name="Google Shape;9019;p84">
              <a:extLst>
                <a:ext uri="{FF2B5EF4-FFF2-40B4-BE49-F238E27FC236}">
                  <a16:creationId xmlns:a16="http://schemas.microsoft.com/office/drawing/2014/main" id="{0298A210-D072-AA6F-84AA-D78F6958728E}"/>
                </a:ext>
              </a:extLst>
            </p:cNvPr>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sp>
          <p:nvSpPr>
            <p:cNvPr id="6153" name="Google Shape;9020;p84">
              <a:extLst>
                <a:ext uri="{FF2B5EF4-FFF2-40B4-BE49-F238E27FC236}">
                  <a16:creationId xmlns:a16="http://schemas.microsoft.com/office/drawing/2014/main" id="{6A41100D-77C3-27A7-F462-E9340C80F6E8}"/>
                </a:ext>
              </a:extLst>
            </p:cNvPr>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grpSp>
      <p:grpSp>
        <p:nvGrpSpPr>
          <p:cNvPr id="2" name="Google Shape;1483;p38">
            <a:extLst>
              <a:ext uri="{FF2B5EF4-FFF2-40B4-BE49-F238E27FC236}">
                <a16:creationId xmlns:a16="http://schemas.microsoft.com/office/drawing/2014/main" id="{A07D9AD2-9AD3-B25B-9E49-6E8970AFD20D}"/>
              </a:ext>
            </a:extLst>
          </p:cNvPr>
          <p:cNvGrpSpPr/>
          <p:nvPr/>
        </p:nvGrpSpPr>
        <p:grpSpPr>
          <a:xfrm>
            <a:off x="1008820" y="1597512"/>
            <a:ext cx="3105980" cy="1399076"/>
            <a:chOff x="457194" y="2833314"/>
            <a:chExt cx="3105980" cy="1399076"/>
          </a:xfrm>
        </p:grpSpPr>
        <p:sp>
          <p:nvSpPr>
            <p:cNvPr id="3" name="Google Shape;1484;p38">
              <a:extLst>
                <a:ext uri="{FF2B5EF4-FFF2-40B4-BE49-F238E27FC236}">
                  <a16:creationId xmlns:a16="http://schemas.microsoft.com/office/drawing/2014/main" id="{B1EA94D8-C2CA-F8EC-C3E8-5486B30B67C7}"/>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485;p38">
              <a:extLst>
                <a:ext uri="{FF2B5EF4-FFF2-40B4-BE49-F238E27FC236}">
                  <a16:creationId xmlns:a16="http://schemas.microsoft.com/office/drawing/2014/main" id="{A8DA584A-D116-0097-B913-C679BB80C62C}"/>
                </a:ext>
              </a:extLst>
            </p:cNvPr>
            <p:cNvSpPr txBox="1"/>
            <p:nvPr/>
          </p:nvSpPr>
          <p:spPr>
            <a:xfrm>
              <a:off x="457194" y="3512737"/>
              <a:ext cx="3105980" cy="719653"/>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project used </a:t>
              </a:r>
              <a:r>
                <a:rPr lang="en-US" b="1" dirty="0">
                  <a:solidFill>
                    <a:schemeClr val="dk1"/>
                  </a:solidFill>
                  <a:latin typeface="Roboto"/>
                  <a:ea typeface="Roboto"/>
                  <a:cs typeface="Roboto"/>
                  <a:sym typeface="Roboto"/>
                </a:rPr>
                <a:t>SVC </a:t>
              </a:r>
              <a:r>
                <a:rPr lang="en-US" dirty="0">
                  <a:solidFill>
                    <a:schemeClr val="dk1"/>
                  </a:solidFill>
                  <a:latin typeface="Roboto"/>
                  <a:ea typeface="Roboto"/>
                  <a:cs typeface="Roboto"/>
                  <a:sym typeface="Roboto"/>
                </a:rPr>
                <a:t>(support vector classifier) from </a:t>
              </a:r>
              <a:r>
                <a:rPr lang="en-US" b="1" dirty="0">
                  <a:solidFill>
                    <a:schemeClr val="dk1"/>
                  </a:solidFill>
                  <a:latin typeface="Roboto"/>
                  <a:ea typeface="Roboto"/>
                  <a:cs typeface="Roboto"/>
                  <a:sym typeface="Roboto"/>
                </a:rPr>
                <a:t>SVM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a:t>
              </a:r>
              <a:r>
                <a:rPr lang="en-US" dirty="0">
                  <a:solidFill>
                    <a:schemeClr val="dk1"/>
                  </a:solidFill>
                  <a:latin typeface="Roboto"/>
                  <a:ea typeface="Roboto"/>
                  <a:cs typeface="Roboto"/>
                  <a:sym typeface="Roboto"/>
                </a:rPr>
                <a:t> Library</a:t>
              </a:r>
              <a:endParaRPr lang="ar-EG" b="1" dirty="0">
                <a:solidFill>
                  <a:schemeClr val="dk1"/>
                </a:solidFill>
                <a:latin typeface="Roboto"/>
                <a:ea typeface="Roboto"/>
                <a:cs typeface="Roboto"/>
                <a:sym typeface="Roboto"/>
              </a:endParaRPr>
            </a:p>
          </p:txBody>
        </p:sp>
        <p:sp>
          <p:nvSpPr>
            <p:cNvPr id="5" name="Google Shape;1486;p38">
              <a:extLst>
                <a:ext uri="{FF2B5EF4-FFF2-40B4-BE49-F238E27FC236}">
                  <a16:creationId xmlns:a16="http://schemas.microsoft.com/office/drawing/2014/main" id="{DA0FCD77-7CA0-401D-3329-9B877E3FB108}"/>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1"/>
                  </a:solidFill>
                  <a:latin typeface="Fira Sans Extra Condensed"/>
                  <a:ea typeface="Fira Sans Extra Condensed"/>
                  <a:cs typeface="Fira Sans Extra Condensed"/>
                  <a:sym typeface="Fira Sans Extra Condensed"/>
                </a:rPr>
                <a:t>SciKit-Learn</a:t>
              </a:r>
            </a:p>
          </p:txBody>
        </p:sp>
      </p:grpSp>
      <p:pic>
        <p:nvPicPr>
          <p:cNvPr id="7" name="Picture 2" descr="scikit-learn - Wikipedia">
            <a:extLst>
              <a:ext uri="{FF2B5EF4-FFF2-40B4-BE49-F238E27FC236}">
                <a16:creationId xmlns:a16="http://schemas.microsoft.com/office/drawing/2014/main" id="{54F02E00-E35A-4285-CFD4-170B723ED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200" y="1578165"/>
            <a:ext cx="848620" cy="4568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A7C238-46FE-F85B-DB65-1EBE57F675A7}"/>
              </a:ext>
            </a:extLst>
          </p:cNvPr>
          <p:cNvPicPr>
            <a:picLocks noChangeAspect="1"/>
          </p:cNvPicPr>
          <p:nvPr/>
        </p:nvPicPr>
        <p:blipFill>
          <a:blip r:embed="rId6"/>
          <a:stretch>
            <a:fillRect/>
          </a:stretch>
        </p:blipFill>
        <p:spPr>
          <a:xfrm>
            <a:off x="4462709" y="2035034"/>
            <a:ext cx="3605197" cy="309017"/>
          </a:xfrm>
          <a:prstGeom prst="rect">
            <a:avLst/>
          </a:prstGeom>
        </p:spPr>
      </p:pic>
      <p:pic>
        <p:nvPicPr>
          <p:cNvPr id="6144" name="Picture 6143">
            <a:extLst>
              <a:ext uri="{FF2B5EF4-FFF2-40B4-BE49-F238E27FC236}">
                <a16:creationId xmlns:a16="http://schemas.microsoft.com/office/drawing/2014/main" id="{C37287AC-0A92-DD6A-37D4-3420CE881385}"/>
              </a:ext>
            </a:extLst>
          </p:cNvPr>
          <p:cNvPicPr>
            <a:picLocks noChangeAspect="1"/>
          </p:cNvPicPr>
          <p:nvPr/>
        </p:nvPicPr>
        <p:blipFill>
          <a:blip r:embed="rId7"/>
          <a:stretch>
            <a:fillRect/>
          </a:stretch>
        </p:blipFill>
        <p:spPr>
          <a:xfrm>
            <a:off x="3728730" y="3314611"/>
            <a:ext cx="4761945" cy="773649"/>
          </a:xfrm>
          <a:prstGeom prst="rect">
            <a:avLst/>
          </a:prstGeom>
        </p:spPr>
      </p:pic>
      <p:grpSp>
        <p:nvGrpSpPr>
          <p:cNvPr id="6154" name="Google Shape;1483;p38">
            <a:extLst>
              <a:ext uri="{FF2B5EF4-FFF2-40B4-BE49-F238E27FC236}">
                <a16:creationId xmlns:a16="http://schemas.microsoft.com/office/drawing/2014/main" id="{166E18D5-F82D-B9C7-B369-824EB52EDE56}"/>
              </a:ext>
            </a:extLst>
          </p:cNvPr>
          <p:cNvGrpSpPr/>
          <p:nvPr/>
        </p:nvGrpSpPr>
        <p:grpSpPr>
          <a:xfrm>
            <a:off x="1008820" y="3340389"/>
            <a:ext cx="2870483" cy="1399076"/>
            <a:chOff x="457194" y="2833314"/>
            <a:chExt cx="2870483" cy="1399076"/>
          </a:xfrm>
        </p:grpSpPr>
        <p:sp>
          <p:nvSpPr>
            <p:cNvPr id="6155" name="Google Shape;1484;p38">
              <a:extLst>
                <a:ext uri="{FF2B5EF4-FFF2-40B4-BE49-F238E27FC236}">
                  <a16:creationId xmlns:a16="http://schemas.microsoft.com/office/drawing/2014/main" id="{BB1769C5-55A4-CCF2-F9B2-A6D27B0CD19C}"/>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Tuning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6156" name="Google Shape;1485;p38">
              <a:extLst>
                <a:ext uri="{FF2B5EF4-FFF2-40B4-BE49-F238E27FC236}">
                  <a16:creationId xmlns:a16="http://schemas.microsoft.com/office/drawing/2014/main" id="{3C4D17B9-D1EF-9F99-63D1-F6CF765E4EFC}"/>
                </a:ext>
              </a:extLst>
            </p:cNvPr>
            <p:cNvSpPr txBox="1"/>
            <p:nvPr/>
          </p:nvSpPr>
          <p:spPr>
            <a:xfrm>
              <a:off x="457194" y="3512737"/>
              <a:ext cx="2870483" cy="719653"/>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Classifier get fine tuned to give the best fit and prediction accuracy.</a:t>
              </a:r>
              <a:endParaRPr lang="ar-EG" b="1" dirty="0">
                <a:solidFill>
                  <a:schemeClr val="dk1"/>
                </a:solidFill>
                <a:latin typeface="Roboto"/>
                <a:ea typeface="Roboto"/>
                <a:cs typeface="Roboto"/>
                <a:sym typeface="Roboto"/>
              </a:endParaRPr>
            </a:p>
          </p:txBody>
        </p:sp>
        <p:sp>
          <p:nvSpPr>
            <p:cNvPr id="6157" name="Google Shape;1486;p38">
              <a:extLst>
                <a:ext uri="{FF2B5EF4-FFF2-40B4-BE49-F238E27FC236}">
                  <a16:creationId xmlns:a16="http://schemas.microsoft.com/office/drawing/2014/main" id="{5DB7D059-A619-0749-2A5E-0B775828C9C7}"/>
                </a:ext>
              </a:extLst>
            </p:cNvPr>
            <p:cNvSpPr txBox="1"/>
            <p:nvPr/>
          </p:nvSpPr>
          <p:spPr>
            <a:xfrm>
              <a:off x="457201" y="2833314"/>
              <a:ext cx="2329283"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5"/>
                  </a:solidFill>
                  <a:latin typeface="Fira Sans Extra Condensed"/>
                  <a:ea typeface="Fira Sans Extra Condensed"/>
                  <a:cs typeface="Fira Sans Extra Condensed"/>
                  <a:sym typeface="Fira Sans Extra Condensed"/>
                </a:rPr>
                <a:t>Hyperparameter</a:t>
              </a:r>
            </a:p>
          </p:txBody>
        </p:sp>
      </p:grpSp>
      <p:grpSp>
        <p:nvGrpSpPr>
          <p:cNvPr id="6158" name="Google Shape;8153;p82">
            <a:extLst>
              <a:ext uri="{FF2B5EF4-FFF2-40B4-BE49-F238E27FC236}">
                <a16:creationId xmlns:a16="http://schemas.microsoft.com/office/drawing/2014/main" id="{531C1F17-BC9E-7969-76FF-D6461DB64D45}"/>
              </a:ext>
            </a:extLst>
          </p:cNvPr>
          <p:cNvGrpSpPr/>
          <p:nvPr/>
        </p:nvGrpSpPr>
        <p:grpSpPr>
          <a:xfrm>
            <a:off x="306050" y="3246005"/>
            <a:ext cx="689872" cy="785902"/>
            <a:chOff x="4229143" y="1191441"/>
            <a:chExt cx="689872" cy="785902"/>
          </a:xfrm>
          <a:solidFill>
            <a:schemeClr val="bg2">
              <a:lumMod val="20000"/>
              <a:lumOff val="80000"/>
            </a:schemeClr>
          </a:solidFill>
        </p:grpSpPr>
        <p:sp>
          <p:nvSpPr>
            <p:cNvPr id="6159" name="Google Shape;8154;p82">
              <a:extLst>
                <a:ext uri="{FF2B5EF4-FFF2-40B4-BE49-F238E27FC236}">
                  <a16:creationId xmlns:a16="http://schemas.microsoft.com/office/drawing/2014/main" id="{B6F88301-C24D-D159-8F1A-CB6645EA5733}"/>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FFC000"/>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8155;p82">
              <a:extLst>
                <a:ext uri="{FF2B5EF4-FFF2-40B4-BE49-F238E27FC236}">
                  <a16:creationId xmlns:a16="http://schemas.microsoft.com/office/drawing/2014/main" id="{E19B7F16-8D14-D6DB-58D1-C137C1B6FC4B}"/>
                </a:ext>
              </a:extLst>
            </p:cNvPr>
            <p:cNvSpPr/>
            <p:nvPr/>
          </p:nvSpPr>
          <p:spPr>
            <a:xfrm>
              <a:off x="4557499" y="1620866"/>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00B0F0"/>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1" name="Google Shape;8156;p82">
              <a:extLst>
                <a:ext uri="{FF2B5EF4-FFF2-40B4-BE49-F238E27FC236}">
                  <a16:creationId xmlns:a16="http://schemas.microsoft.com/office/drawing/2014/main" id="{6FEBE039-F66E-0B40-D99C-A928B79742D4}"/>
                </a:ext>
              </a:extLst>
            </p:cNvPr>
            <p:cNvSpPr/>
            <p:nvPr/>
          </p:nvSpPr>
          <p:spPr>
            <a:xfrm>
              <a:off x="4293677" y="1488782"/>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F87374"/>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8157;p82">
              <a:extLst>
                <a:ext uri="{FF2B5EF4-FFF2-40B4-BE49-F238E27FC236}">
                  <a16:creationId xmlns:a16="http://schemas.microsoft.com/office/drawing/2014/main" id="{A62546BC-E8CB-6415-91AB-B946D0139288}"/>
                </a:ext>
              </a:extLst>
            </p:cNvPr>
            <p:cNvSpPr/>
            <p:nvPr/>
          </p:nvSpPr>
          <p:spPr>
            <a:xfrm>
              <a:off x="4313430" y="1244630"/>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1DD56"/>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8158;p82">
              <a:extLst>
                <a:ext uri="{FF2B5EF4-FFF2-40B4-BE49-F238E27FC236}">
                  <a16:creationId xmlns:a16="http://schemas.microsoft.com/office/drawing/2014/main" id="{9085860E-F2B8-F05E-89AB-DC7F92EEA93D}"/>
                </a:ext>
              </a:extLst>
            </p:cNvPr>
            <p:cNvGrpSpPr/>
            <p:nvPr/>
          </p:nvGrpSpPr>
          <p:grpSpPr>
            <a:xfrm>
              <a:off x="4644280" y="1290523"/>
              <a:ext cx="143716" cy="29463"/>
              <a:chOff x="4644280" y="1290523"/>
              <a:chExt cx="143716" cy="29463"/>
            </a:xfrm>
            <a:grpFill/>
          </p:grpSpPr>
          <p:sp>
            <p:nvSpPr>
              <p:cNvPr id="154" name="Google Shape;8159;p82">
                <a:extLst>
                  <a:ext uri="{FF2B5EF4-FFF2-40B4-BE49-F238E27FC236}">
                    <a16:creationId xmlns:a16="http://schemas.microsoft.com/office/drawing/2014/main" id="{2DD31658-876E-BE3E-5735-36007527B61F}"/>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160;p82">
                <a:extLst>
                  <a:ext uri="{FF2B5EF4-FFF2-40B4-BE49-F238E27FC236}">
                    <a16:creationId xmlns:a16="http://schemas.microsoft.com/office/drawing/2014/main" id="{3EA60D3A-1536-DDA1-C926-83C70583494E}"/>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161;p82">
                <a:extLst>
                  <a:ext uri="{FF2B5EF4-FFF2-40B4-BE49-F238E27FC236}">
                    <a16:creationId xmlns:a16="http://schemas.microsoft.com/office/drawing/2014/main" id="{D1E28EA1-E448-C122-0EEC-68DB01C27D50}"/>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162;p82">
                <a:extLst>
                  <a:ext uri="{FF2B5EF4-FFF2-40B4-BE49-F238E27FC236}">
                    <a16:creationId xmlns:a16="http://schemas.microsoft.com/office/drawing/2014/main" id="{86CB22F3-4E2E-E51A-5345-219F9D7DD316}"/>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8163;p82">
              <a:extLst>
                <a:ext uri="{FF2B5EF4-FFF2-40B4-BE49-F238E27FC236}">
                  <a16:creationId xmlns:a16="http://schemas.microsoft.com/office/drawing/2014/main" id="{BE06E8D7-EED3-822B-5A18-15C51C971827}"/>
                </a:ext>
              </a:extLst>
            </p:cNvPr>
            <p:cNvGrpSpPr/>
            <p:nvPr/>
          </p:nvGrpSpPr>
          <p:grpSpPr>
            <a:xfrm>
              <a:off x="4356567" y="1191441"/>
              <a:ext cx="143690" cy="29488"/>
              <a:chOff x="4356567" y="1191441"/>
              <a:chExt cx="143690" cy="29488"/>
            </a:xfrm>
            <a:grpFill/>
          </p:grpSpPr>
          <p:sp>
            <p:nvSpPr>
              <p:cNvPr id="149" name="Google Shape;8164;p82">
                <a:extLst>
                  <a:ext uri="{FF2B5EF4-FFF2-40B4-BE49-F238E27FC236}">
                    <a16:creationId xmlns:a16="http://schemas.microsoft.com/office/drawing/2014/main" id="{9FF83EEE-7F22-3B52-F0BF-A7DFFF33F106}"/>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165;p82">
                <a:extLst>
                  <a:ext uri="{FF2B5EF4-FFF2-40B4-BE49-F238E27FC236}">
                    <a16:creationId xmlns:a16="http://schemas.microsoft.com/office/drawing/2014/main" id="{54A45106-13AC-1D3D-C1DF-F1252130FC98}"/>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166;p82">
                <a:extLst>
                  <a:ext uri="{FF2B5EF4-FFF2-40B4-BE49-F238E27FC236}">
                    <a16:creationId xmlns:a16="http://schemas.microsoft.com/office/drawing/2014/main" id="{9C9CF733-EA93-9C5B-F268-343C0435FA8C}"/>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167;p82">
                <a:extLst>
                  <a:ext uri="{FF2B5EF4-FFF2-40B4-BE49-F238E27FC236}">
                    <a16:creationId xmlns:a16="http://schemas.microsoft.com/office/drawing/2014/main" id="{47EFDC55-56C8-E977-61D4-8C1E55C041BF}"/>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8168;p82">
              <a:extLst>
                <a:ext uri="{FF2B5EF4-FFF2-40B4-BE49-F238E27FC236}">
                  <a16:creationId xmlns:a16="http://schemas.microsoft.com/office/drawing/2014/main" id="{6348D56A-C7DC-7AE9-FA8B-7B55940ABC7D}"/>
                </a:ext>
              </a:extLst>
            </p:cNvPr>
            <p:cNvGrpSpPr/>
            <p:nvPr/>
          </p:nvGrpSpPr>
          <p:grpSpPr>
            <a:xfrm>
              <a:off x="4339009" y="1843040"/>
              <a:ext cx="143704" cy="29476"/>
              <a:chOff x="4339009" y="1843040"/>
              <a:chExt cx="143704" cy="29476"/>
            </a:xfrm>
            <a:grpFill/>
          </p:grpSpPr>
          <p:sp>
            <p:nvSpPr>
              <p:cNvPr id="145" name="Google Shape;8169;p82">
                <a:extLst>
                  <a:ext uri="{FF2B5EF4-FFF2-40B4-BE49-F238E27FC236}">
                    <a16:creationId xmlns:a16="http://schemas.microsoft.com/office/drawing/2014/main" id="{CCBEACF9-BCAD-BACC-71DE-375D99AB5D8A}"/>
                  </a:ext>
                </a:extLst>
              </p:cNvPr>
              <p:cNvSpPr/>
              <p:nvPr/>
            </p:nvSpPr>
            <p:spPr>
              <a:xfrm>
                <a:off x="4339009" y="1843040"/>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0;p82">
                <a:extLst>
                  <a:ext uri="{FF2B5EF4-FFF2-40B4-BE49-F238E27FC236}">
                    <a16:creationId xmlns:a16="http://schemas.microsoft.com/office/drawing/2014/main" id="{CAF1B733-ED29-E84E-64F0-F0B85C6CC478}"/>
                  </a:ext>
                </a:extLst>
              </p:cNvPr>
              <p:cNvSpPr/>
              <p:nvPr/>
            </p:nvSpPr>
            <p:spPr>
              <a:xfrm>
                <a:off x="4394732" y="1864515"/>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71;p82">
                <a:extLst>
                  <a:ext uri="{FF2B5EF4-FFF2-40B4-BE49-F238E27FC236}">
                    <a16:creationId xmlns:a16="http://schemas.microsoft.com/office/drawing/2014/main" id="{77F9773D-60D8-ABF5-851D-C4BF3BE9FC2E}"/>
                  </a:ext>
                </a:extLst>
              </p:cNvPr>
              <p:cNvSpPr/>
              <p:nvPr/>
            </p:nvSpPr>
            <p:spPr>
              <a:xfrm>
                <a:off x="4462488" y="1849127"/>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72;p82">
                <a:extLst>
                  <a:ext uri="{FF2B5EF4-FFF2-40B4-BE49-F238E27FC236}">
                    <a16:creationId xmlns:a16="http://schemas.microsoft.com/office/drawing/2014/main" id="{8AE3BBA1-C9CD-A23B-027B-A2859B5BAF7C}"/>
                  </a:ext>
                </a:extLst>
              </p:cNvPr>
              <p:cNvSpPr/>
              <p:nvPr/>
            </p:nvSpPr>
            <p:spPr>
              <a:xfrm>
                <a:off x="4431392" y="1859705"/>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8173;p82">
              <a:extLst>
                <a:ext uri="{FF2B5EF4-FFF2-40B4-BE49-F238E27FC236}">
                  <a16:creationId xmlns:a16="http://schemas.microsoft.com/office/drawing/2014/main" id="{C0C83F3C-E8E4-7189-E7D6-F4151867A774}"/>
                </a:ext>
              </a:extLst>
            </p:cNvPr>
            <p:cNvGrpSpPr/>
            <p:nvPr/>
          </p:nvGrpSpPr>
          <p:grpSpPr>
            <a:xfrm>
              <a:off x="4229143" y="1607315"/>
              <a:ext cx="29539" cy="142899"/>
              <a:chOff x="4229143" y="1607315"/>
              <a:chExt cx="29539" cy="142899"/>
            </a:xfrm>
            <a:grpFill/>
          </p:grpSpPr>
          <p:sp>
            <p:nvSpPr>
              <p:cNvPr id="141" name="Google Shape;8174;p82">
                <a:extLst>
                  <a:ext uri="{FF2B5EF4-FFF2-40B4-BE49-F238E27FC236}">
                    <a16:creationId xmlns:a16="http://schemas.microsoft.com/office/drawing/2014/main" id="{7934456D-624C-1CD4-0AD7-06C2FE34D9AB}"/>
                  </a:ext>
                </a:extLst>
              </p:cNvPr>
              <p:cNvSpPr/>
              <p:nvPr/>
            </p:nvSpPr>
            <p:spPr>
              <a:xfrm>
                <a:off x="4232524"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75;p82">
                <a:extLst>
                  <a:ext uri="{FF2B5EF4-FFF2-40B4-BE49-F238E27FC236}">
                    <a16:creationId xmlns:a16="http://schemas.microsoft.com/office/drawing/2014/main" id="{BF01064E-8CAF-E47D-C0A3-25D611D8BCFF}"/>
                  </a:ext>
                </a:extLst>
              </p:cNvPr>
              <p:cNvSpPr/>
              <p:nvPr/>
            </p:nvSpPr>
            <p:spPr>
              <a:xfrm>
                <a:off x="4229143"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76;p82">
                <a:extLst>
                  <a:ext uri="{FF2B5EF4-FFF2-40B4-BE49-F238E27FC236}">
                    <a16:creationId xmlns:a16="http://schemas.microsoft.com/office/drawing/2014/main" id="{2D5E2FB0-18D3-271F-523B-A8BE13B1E18D}"/>
                  </a:ext>
                </a:extLst>
              </p:cNvPr>
              <p:cNvSpPr/>
              <p:nvPr/>
            </p:nvSpPr>
            <p:spPr>
              <a:xfrm>
                <a:off x="4238878"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8177;p82">
                <a:extLst>
                  <a:ext uri="{FF2B5EF4-FFF2-40B4-BE49-F238E27FC236}">
                    <a16:creationId xmlns:a16="http://schemas.microsoft.com/office/drawing/2014/main" id="{6EFEE718-4A53-7E57-16D2-374214937621}"/>
                  </a:ext>
                </a:extLst>
              </p:cNvPr>
              <p:cNvSpPr/>
              <p:nvPr/>
            </p:nvSpPr>
            <p:spPr>
              <a:xfrm>
                <a:off x="4230291"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8178;p82">
              <a:extLst>
                <a:ext uri="{FF2B5EF4-FFF2-40B4-BE49-F238E27FC236}">
                  <a16:creationId xmlns:a16="http://schemas.microsoft.com/office/drawing/2014/main" id="{DB165206-A309-9B16-14BE-A81F63CB8B6A}"/>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8179;p82">
              <a:extLst>
                <a:ext uri="{FF2B5EF4-FFF2-40B4-BE49-F238E27FC236}">
                  <a16:creationId xmlns:a16="http://schemas.microsoft.com/office/drawing/2014/main" id="{F7FD21F8-2068-20DB-AACA-50A84038B978}"/>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8180;p82">
              <a:extLst>
                <a:ext uri="{FF2B5EF4-FFF2-40B4-BE49-F238E27FC236}">
                  <a16:creationId xmlns:a16="http://schemas.microsoft.com/office/drawing/2014/main" id="{62646C80-601A-F733-FF32-C3DDCFADB978}"/>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8181;p82">
              <a:extLst>
                <a:ext uri="{FF2B5EF4-FFF2-40B4-BE49-F238E27FC236}">
                  <a16:creationId xmlns:a16="http://schemas.microsoft.com/office/drawing/2014/main" id="{B33FA1D5-F02C-E930-C3E5-8DFFB3EF8A77}"/>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8182;p82">
              <a:extLst>
                <a:ext uri="{FF2B5EF4-FFF2-40B4-BE49-F238E27FC236}">
                  <a16:creationId xmlns:a16="http://schemas.microsoft.com/office/drawing/2014/main" id="{246F4C7A-305B-9E5B-BF7A-FD19EF9FC136}"/>
                </a:ext>
              </a:extLst>
            </p:cNvPr>
            <p:cNvGrpSpPr/>
            <p:nvPr/>
          </p:nvGrpSpPr>
          <p:grpSpPr>
            <a:xfrm>
              <a:off x="4889463" y="1423737"/>
              <a:ext cx="29552" cy="142899"/>
              <a:chOff x="4889463" y="1423737"/>
              <a:chExt cx="29552" cy="142899"/>
            </a:xfrm>
            <a:grpFill/>
          </p:grpSpPr>
          <p:sp>
            <p:nvSpPr>
              <p:cNvPr id="130" name="Google Shape;8183;p82">
                <a:extLst>
                  <a:ext uri="{FF2B5EF4-FFF2-40B4-BE49-F238E27FC236}">
                    <a16:creationId xmlns:a16="http://schemas.microsoft.com/office/drawing/2014/main" id="{992F617B-C141-56CE-1610-76817739274D}"/>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184;p82">
                <a:extLst>
                  <a:ext uri="{FF2B5EF4-FFF2-40B4-BE49-F238E27FC236}">
                    <a16:creationId xmlns:a16="http://schemas.microsoft.com/office/drawing/2014/main" id="{566EFB18-364A-591E-4800-9437064212B4}"/>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185;p82">
                <a:extLst>
                  <a:ext uri="{FF2B5EF4-FFF2-40B4-BE49-F238E27FC236}">
                    <a16:creationId xmlns:a16="http://schemas.microsoft.com/office/drawing/2014/main" id="{0444142C-02E3-F53A-58BD-4F98372F994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86;p82">
                <a:extLst>
                  <a:ext uri="{FF2B5EF4-FFF2-40B4-BE49-F238E27FC236}">
                    <a16:creationId xmlns:a16="http://schemas.microsoft.com/office/drawing/2014/main" id="{6841E3A3-A894-ED8A-E290-98170A255A94}"/>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8187;p82">
              <a:extLst>
                <a:ext uri="{FF2B5EF4-FFF2-40B4-BE49-F238E27FC236}">
                  <a16:creationId xmlns:a16="http://schemas.microsoft.com/office/drawing/2014/main" id="{4C54CDCE-DC5E-FB49-B260-D60D849782DD}"/>
                </a:ext>
              </a:extLst>
            </p:cNvPr>
            <p:cNvGrpSpPr/>
            <p:nvPr/>
          </p:nvGrpSpPr>
          <p:grpSpPr>
            <a:xfrm>
              <a:off x="4771663" y="1876896"/>
              <a:ext cx="108651" cy="100447"/>
              <a:chOff x="4771663" y="1876896"/>
              <a:chExt cx="108651" cy="100447"/>
            </a:xfrm>
            <a:grpFill/>
          </p:grpSpPr>
          <p:sp>
            <p:nvSpPr>
              <p:cNvPr id="6173" name="Google Shape;8188;p82">
                <a:extLst>
                  <a:ext uri="{FF2B5EF4-FFF2-40B4-BE49-F238E27FC236}">
                    <a16:creationId xmlns:a16="http://schemas.microsoft.com/office/drawing/2014/main" id="{B148F5F7-1D95-DD51-5503-B92345BEE754}"/>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8189;p82">
                <a:extLst>
                  <a:ext uri="{FF2B5EF4-FFF2-40B4-BE49-F238E27FC236}">
                    <a16:creationId xmlns:a16="http://schemas.microsoft.com/office/drawing/2014/main" id="{8943B673-5545-D48D-DDB1-2BD22746D5F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8190;p82">
                <a:extLst>
                  <a:ext uri="{FF2B5EF4-FFF2-40B4-BE49-F238E27FC236}">
                    <a16:creationId xmlns:a16="http://schemas.microsoft.com/office/drawing/2014/main" id="{564D5BC4-FC59-1365-A562-91826494A4CE}"/>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191;p82">
                <a:extLst>
                  <a:ext uri="{FF2B5EF4-FFF2-40B4-BE49-F238E27FC236}">
                    <a16:creationId xmlns:a16="http://schemas.microsoft.com/office/drawing/2014/main" id="{867698D8-92EB-CF97-E539-B0E66A10AB86}"/>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0" name="TextBox 159">
            <a:extLst>
              <a:ext uri="{FF2B5EF4-FFF2-40B4-BE49-F238E27FC236}">
                <a16:creationId xmlns:a16="http://schemas.microsoft.com/office/drawing/2014/main" id="{CBBBE23C-FD05-D277-4C77-9238909D0B64}"/>
              </a:ext>
            </a:extLst>
          </p:cNvPr>
          <p:cNvSpPr txBox="1"/>
          <p:nvPr/>
        </p:nvSpPr>
        <p:spPr>
          <a:xfrm>
            <a:off x="4799947" y="751611"/>
            <a:ext cx="2517237" cy="461665"/>
          </a:xfrm>
          <a:prstGeom prst="rect">
            <a:avLst/>
          </a:prstGeom>
          <a:noFill/>
        </p:spPr>
        <p:txBody>
          <a:bodyPr wrap="square">
            <a:sp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 - implementation</a:t>
            </a:r>
          </a:p>
        </p:txBody>
      </p:sp>
      <p:pic>
        <p:nvPicPr>
          <p:cNvPr id="6" name="Picture 5" descr="A yellow and blue circles with a sad face&#10;&#10;Description automatically generated">
            <a:extLst>
              <a:ext uri="{FF2B5EF4-FFF2-40B4-BE49-F238E27FC236}">
                <a16:creationId xmlns:a16="http://schemas.microsoft.com/office/drawing/2014/main" id="{56F40FB1-8B31-032A-57DB-DB10E6EBF297}"/>
              </a:ext>
            </a:extLst>
          </p:cNvPr>
          <p:cNvPicPr>
            <a:picLocks noChangeAspect="1"/>
          </p:cNvPicPr>
          <p:nvPr/>
        </p:nvPicPr>
        <p:blipFill>
          <a:blip r:embed="rId8"/>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3659085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8" name="Picture 7">
            <a:extLst>
              <a:ext uri="{FF2B5EF4-FFF2-40B4-BE49-F238E27FC236}">
                <a16:creationId xmlns:a16="http://schemas.microsoft.com/office/drawing/2014/main" id="{3216BA8C-1156-D775-18D8-E15FAC599FE8}"/>
              </a:ext>
            </a:extLst>
          </p:cNvPr>
          <p:cNvPicPr>
            <a:picLocks noChangeAspect="1"/>
          </p:cNvPicPr>
          <p:nvPr/>
        </p:nvPicPr>
        <p:blipFill>
          <a:blip r:embed="rId3"/>
          <a:stretch>
            <a:fillRect/>
          </a:stretch>
        </p:blipFill>
        <p:spPr>
          <a:xfrm>
            <a:off x="980751" y="1790454"/>
            <a:ext cx="6026817" cy="371400"/>
          </a:xfrm>
          <a:prstGeom prst="rect">
            <a:avLst/>
          </a:prstGeom>
        </p:spPr>
      </p:pic>
      <p:sp>
        <p:nvSpPr>
          <p:cNvPr id="157" name="Google Shape;157;p17"/>
          <p:cNvSpPr txBox="1"/>
          <p:nvPr/>
        </p:nvSpPr>
        <p:spPr>
          <a:xfrm>
            <a:off x="9590385" y="3599417"/>
            <a:ext cx="7147814"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SVM (Support Vector Machine) - implementation</a:t>
            </a:r>
          </a:p>
        </p:txBody>
      </p:sp>
      <p:sp>
        <p:nvSpPr>
          <p:cNvPr id="162" name="Google Shape;162;p17"/>
          <p:cNvSpPr txBox="1"/>
          <p:nvPr/>
        </p:nvSpPr>
        <p:spPr>
          <a:xfrm>
            <a:off x="1226824" y="758256"/>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Training Model</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67" name="Google Shape;167;p17"/>
          <p:cNvSpPr txBox="1"/>
          <p:nvPr/>
        </p:nvSpPr>
        <p:spPr>
          <a:xfrm>
            <a:off x="9223068" y="1112621"/>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Evaluating model</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9" name="circle">
            <a:extLst>
              <a:ext uri="{FF2B5EF4-FFF2-40B4-BE49-F238E27FC236}">
                <a16:creationId xmlns:a16="http://schemas.microsoft.com/office/drawing/2014/main" id="{90106AF7-CD20-2FCB-64F0-59F639ED560C}"/>
              </a:ext>
            </a:extLst>
          </p:cNvPr>
          <p:cNvSpPr/>
          <p:nvPr/>
        </p:nvSpPr>
        <p:spPr>
          <a:xfrm>
            <a:off x="8516866" y="3384779"/>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8641248" y="3489344"/>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8516866" y="259263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8641311" y="2702642"/>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593239" y="622569"/>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735124" y="708972"/>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8490675" y="927069"/>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8614068" y="1027094"/>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5" name="!!shape">
            <a:extLst>
              <a:ext uri="{FF2B5EF4-FFF2-40B4-BE49-F238E27FC236}">
                <a16:creationId xmlns:a16="http://schemas.microsoft.com/office/drawing/2014/main" id="{1F88D1E5-E1CC-087C-373A-D059244092F4}"/>
              </a:ext>
            </a:extLst>
          </p:cNvPr>
          <p:cNvSpPr/>
          <p:nvPr/>
        </p:nvSpPr>
        <p:spPr>
          <a:xfrm>
            <a:off x="2940832" y="-328160"/>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EB5D1427-DA6E-8328-1F97-82D3AEC0BAB4}"/>
              </a:ext>
            </a:extLst>
          </p:cNvPr>
          <p:cNvSpPr txBox="1">
            <a:spLocks/>
          </p:cNvSpPr>
          <p:nvPr/>
        </p:nvSpPr>
        <p:spPr>
          <a:xfrm>
            <a:off x="160200" y="785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17" name="Group 16">
            <a:extLst>
              <a:ext uri="{FF2B5EF4-FFF2-40B4-BE49-F238E27FC236}">
                <a16:creationId xmlns:a16="http://schemas.microsoft.com/office/drawing/2014/main" id="{B9480BE3-8A8E-E878-04CB-43B485863912}"/>
              </a:ext>
            </a:extLst>
          </p:cNvPr>
          <p:cNvGrpSpPr/>
          <p:nvPr/>
        </p:nvGrpSpPr>
        <p:grpSpPr>
          <a:xfrm>
            <a:off x="5105100" y="14301"/>
            <a:ext cx="499926" cy="499926"/>
            <a:chOff x="7867500" y="3727638"/>
            <a:chExt cx="673500" cy="673500"/>
          </a:xfrm>
        </p:grpSpPr>
        <p:sp>
          <p:nvSpPr>
            <p:cNvPr id="20" name="Google Shape;177;p17">
              <a:extLst>
                <a:ext uri="{FF2B5EF4-FFF2-40B4-BE49-F238E27FC236}">
                  <a16:creationId xmlns:a16="http://schemas.microsoft.com/office/drawing/2014/main" id="{69744E8C-6794-C1AE-7643-FAC667BEC5AF}"/>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10338;p88">
              <a:extLst>
                <a:ext uri="{FF2B5EF4-FFF2-40B4-BE49-F238E27FC236}">
                  <a16:creationId xmlns:a16="http://schemas.microsoft.com/office/drawing/2014/main" id="{102001E1-092B-99C7-D4C8-743E711A17C4}"/>
                </a:ext>
              </a:extLst>
            </p:cNvPr>
            <p:cNvGrpSpPr/>
            <p:nvPr/>
          </p:nvGrpSpPr>
          <p:grpSpPr>
            <a:xfrm>
              <a:off x="7983637" y="3855023"/>
              <a:ext cx="441226" cy="442400"/>
              <a:chOff x="-44528075" y="1982825"/>
              <a:chExt cx="300900" cy="301700"/>
            </a:xfrm>
            <a:solidFill>
              <a:schemeClr val="accent5"/>
            </a:solidFill>
          </p:grpSpPr>
          <p:sp>
            <p:nvSpPr>
              <p:cNvPr id="22" name="Google Shape;10339;p88">
                <a:extLst>
                  <a:ext uri="{FF2B5EF4-FFF2-40B4-BE49-F238E27FC236}">
                    <a16:creationId xmlns:a16="http://schemas.microsoft.com/office/drawing/2014/main" id="{3FCA971E-3621-FCF3-0A24-8F645E0DC1E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0340;p88">
                <a:extLst>
                  <a:ext uri="{FF2B5EF4-FFF2-40B4-BE49-F238E27FC236}">
                    <a16:creationId xmlns:a16="http://schemas.microsoft.com/office/drawing/2014/main" id="{B1E39687-8E52-9ED3-C13A-C260235D191B}"/>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0341;p88">
                <a:extLst>
                  <a:ext uri="{FF2B5EF4-FFF2-40B4-BE49-F238E27FC236}">
                    <a16:creationId xmlns:a16="http://schemas.microsoft.com/office/drawing/2014/main" id="{E89CFB5B-B6DA-504B-7232-254689974005}"/>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0342;p88">
                <a:extLst>
                  <a:ext uri="{FF2B5EF4-FFF2-40B4-BE49-F238E27FC236}">
                    <a16:creationId xmlns:a16="http://schemas.microsoft.com/office/drawing/2014/main" id="{39E57602-A51D-D35D-D262-37B97A67CC48}"/>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10343;p88">
                <a:extLst>
                  <a:ext uri="{FF2B5EF4-FFF2-40B4-BE49-F238E27FC236}">
                    <a16:creationId xmlns:a16="http://schemas.microsoft.com/office/drawing/2014/main" id="{7CF34ADD-731C-C3B0-9D6D-4FF4220B1E1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0344;p88">
                <a:extLst>
                  <a:ext uri="{FF2B5EF4-FFF2-40B4-BE49-F238E27FC236}">
                    <a16:creationId xmlns:a16="http://schemas.microsoft.com/office/drawing/2014/main" id="{79F3F38B-8A02-0053-E4F2-4658609C081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0345;p88">
                <a:extLst>
                  <a:ext uri="{FF2B5EF4-FFF2-40B4-BE49-F238E27FC236}">
                    <a16:creationId xmlns:a16="http://schemas.microsoft.com/office/drawing/2014/main" id="{F8FFC8CC-16D5-F98D-81F6-3F64976521E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4"/>
          <a:stretch>
            <a:fillRect/>
          </a:stretch>
        </p:blipFill>
        <p:spPr>
          <a:xfrm>
            <a:off x="-52227" y="310932"/>
            <a:ext cx="987389" cy="987389"/>
          </a:xfrm>
          <a:prstGeom prst="rect">
            <a:avLst/>
          </a:prstGeom>
        </p:spPr>
      </p:pic>
      <p:grpSp>
        <p:nvGrpSpPr>
          <p:cNvPr id="2" name="Google Shape;1483;p38">
            <a:extLst>
              <a:ext uri="{FF2B5EF4-FFF2-40B4-BE49-F238E27FC236}">
                <a16:creationId xmlns:a16="http://schemas.microsoft.com/office/drawing/2014/main" id="{A07D9AD2-9AD3-B25B-9E49-6E8970AFD20D}"/>
              </a:ext>
            </a:extLst>
          </p:cNvPr>
          <p:cNvGrpSpPr/>
          <p:nvPr/>
        </p:nvGrpSpPr>
        <p:grpSpPr>
          <a:xfrm>
            <a:off x="-3158207" y="1597512"/>
            <a:ext cx="3105980" cy="1399076"/>
            <a:chOff x="457194" y="2833314"/>
            <a:chExt cx="3105980" cy="1399076"/>
          </a:xfrm>
        </p:grpSpPr>
        <p:sp>
          <p:nvSpPr>
            <p:cNvPr id="3" name="Google Shape;1484;p38">
              <a:extLst>
                <a:ext uri="{FF2B5EF4-FFF2-40B4-BE49-F238E27FC236}">
                  <a16:creationId xmlns:a16="http://schemas.microsoft.com/office/drawing/2014/main" id="{B1EA94D8-C2CA-F8EC-C3E8-5486B30B67C7}"/>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485;p38">
              <a:extLst>
                <a:ext uri="{FF2B5EF4-FFF2-40B4-BE49-F238E27FC236}">
                  <a16:creationId xmlns:a16="http://schemas.microsoft.com/office/drawing/2014/main" id="{A8DA584A-D116-0097-B913-C679BB80C62C}"/>
                </a:ext>
              </a:extLst>
            </p:cNvPr>
            <p:cNvSpPr txBox="1"/>
            <p:nvPr/>
          </p:nvSpPr>
          <p:spPr>
            <a:xfrm>
              <a:off x="457194" y="3512737"/>
              <a:ext cx="3105980" cy="719653"/>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project used </a:t>
              </a:r>
              <a:r>
                <a:rPr lang="en-US" b="1" dirty="0">
                  <a:solidFill>
                    <a:schemeClr val="dk1"/>
                  </a:solidFill>
                  <a:latin typeface="Roboto"/>
                  <a:ea typeface="Roboto"/>
                  <a:cs typeface="Roboto"/>
                  <a:sym typeface="Roboto"/>
                </a:rPr>
                <a:t>SVC </a:t>
              </a:r>
              <a:r>
                <a:rPr lang="en-US" dirty="0">
                  <a:solidFill>
                    <a:schemeClr val="dk1"/>
                  </a:solidFill>
                  <a:latin typeface="Roboto"/>
                  <a:ea typeface="Roboto"/>
                  <a:cs typeface="Roboto"/>
                  <a:sym typeface="Roboto"/>
                </a:rPr>
                <a:t>(support vector classifier) from </a:t>
              </a:r>
              <a:r>
                <a:rPr lang="en-US" b="1" dirty="0">
                  <a:solidFill>
                    <a:schemeClr val="dk1"/>
                  </a:solidFill>
                  <a:latin typeface="Roboto"/>
                  <a:ea typeface="Roboto"/>
                  <a:cs typeface="Roboto"/>
                  <a:sym typeface="Roboto"/>
                </a:rPr>
                <a:t>SVM </a:t>
              </a:r>
              <a:r>
                <a:rPr lang="en-US" dirty="0">
                  <a:solidFill>
                    <a:schemeClr val="dk1"/>
                  </a:solidFill>
                  <a:latin typeface="Roboto"/>
                  <a:ea typeface="Roboto"/>
                  <a:cs typeface="Roboto"/>
                  <a:sym typeface="Roboto"/>
                </a:rPr>
                <a:t>module located in </a:t>
              </a:r>
              <a:r>
                <a:rPr lang="en-US" b="1" dirty="0">
                  <a:solidFill>
                    <a:schemeClr val="dk1"/>
                  </a:solidFill>
                  <a:latin typeface="Roboto"/>
                  <a:ea typeface="Roboto"/>
                  <a:cs typeface="Roboto"/>
                  <a:sym typeface="Roboto"/>
                </a:rPr>
                <a:t>sklearn</a:t>
              </a:r>
              <a:r>
                <a:rPr lang="en-US" dirty="0">
                  <a:solidFill>
                    <a:schemeClr val="dk1"/>
                  </a:solidFill>
                  <a:latin typeface="Roboto"/>
                  <a:ea typeface="Roboto"/>
                  <a:cs typeface="Roboto"/>
                  <a:sym typeface="Roboto"/>
                </a:rPr>
                <a:t> Library</a:t>
              </a:r>
              <a:endParaRPr lang="ar-EG" b="1" dirty="0">
                <a:solidFill>
                  <a:schemeClr val="dk1"/>
                </a:solidFill>
                <a:latin typeface="Roboto"/>
                <a:ea typeface="Roboto"/>
                <a:cs typeface="Roboto"/>
                <a:sym typeface="Roboto"/>
              </a:endParaRPr>
            </a:p>
          </p:txBody>
        </p:sp>
        <p:sp>
          <p:nvSpPr>
            <p:cNvPr id="5" name="Google Shape;1486;p38">
              <a:extLst>
                <a:ext uri="{FF2B5EF4-FFF2-40B4-BE49-F238E27FC236}">
                  <a16:creationId xmlns:a16="http://schemas.microsoft.com/office/drawing/2014/main" id="{DA0FCD77-7CA0-401D-3329-9B877E3FB108}"/>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1"/>
                  </a:solidFill>
                  <a:latin typeface="Fira Sans Extra Condensed"/>
                  <a:ea typeface="Fira Sans Extra Condensed"/>
                  <a:cs typeface="Fira Sans Extra Condensed"/>
                  <a:sym typeface="Fira Sans Extra Condensed"/>
                </a:rPr>
                <a:t>SciKit-Learn</a:t>
              </a:r>
            </a:p>
          </p:txBody>
        </p:sp>
      </p:grpSp>
      <p:pic>
        <p:nvPicPr>
          <p:cNvPr id="7" name="Picture 2" descr="scikit-learn - Wikipedia">
            <a:extLst>
              <a:ext uri="{FF2B5EF4-FFF2-40B4-BE49-F238E27FC236}">
                <a16:creationId xmlns:a16="http://schemas.microsoft.com/office/drawing/2014/main" id="{54F02E00-E35A-4285-CFD4-170B723ED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827" y="1578165"/>
            <a:ext cx="848620" cy="4568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A7C238-46FE-F85B-DB65-1EBE57F675A7}"/>
              </a:ext>
            </a:extLst>
          </p:cNvPr>
          <p:cNvPicPr>
            <a:picLocks noChangeAspect="1"/>
          </p:cNvPicPr>
          <p:nvPr/>
        </p:nvPicPr>
        <p:blipFill>
          <a:blip r:embed="rId6"/>
          <a:stretch>
            <a:fillRect/>
          </a:stretch>
        </p:blipFill>
        <p:spPr>
          <a:xfrm>
            <a:off x="4462709" y="6340334"/>
            <a:ext cx="3605197" cy="309017"/>
          </a:xfrm>
          <a:prstGeom prst="rect">
            <a:avLst/>
          </a:prstGeom>
        </p:spPr>
      </p:pic>
      <p:pic>
        <p:nvPicPr>
          <p:cNvPr id="6144" name="Picture 6143">
            <a:extLst>
              <a:ext uri="{FF2B5EF4-FFF2-40B4-BE49-F238E27FC236}">
                <a16:creationId xmlns:a16="http://schemas.microsoft.com/office/drawing/2014/main" id="{C37287AC-0A92-DD6A-37D4-3420CE881385}"/>
              </a:ext>
            </a:extLst>
          </p:cNvPr>
          <p:cNvPicPr>
            <a:picLocks noChangeAspect="1"/>
          </p:cNvPicPr>
          <p:nvPr/>
        </p:nvPicPr>
        <p:blipFill>
          <a:blip r:embed="rId7"/>
          <a:stretch>
            <a:fillRect/>
          </a:stretch>
        </p:blipFill>
        <p:spPr>
          <a:xfrm>
            <a:off x="3728730" y="7619911"/>
            <a:ext cx="4761945" cy="773649"/>
          </a:xfrm>
          <a:prstGeom prst="rect">
            <a:avLst/>
          </a:prstGeom>
        </p:spPr>
      </p:pic>
      <p:grpSp>
        <p:nvGrpSpPr>
          <p:cNvPr id="6154" name="Google Shape;1483;p38">
            <a:extLst>
              <a:ext uri="{FF2B5EF4-FFF2-40B4-BE49-F238E27FC236}">
                <a16:creationId xmlns:a16="http://schemas.microsoft.com/office/drawing/2014/main" id="{166E18D5-F82D-B9C7-B369-824EB52EDE56}"/>
              </a:ext>
            </a:extLst>
          </p:cNvPr>
          <p:cNvGrpSpPr/>
          <p:nvPr/>
        </p:nvGrpSpPr>
        <p:grpSpPr>
          <a:xfrm>
            <a:off x="-3158207" y="3340389"/>
            <a:ext cx="2870483" cy="1399076"/>
            <a:chOff x="457194" y="2833314"/>
            <a:chExt cx="2870483" cy="1399076"/>
          </a:xfrm>
        </p:grpSpPr>
        <p:sp>
          <p:nvSpPr>
            <p:cNvPr id="6155" name="Google Shape;1484;p38">
              <a:extLst>
                <a:ext uri="{FF2B5EF4-FFF2-40B4-BE49-F238E27FC236}">
                  <a16:creationId xmlns:a16="http://schemas.microsoft.com/office/drawing/2014/main" id="{BB1769C5-55A4-CCF2-F9B2-A6D27B0CD19C}"/>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Tuning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6156" name="Google Shape;1485;p38">
              <a:extLst>
                <a:ext uri="{FF2B5EF4-FFF2-40B4-BE49-F238E27FC236}">
                  <a16:creationId xmlns:a16="http://schemas.microsoft.com/office/drawing/2014/main" id="{3C4D17B9-D1EF-9F99-63D1-F6CF765E4EFC}"/>
                </a:ext>
              </a:extLst>
            </p:cNvPr>
            <p:cNvSpPr txBox="1"/>
            <p:nvPr/>
          </p:nvSpPr>
          <p:spPr>
            <a:xfrm>
              <a:off x="457194" y="3512737"/>
              <a:ext cx="2870483" cy="719653"/>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Classifier get fine tuned to give the best fit and prediction accuracy.</a:t>
              </a:r>
              <a:endParaRPr lang="ar-EG" b="1" dirty="0">
                <a:solidFill>
                  <a:schemeClr val="dk1"/>
                </a:solidFill>
                <a:latin typeface="Roboto"/>
                <a:ea typeface="Roboto"/>
                <a:cs typeface="Roboto"/>
                <a:sym typeface="Roboto"/>
              </a:endParaRPr>
            </a:p>
          </p:txBody>
        </p:sp>
        <p:sp>
          <p:nvSpPr>
            <p:cNvPr id="6157" name="Google Shape;1486;p38">
              <a:extLst>
                <a:ext uri="{FF2B5EF4-FFF2-40B4-BE49-F238E27FC236}">
                  <a16:creationId xmlns:a16="http://schemas.microsoft.com/office/drawing/2014/main" id="{5DB7D059-A619-0749-2A5E-0B775828C9C7}"/>
                </a:ext>
              </a:extLst>
            </p:cNvPr>
            <p:cNvSpPr txBox="1"/>
            <p:nvPr/>
          </p:nvSpPr>
          <p:spPr>
            <a:xfrm>
              <a:off x="457201" y="2833314"/>
              <a:ext cx="2329283"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5"/>
                  </a:solidFill>
                  <a:latin typeface="Fira Sans Extra Condensed"/>
                  <a:ea typeface="Fira Sans Extra Condensed"/>
                  <a:cs typeface="Fira Sans Extra Condensed"/>
                  <a:sym typeface="Fira Sans Extra Condensed"/>
                </a:rPr>
                <a:t>Hyperparameter</a:t>
              </a:r>
            </a:p>
          </p:txBody>
        </p:sp>
      </p:grpSp>
      <p:grpSp>
        <p:nvGrpSpPr>
          <p:cNvPr id="6158" name="Google Shape;8153;p82">
            <a:extLst>
              <a:ext uri="{FF2B5EF4-FFF2-40B4-BE49-F238E27FC236}">
                <a16:creationId xmlns:a16="http://schemas.microsoft.com/office/drawing/2014/main" id="{531C1F17-BC9E-7969-76FF-D6461DB64D45}"/>
              </a:ext>
            </a:extLst>
          </p:cNvPr>
          <p:cNvGrpSpPr/>
          <p:nvPr/>
        </p:nvGrpSpPr>
        <p:grpSpPr>
          <a:xfrm>
            <a:off x="-3860977" y="3246005"/>
            <a:ext cx="689872" cy="785902"/>
            <a:chOff x="4229143" y="1191441"/>
            <a:chExt cx="689872" cy="785902"/>
          </a:xfrm>
          <a:solidFill>
            <a:schemeClr val="bg2">
              <a:lumMod val="20000"/>
              <a:lumOff val="80000"/>
            </a:schemeClr>
          </a:solidFill>
        </p:grpSpPr>
        <p:sp>
          <p:nvSpPr>
            <p:cNvPr id="6159" name="Google Shape;8154;p82">
              <a:extLst>
                <a:ext uri="{FF2B5EF4-FFF2-40B4-BE49-F238E27FC236}">
                  <a16:creationId xmlns:a16="http://schemas.microsoft.com/office/drawing/2014/main" id="{B6F88301-C24D-D159-8F1A-CB6645EA5733}"/>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FFC000"/>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8155;p82">
              <a:extLst>
                <a:ext uri="{FF2B5EF4-FFF2-40B4-BE49-F238E27FC236}">
                  <a16:creationId xmlns:a16="http://schemas.microsoft.com/office/drawing/2014/main" id="{E19B7F16-8D14-D6DB-58D1-C137C1B6FC4B}"/>
                </a:ext>
              </a:extLst>
            </p:cNvPr>
            <p:cNvSpPr/>
            <p:nvPr/>
          </p:nvSpPr>
          <p:spPr>
            <a:xfrm>
              <a:off x="4557499" y="1620866"/>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00B0F0"/>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1" name="Google Shape;8156;p82">
              <a:extLst>
                <a:ext uri="{FF2B5EF4-FFF2-40B4-BE49-F238E27FC236}">
                  <a16:creationId xmlns:a16="http://schemas.microsoft.com/office/drawing/2014/main" id="{6FEBE039-F66E-0B40-D99C-A928B79742D4}"/>
                </a:ext>
              </a:extLst>
            </p:cNvPr>
            <p:cNvSpPr/>
            <p:nvPr/>
          </p:nvSpPr>
          <p:spPr>
            <a:xfrm>
              <a:off x="4293677" y="1488782"/>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F87374"/>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8157;p82">
              <a:extLst>
                <a:ext uri="{FF2B5EF4-FFF2-40B4-BE49-F238E27FC236}">
                  <a16:creationId xmlns:a16="http://schemas.microsoft.com/office/drawing/2014/main" id="{A62546BC-E8CB-6415-91AB-B946D0139288}"/>
                </a:ext>
              </a:extLst>
            </p:cNvPr>
            <p:cNvSpPr/>
            <p:nvPr/>
          </p:nvSpPr>
          <p:spPr>
            <a:xfrm>
              <a:off x="4313430" y="1244630"/>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1DD56"/>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8158;p82">
              <a:extLst>
                <a:ext uri="{FF2B5EF4-FFF2-40B4-BE49-F238E27FC236}">
                  <a16:creationId xmlns:a16="http://schemas.microsoft.com/office/drawing/2014/main" id="{9085860E-F2B8-F05E-89AB-DC7F92EEA93D}"/>
                </a:ext>
              </a:extLst>
            </p:cNvPr>
            <p:cNvGrpSpPr/>
            <p:nvPr/>
          </p:nvGrpSpPr>
          <p:grpSpPr>
            <a:xfrm>
              <a:off x="4644280" y="1290523"/>
              <a:ext cx="143716" cy="29463"/>
              <a:chOff x="4644280" y="1290523"/>
              <a:chExt cx="143716" cy="29463"/>
            </a:xfrm>
            <a:grpFill/>
          </p:grpSpPr>
          <p:sp>
            <p:nvSpPr>
              <p:cNvPr id="154" name="Google Shape;8159;p82">
                <a:extLst>
                  <a:ext uri="{FF2B5EF4-FFF2-40B4-BE49-F238E27FC236}">
                    <a16:creationId xmlns:a16="http://schemas.microsoft.com/office/drawing/2014/main" id="{2DD31658-876E-BE3E-5735-36007527B61F}"/>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160;p82">
                <a:extLst>
                  <a:ext uri="{FF2B5EF4-FFF2-40B4-BE49-F238E27FC236}">
                    <a16:creationId xmlns:a16="http://schemas.microsoft.com/office/drawing/2014/main" id="{3EA60D3A-1536-DDA1-C926-83C70583494E}"/>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161;p82">
                <a:extLst>
                  <a:ext uri="{FF2B5EF4-FFF2-40B4-BE49-F238E27FC236}">
                    <a16:creationId xmlns:a16="http://schemas.microsoft.com/office/drawing/2014/main" id="{D1E28EA1-E448-C122-0EEC-68DB01C27D50}"/>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162;p82">
                <a:extLst>
                  <a:ext uri="{FF2B5EF4-FFF2-40B4-BE49-F238E27FC236}">
                    <a16:creationId xmlns:a16="http://schemas.microsoft.com/office/drawing/2014/main" id="{86CB22F3-4E2E-E51A-5345-219F9D7DD316}"/>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8163;p82">
              <a:extLst>
                <a:ext uri="{FF2B5EF4-FFF2-40B4-BE49-F238E27FC236}">
                  <a16:creationId xmlns:a16="http://schemas.microsoft.com/office/drawing/2014/main" id="{BE06E8D7-EED3-822B-5A18-15C51C971827}"/>
                </a:ext>
              </a:extLst>
            </p:cNvPr>
            <p:cNvGrpSpPr/>
            <p:nvPr/>
          </p:nvGrpSpPr>
          <p:grpSpPr>
            <a:xfrm>
              <a:off x="4356567" y="1191441"/>
              <a:ext cx="143690" cy="29488"/>
              <a:chOff x="4356567" y="1191441"/>
              <a:chExt cx="143690" cy="29488"/>
            </a:xfrm>
            <a:grpFill/>
          </p:grpSpPr>
          <p:sp>
            <p:nvSpPr>
              <p:cNvPr id="149" name="Google Shape;8164;p82">
                <a:extLst>
                  <a:ext uri="{FF2B5EF4-FFF2-40B4-BE49-F238E27FC236}">
                    <a16:creationId xmlns:a16="http://schemas.microsoft.com/office/drawing/2014/main" id="{9FF83EEE-7F22-3B52-F0BF-A7DFFF33F106}"/>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165;p82">
                <a:extLst>
                  <a:ext uri="{FF2B5EF4-FFF2-40B4-BE49-F238E27FC236}">
                    <a16:creationId xmlns:a16="http://schemas.microsoft.com/office/drawing/2014/main" id="{54A45106-13AC-1D3D-C1DF-F1252130FC98}"/>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166;p82">
                <a:extLst>
                  <a:ext uri="{FF2B5EF4-FFF2-40B4-BE49-F238E27FC236}">
                    <a16:creationId xmlns:a16="http://schemas.microsoft.com/office/drawing/2014/main" id="{9C9CF733-EA93-9C5B-F268-343C0435FA8C}"/>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167;p82">
                <a:extLst>
                  <a:ext uri="{FF2B5EF4-FFF2-40B4-BE49-F238E27FC236}">
                    <a16:creationId xmlns:a16="http://schemas.microsoft.com/office/drawing/2014/main" id="{47EFDC55-56C8-E977-61D4-8C1E55C041BF}"/>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8168;p82">
              <a:extLst>
                <a:ext uri="{FF2B5EF4-FFF2-40B4-BE49-F238E27FC236}">
                  <a16:creationId xmlns:a16="http://schemas.microsoft.com/office/drawing/2014/main" id="{6348D56A-C7DC-7AE9-FA8B-7B55940ABC7D}"/>
                </a:ext>
              </a:extLst>
            </p:cNvPr>
            <p:cNvGrpSpPr/>
            <p:nvPr/>
          </p:nvGrpSpPr>
          <p:grpSpPr>
            <a:xfrm>
              <a:off x="4339009" y="1843040"/>
              <a:ext cx="143704" cy="29476"/>
              <a:chOff x="4339009" y="1843040"/>
              <a:chExt cx="143704" cy="29476"/>
            </a:xfrm>
            <a:grpFill/>
          </p:grpSpPr>
          <p:sp>
            <p:nvSpPr>
              <p:cNvPr id="145" name="Google Shape;8169;p82">
                <a:extLst>
                  <a:ext uri="{FF2B5EF4-FFF2-40B4-BE49-F238E27FC236}">
                    <a16:creationId xmlns:a16="http://schemas.microsoft.com/office/drawing/2014/main" id="{CCBEACF9-BCAD-BACC-71DE-375D99AB5D8A}"/>
                  </a:ext>
                </a:extLst>
              </p:cNvPr>
              <p:cNvSpPr/>
              <p:nvPr/>
            </p:nvSpPr>
            <p:spPr>
              <a:xfrm>
                <a:off x="4339009" y="1843040"/>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0;p82">
                <a:extLst>
                  <a:ext uri="{FF2B5EF4-FFF2-40B4-BE49-F238E27FC236}">
                    <a16:creationId xmlns:a16="http://schemas.microsoft.com/office/drawing/2014/main" id="{CAF1B733-ED29-E84E-64F0-F0B85C6CC478}"/>
                  </a:ext>
                </a:extLst>
              </p:cNvPr>
              <p:cNvSpPr/>
              <p:nvPr/>
            </p:nvSpPr>
            <p:spPr>
              <a:xfrm>
                <a:off x="4394732" y="1864515"/>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71;p82">
                <a:extLst>
                  <a:ext uri="{FF2B5EF4-FFF2-40B4-BE49-F238E27FC236}">
                    <a16:creationId xmlns:a16="http://schemas.microsoft.com/office/drawing/2014/main" id="{77F9773D-60D8-ABF5-851D-C4BF3BE9FC2E}"/>
                  </a:ext>
                </a:extLst>
              </p:cNvPr>
              <p:cNvSpPr/>
              <p:nvPr/>
            </p:nvSpPr>
            <p:spPr>
              <a:xfrm>
                <a:off x="4462488" y="1849127"/>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72;p82">
                <a:extLst>
                  <a:ext uri="{FF2B5EF4-FFF2-40B4-BE49-F238E27FC236}">
                    <a16:creationId xmlns:a16="http://schemas.microsoft.com/office/drawing/2014/main" id="{8AE3BBA1-C9CD-A23B-027B-A2859B5BAF7C}"/>
                  </a:ext>
                </a:extLst>
              </p:cNvPr>
              <p:cNvSpPr/>
              <p:nvPr/>
            </p:nvSpPr>
            <p:spPr>
              <a:xfrm>
                <a:off x="4431392" y="1859705"/>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8173;p82">
              <a:extLst>
                <a:ext uri="{FF2B5EF4-FFF2-40B4-BE49-F238E27FC236}">
                  <a16:creationId xmlns:a16="http://schemas.microsoft.com/office/drawing/2014/main" id="{C0C83F3C-E8E4-7189-E7D6-F4151867A774}"/>
                </a:ext>
              </a:extLst>
            </p:cNvPr>
            <p:cNvGrpSpPr/>
            <p:nvPr/>
          </p:nvGrpSpPr>
          <p:grpSpPr>
            <a:xfrm>
              <a:off x="4229143" y="1607315"/>
              <a:ext cx="29539" cy="142899"/>
              <a:chOff x="4229143" y="1607315"/>
              <a:chExt cx="29539" cy="142899"/>
            </a:xfrm>
            <a:grpFill/>
          </p:grpSpPr>
          <p:sp>
            <p:nvSpPr>
              <p:cNvPr id="141" name="Google Shape;8174;p82">
                <a:extLst>
                  <a:ext uri="{FF2B5EF4-FFF2-40B4-BE49-F238E27FC236}">
                    <a16:creationId xmlns:a16="http://schemas.microsoft.com/office/drawing/2014/main" id="{7934456D-624C-1CD4-0AD7-06C2FE34D9AB}"/>
                  </a:ext>
                </a:extLst>
              </p:cNvPr>
              <p:cNvSpPr/>
              <p:nvPr/>
            </p:nvSpPr>
            <p:spPr>
              <a:xfrm>
                <a:off x="4232524"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75;p82">
                <a:extLst>
                  <a:ext uri="{FF2B5EF4-FFF2-40B4-BE49-F238E27FC236}">
                    <a16:creationId xmlns:a16="http://schemas.microsoft.com/office/drawing/2014/main" id="{BF01064E-8CAF-E47D-C0A3-25D611D8BCFF}"/>
                  </a:ext>
                </a:extLst>
              </p:cNvPr>
              <p:cNvSpPr/>
              <p:nvPr/>
            </p:nvSpPr>
            <p:spPr>
              <a:xfrm>
                <a:off x="4229143"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76;p82">
                <a:extLst>
                  <a:ext uri="{FF2B5EF4-FFF2-40B4-BE49-F238E27FC236}">
                    <a16:creationId xmlns:a16="http://schemas.microsoft.com/office/drawing/2014/main" id="{2D5E2FB0-18D3-271F-523B-A8BE13B1E18D}"/>
                  </a:ext>
                </a:extLst>
              </p:cNvPr>
              <p:cNvSpPr/>
              <p:nvPr/>
            </p:nvSpPr>
            <p:spPr>
              <a:xfrm>
                <a:off x="4238878"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8177;p82">
                <a:extLst>
                  <a:ext uri="{FF2B5EF4-FFF2-40B4-BE49-F238E27FC236}">
                    <a16:creationId xmlns:a16="http://schemas.microsoft.com/office/drawing/2014/main" id="{6EFEE718-4A53-7E57-16D2-374214937621}"/>
                  </a:ext>
                </a:extLst>
              </p:cNvPr>
              <p:cNvSpPr/>
              <p:nvPr/>
            </p:nvSpPr>
            <p:spPr>
              <a:xfrm>
                <a:off x="4230291"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8178;p82">
              <a:extLst>
                <a:ext uri="{FF2B5EF4-FFF2-40B4-BE49-F238E27FC236}">
                  <a16:creationId xmlns:a16="http://schemas.microsoft.com/office/drawing/2014/main" id="{DB165206-A309-9B16-14BE-A81F63CB8B6A}"/>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8179;p82">
              <a:extLst>
                <a:ext uri="{FF2B5EF4-FFF2-40B4-BE49-F238E27FC236}">
                  <a16:creationId xmlns:a16="http://schemas.microsoft.com/office/drawing/2014/main" id="{F7FD21F8-2068-20DB-AACA-50A84038B978}"/>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8180;p82">
              <a:extLst>
                <a:ext uri="{FF2B5EF4-FFF2-40B4-BE49-F238E27FC236}">
                  <a16:creationId xmlns:a16="http://schemas.microsoft.com/office/drawing/2014/main" id="{62646C80-601A-F733-FF32-C3DDCFADB978}"/>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8181;p82">
              <a:extLst>
                <a:ext uri="{FF2B5EF4-FFF2-40B4-BE49-F238E27FC236}">
                  <a16:creationId xmlns:a16="http://schemas.microsoft.com/office/drawing/2014/main" id="{B33FA1D5-F02C-E930-C3E5-8DFFB3EF8A77}"/>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8182;p82">
              <a:extLst>
                <a:ext uri="{FF2B5EF4-FFF2-40B4-BE49-F238E27FC236}">
                  <a16:creationId xmlns:a16="http://schemas.microsoft.com/office/drawing/2014/main" id="{246F4C7A-305B-9E5B-BF7A-FD19EF9FC136}"/>
                </a:ext>
              </a:extLst>
            </p:cNvPr>
            <p:cNvGrpSpPr/>
            <p:nvPr/>
          </p:nvGrpSpPr>
          <p:grpSpPr>
            <a:xfrm>
              <a:off x="4889463" y="1423737"/>
              <a:ext cx="29552" cy="142899"/>
              <a:chOff x="4889463" y="1423737"/>
              <a:chExt cx="29552" cy="142899"/>
            </a:xfrm>
            <a:grpFill/>
          </p:grpSpPr>
          <p:sp>
            <p:nvSpPr>
              <p:cNvPr id="130" name="Google Shape;8183;p82">
                <a:extLst>
                  <a:ext uri="{FF2B5EF4-FFF2-40B4-BE49-F238E27FC236}">
                    <a16:creationId xmlns:a16="http://schemas.microsoft.com/office/drawing/2014/main" id="{992F617B-C141-56CE-1610-76817739274D}"/>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184;p82">
                <a:extLst>
                  <a:ext uri="{FF2B5EF4-FFF2-40B4-BE49-F238E27FC236}">
                    <a16:creationId xmlns:a16="http://schemas.microsoft.com/office/drawing/2014/main" id="{566EFB18-364A-591E-4800-9437064212B4}"/>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185;p82">
                <a:extLst>
                  <a:ext uri="{FF2B5EF4-FFF2-40B4-BE49-F238E27FC236}">
                    <a16:creationId xmlns:a16="http://schemas.microsoft.com/office/drawing/2014/main" id="{0444142C-02E3-F53A-58BD-4F98372F994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86;p82">
                <a:extLst>
                  <a:ext uri="{FF2B5EF4-FFF2-40B4-BE49-F238E27FC236}">
                    <a16:creationId xmlns:a16="http://schemas.microsoft.com/office/drawing/2014/main" id="{6841E3A3-A894-ED8A-E290-98170A255A94}"/>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8187;p82">
              <a:extLst>
                <a:ext uri="{FF2B5EF4-FFF2-40B4-BE49-F238E27FC236}">
                  <a16:creationId xmlns:a16="http://schemas.microsoft.com/office/drawing/2014/main" id="{4C54CDCE-DC5E-FB49-B260-D60D849782DD}"/>
                </a:ext>
              </a:extLst>
            </p:cNvPr>
            <p:cNvGrpSpPr/>
            <p:nvPr/>
          </p:nvGrpSpPr>
          <p:grpSpPr>
            <a:xfrm>
              <a:off x="4771663" y="1876896"/>
              <a:ext cx="108651" cy="100447"/>
              <a:chOff x="4771663" y="1876896"/>
              <a:chExt cx="108651" cy="100447"/>
            </a:xfrm>
            <a:grpFill/>
          </p:grpSpPr>
          <p:sp>
            <p:nvSpPr>
              <p:cNvPr id="6173" name="Google Shape;8188;p82">
                <a:extLst>
                  <a:ext uri="{FF2B5EF4-FFF2-40B4-BE49-F238E27FC236}">
                    <a16:creationId xmlns:a16="http://schemas.microsoft.com/office/drawing/2014/main" id="{B148F5F7-1D95-DD51-5503-B92345BEE754}"/>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8189;p82">
                <a:extLst>
                  <a:ext uri="{FF2B5EF4-FFF2-40B4-BE49-F238E27FC236}">
                    <a16:creationId xmlns:a16="http://schemas.microsoft.com/office/drawing/2014/main" id="{8943B673-5545-D48D-DDB1-2BD22746D5F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8190;p82">
                <a:extLst>
                  <a:ext uri="{FF2B5EF4-FFF2-40B4-BE49-F238E27FC236}">
                    <a16:creationId xmlns:a16="http://schemas.microsoft.com/office/drawing/2014/main" id="{564D5BC4-FC59-1365-A562-91826494A4CE}"/>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191;p82">
                <a:extLst>
                  <a:ext uri="{FF2B5EF4-FFF2-40B4-BE49-F238E27FC236}">
                    <a16:creationId xmlns:a16="http://schemas.microsoft.com/office/drawing/2014/main" id="{867698D8-92EB-CF97-E539-B0E66A10AB86}"/>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485;p38">
            <a:extLst>
              <a:ext uri="{FF2B5EF4-FFF2-40B4-BE49-F238E27FC236}">
                <a16:creationId xmlns:a16="http://schemas.microsoft.com/office/drawing/2014/main" id="{F228CDF0-8176-1991-3977-AFE349C62DAD}"/>
              </a:ext>
            </a:extLst>
          </p:cNvPr>
          <p:cNvSpPr txBox="1"/>
          <p:nvPr/>
        </p:nvSpPr>
        <p:spPr>
          <a:xfrm>
            <a:off x="1270985" y="1127797"/>
            <a:ext cx="5130134" cy="719653"/>
          </a:xfrm>
          <a:prstGeom prst="rect">
            <a:avLst/>
          </a:prstGeom>
          <a:noFill/>
          <a:ln>
            <a:noFill/>
          </a:ln>
        </p:spPr>
        <p:txBody>
          <a:bodyPr spcFirstLastPara="1" wrap="square" lIns="91425" tIns="91425" rIns="91425" bIns="91425" anchor="ctr" anchorCtr="0">
            <a:noAutofit/>
          </a:bodyPr>
          <a:lstStyle/>
          <a:p>
            <a:r>
              <a:rPr lang="en-US" dirty="0">
                <a:solidFill>
                  <a:schemeClr val="dk1"/>
                </a:solidFill>
                <a:latin typeface="Roboto"/>
                <a:ea typeface="Roboto"/>
                <a:cs typeface="Roboto"/>
                <a:sym typeface="Roboto"/>
              </a:rPr>
              <a:t>Trained the model over the Training set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with the vectorized preprocessed text as </a:t>
            </a:r>
            <a:r>
              <a:rPr lang="en-US" b="1" dirty="0">
                <a:solidFill>
                  <a:schemeClr val="dk1"/>
                </a:solidFill>
                <a:latin typeface="Roboto"/>
                <a:ea typeface="Roboto"/>
                <a:cs typeface="Roboto"/>
                <a:sym typeface="Roboto"/>
              </a:rPr>
              <a:t>Features</a:t>
            </a:r>
            <a:r>
              <a:rPr lang="en-US" dirty="0">
                <a:solidFill>
                  <a:schemeClr val="dk1"/>
                </a:solidFill>
                <a:latin typeface="Roboto"/>
                <a:ea typeface="Roboto"/>
                <a:cs typeface="Roboto"/>
                <a:sym typeface="Roboto"/>
              </a:rPr>
              <a:t> and Class label as </a:t>
            </a:r>
            <a:r>
              <a:rPr lang="en-US" b="1" dirty="0">
                <a:solidFill>
                  <a:schemeClr val="dk1"/>
                </a:solidFill>
                <a:latin typeface="Roboto"/>
                <a:ea typeface="Roboto"/>
                <a:cs typeface="Roboto"/>
                <a:sym typeface="Roboto"/>
              </a:rPr>
              <a:t>Target</a:t>
            </a:r>
            <a:endParaRPr lang="ar-EG" b="1" dirty="0">
              <a:solidFill>
                <a:schemeClr val="dk1"/>
              </a:solidFill>
              <a:latin typeface="Roboto"/>
              <a:ea typeface="Roboto"/>
              <a:cs typeface="Roboto"/>
              <a:sym typeface="Roboto"/>
            </a:endParaRPr>
          </a:p>
        </p:txBody>
      </p:sp>
      <p:sp>
        <p:nvSpPr>
          <p:cNvPr id="14" name="Google Shape;1485;p38">
            <a:extLst>
              <a:ext uri="{FF2B5EF4-FFF2-40B4-BE49-F238E27FC236}">
                <a16:creationId xmlns:a16="http://schemas.microsoft.com/office/drawing/2014/main" id="{7BEBD5CF-88A2-EF1B-1E1B-8217C147CF1C}"/>
              </a:ext>
            </a:extLst>
          </p:cNvPr>
          <p:cNvSpPr txBox="1"/>
          <p:nvPr/>
        </p:nvSpPr>
        <p:spPr>
          <a:xfrm>
            <a:off x="1226824" y="5340231"/>
            <a:ext cx="2745128" cy="1309120"/>
          </a:xfrm>
          <a:prstGeom prst="rect">
            <a:avLst/>
          </a:prstGeom>
          <a:noFill/>
          <a:ln>
            <a:noFill/>
          </a:ln>
        </p:spPr>
        <p:txBody>
          <a:bodyPr spcFirstLastPara="1" wrap="square" lIns="91425" tIns="91425" rIns="91425" bIns="91425" anchor="ctr" anchorCtr="0">
            <a:noAutofit/>
          </a:bodyPr>
          <a:lstStyle/>
          <a:p>
            <a:r>
              <a:rPr lang="en-US" dirty="0">
                <a:solidFill>
                  <a:schemeClr val="dk1"/>
                </a:solidFill>
                <a:latin typeface="Roboto"/>
                <a:ea typeface="Roboto"/>
                <a:cs typeface="Roboto"/>
                <a:sym typeface="Roboto"/>
              </a:rPr>
              <a:t>After extensive training and hyperparameter tuning, the SVM model achieved an impressive accuracy of </a:t>
            </a:r>
            <a:r>
              <a:rPr lang="en-US" b="1" dirty="0">
                <a:solidFill>
                  <a:schemeClr val="accent4">
                    <a:lumMod val="50000"/>
                  </a:schemeClr>
                </a:solidFill>
                <a:latin typeface="Roboto"/>
                <a:ea typeface="Roboto"/>
                <a:cs typeface="Roboto"/>
                <a:sym typeface="Roboto"/>
              </a:rPr>
              <a:t>86.86% </a:t>
            </a:r>
            <a:r>
              <a:rPr lang="en-US" dirty="0">
                <a:solidFill>
                  <a:schemeClr val="dk1"/>
                </a:solidFill>
                <a:latin typeface="Roboto"/>
                <a:ea typeface="Roboto"/>
                <a:cs typeface="Roboto"/>
                <a:sym typeface="Roboto"/>
              </a:rPr>
              <a:t>on the Arabic dataset</a:t>
            </a:r>
            <a:r>
              <a:rPr lang="en-US" b="1" dirty="0">
                <a:solidFill>
                  <a:schemeClr val="accent4">
                    <a:lumMod val="50000"/>
                  </a:schemeClr>
                </a:solidFill>
                <a:latin typeface="Roboto"/>
                <a:ea typeface="Roboto"/>
                <a:cs typeface="Roboto"/>
                <a:sym typeface="Roboto"/>
              </a:rPr>
              <a:t> </a:t>
            </a:r>
            <a:r>
              <a:rPr lang="en-US" dirty="0">
                <a:solidFill>
                  <a:schemeClr val="dk1"/>
                </a:solidFill>
                <a:latin typeface="Roboto"/>
                <a:ea typeface="Roboto"/>
                <a:cs typeface="Roboto"/>
                <a:sym typeface="Roboto"/>
              </a:rPr>
              <a:t>and the detailed calculations as in the table.</a:t>
            </a:r>
          </a:p>
        </p:txBody>
      </p:sp>
      <p:pic>
        <p:nvPicPr>
          <p:cNvPr id="164" name="Picture 163">
            <a:extLst>
              <a:ext uri="{FF2B5EF4-FFF2-40B4-BE49-F238E27FC236}">
                <a16:creationId xmlns:a16="http://schemas.microsoft.com/office/drawing/2014/main" id="{18848616-F6CD-8D09-6D02-9544509EED88}"/>
              </a:ext>
            </a:extLst>
          </p:cNvPr>
          <p:cNvPicPr>
            <a:picLocks noChangeAspect="1"/>
          </p:cNvPicPr>
          <p:nvPr/>
        </p:nvPicPr>
        <p:blipFill>
          <a:blip r:embed="rId8"/>
          <a:stretch>
            <a:fillRect/>
          </a:stretch>
        </p:blipFill>
        <p:spPr>
          <a:xfrm>
            <a:off x="4089463" y="5747536"/>
            <a:ext cx="4358351" cy="1701066"/>
          </a:xfrm>
          <a:prstGeom prst="rect">
            <a:avLst/>
          </a:prstGeom>
        </p:spPr>
      </p:pic>
      <p:pic>
        <p:nvPicPr>
          <p:cNvPr id="6" name="Picture 5" descr="A yellow and blue circles with a sad face&#10;&#10;Description automatically generated">
            <a:extLst>
              <a:ext uri="{FF2B5EF4-FFF2-40B4-BE49-F238E27FC236}">
                <a16:creationId xmlns:a16="http://schemas.microsoft.com/office/drawing/2014/main" id="{70E95391-C542-5810-5B2E-153102593ED6}"/>
              </a:ext>
            </a:extLst>
          </p:cNvPr>
          <p:cNvPicPr>
            <a:picLocks noChangeAspect="1"/>
          </p:cNvPicPr>
          <p:nvPr/>
        </p:nvPicPr>
        <p:blipFill>
          <a:blip r:embed="rId9"/>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198053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8" name="Picture 7">
            <a:extLst>
              <a:ext uri="{FF2B5EF4-FFF2-40B4-BE49-F238E27FC236}">
                <a16:creationId xmlns:a16="http://schemas.microsoft.com/office/drawing/2014/main" id="{3216BA8C-1156-D775-18D8-E15FAC599FE8}"/>
              </a:ext>
            </a:extLst>
          </p:cNvPr>
          <p:cNvPicPr>
            <a:picLocks noChangeAspect="1"/>
          </p:cNvPicPr>
          <p:nvPr/>
        </p:nvPicPr>
        <p:blipFill>
          <a:blip r:embed="rId3"/>
          <a:stretch>
            <a:fillRect/>
          </a:stretch>
        </p:blipFill>
        <p:spPr>
          <a:xfrm>
            <a:off x="980751" y="1790454"/>
            <a:ext cx="6026817" cy="371400"/>
          </a:xfrm>
          <a:prstGeom prst="rect">
            <a:avLst/>
          </a:prstGeom>
        </p:spPr>
      </p:pic>
      <p:sp>
        <p:nvSpPr>
          <p:cNvPr id="162" name="Google Shape;162;p17"/>
          <p:cNvSpPr txBox="1"/>
          <p:nvPr/>
        </p:nvSpPr>
        <p:spPr>
          <a:xfrm>
            <a:off x="1226824" y="758256"/>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Training Model</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67" name="Google Shape;167;p17"/>
          <p:cNvSpPr txBox="1"/>
          <p:nvPr/>
        </p:nvSpPr>
        <p:spPr>
          <a:xfrm>
            <a:off x="1270985" y="2946714"/>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Evaluating model</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9" name="circle">
            <a:extLst>
              <a:ext uri="{FF2B5EF4-FFF2-40B4-BE49-F238E27FC236}">
                <a16:creationId xmlns:a16="http://schemas.microsoft.com/office/drawing/2014/main" id="{90106AF7-CD20-2FCB-64F0-59F639ED560C}"/>
              </a:ext>
            </a:extLst>
          </p:cNvPr>
          <p:cNvSpPr/>
          <p:nvPr/>
        </p:nvSpPr>
        <p:spPr>
          <a:xfrm>
            <a:off x="8516866" y="3384779"/>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8641248" y="3489344"/>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8516866" y="2592638"/>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8641311" y="2702642"/>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593239" y="622569"/>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735124" y="708972"/>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611731" y="2839357"/>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735124" y="2939382"/>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5" name="!!shape">
            <a:extLst>
              <a:ext uri="{FF2B5EF4-FFF2-40B4-BE49-F238E27FC236}">
                <a16:creationId xmlns:a16="http://schemas.microsoft.com/office/drawing/2014/main" id="{1F88D1E5-E1CC-087C-373A-D059244092F4}"/>
              </a:ext>
            </a:extLst>
          </p:cNvPr>
          <p:cNvSpPr/>
          <p:nvPr/>
        </p:nvSpPr>
        <p:spPr>
          <a:xfrm>
            <a:off x="2940832" y="-328160"/>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38">
            <a:extLst>
              <a:ext uri="{FF2B5EF4-FFF2-40B4-BE49-F238E27FC236}">
                <a16:creationId xmlns:a16="http://schemas.microsoft.com/office/drawing/2014/main" id="{EB5D1427-DA6E-8328-1F97-82D3AEC0BAB4}"/>
              </a:ext>
            </a:extLst>
          </p:cNvPr>
          <p:cNvSpPr txBox="1">
            <a:spLocks/>
          </p:cNvSpPr>
          <p:nvPr/>
        </p:nvSpPr>
        <p:spPr>
          <a:xfrm>
            <a:off x="160200" y="785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17" name="Group 16">
            <a:extLst>
              <a:ext uri="{FF2B5EF4-FFF2-40B4-BE49-F238E27FC236}">
                <a16:creationId xmlns:a16="http://schemas.microsoft.com/office/drawing/2014/main" id="{B9480BE3-8A8E-E878-04CB-43B485863912}"/>
              </a:ext>
            </a:extLst>
          </p:cNvPr>
          <p:cNvGrpSpPr/>
          <p:nvPr/>
        </p:nvGrpSpPr>
        <p:grpSpPr>
          <a:xfrm>
            <a:off x="5105100" y="14301"/>
            <a:ext cx="499926" cy="499926"/>
            <a:chOff x="7867500" y="3727638"/>
            <a:chExt cx="673500" cy="673500"/>
          </a:xfrm>
        </p:grpSpPr>
        <p:sp>
          <p:nvSpPr>
            <p:cNvPr id="20" name="Google Shape;177;p17">
              <a:extLst>
                <a:ext uri="{FF2B5EF4-FFF2-40B4-BE49-F238E27FC236}">
                  <a16:creationId xmlns:a16="http://schemas.microsoft.com/office/drawing/2014/main" id="{69744E8C-6794-C1AE-7643-FAC667BEC5AF}"/>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 name="Google Shape;10338;p88">
              <a:extLst>
                <a:ext uri="{FF2B5EF4-FFF2-40B4-BE49-F238E27FC236}">
                  <a16:creationId xmlns:a16="http://schemas.microsoft.com/office/drawing/2014/main" id="{102001E1-092B-99C7-D4C8-743E711A17C4}"/>
                </a:ext>
              </a:extLst>
            </p:cNvPr>
            <p:cNvGrpSpPr/>
            <p:nvPr/>
          </p:nvGrpSpPr>
          <p:grpSpPr>
            <a:xfrm>
              <a:off x="7983637" y="3855023"/>
              <a:ext cx="441226" cy="442400"/>
              <a:chOff x="-44528075" y="1982825"/>
              <a:chExt cx="300900" cy="301700"/>
            </a:xfrm>
            <a:solidFill>
              <a:schemeClr val="accent5"/>
            </a:solidFill>
          </p:grpSpPr>
          <p:sp>
            <p:nvSpPr>
              <p:cNvPr id="22" name="Google Shape;10339;p88">
                <a:extLst>
                  <a:ext uri="{FF2B5EF4-FFF2-40B4-BE49-F238E27FC236}">
                    <a16:creationId xmlns:a16="http://schemas.microsoft.com/office/drawing/2014/main" id="{3FCA971E-3621-FCF3-0A24-8F645E0DC1E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0340;p88">
                <a:extLst>
                  <a:ext uri="{FF2B5EF4-FFF2-40B4-BE49-F238E27FC236}">
                    <a16:creationId xmlns:a16="http://schemas.microsoft.com/office/drawing/2014/main" id="{B1E39687-8E52-9ED3-C13A-C260235D191B}"/>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0341;p88">
                <a:extLst>
                  <a:ext uri="{FF2B5EF4-FFF2-40B4-BE49-F238E27FC236}">
                    <a16:creationId xmlns:a16="http://schemas.microsoft.com/office/drawing/2014/main" id="{E89CFB5B-B6DA-504B-7232-254689974005}"/>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8" name="Google Shape;10342;p88">
                <a:extLst>
                  <a:ext uri="{FF2B5EF4-FFF2-40B4-BE49-F238E27FC236}">
                    <a16:creationId xmlns:a16="http://schemas.microsoft.com/office/drawing/2014/main" id="{39E57602-A51D-D35D-D262-37B97A67CC48}"/>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9" name="Google Shape;10343;p88">
                <a:extLst>
                  <a:ext uri="{FF2B5EF4-FFF2-40B4-BE49-F238E27FC236}">
                    <a16:creationId xmlns:a16="http://schemas.microsoft.com/office/drawing/2014/main" id="{7CF34ADD-731C-C3B0-9D6D-4FF4220B1E1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0344;p88">
                <a:extLst>
                  <a:ext uri="{FF2B5EF4-FFF2-40B4-BE49-F238E27FC236}">
                    <a16:creationId xmlns:a16="http://schemas.microsoft.com/office/drawing/2014/main" id="{79F3F38B-8A02-0053-E4F2-4658609C081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0345;p88">
                <a:extLst>
                  <a:ext uri="{FF2B5EF4-FFF2-40B4-BE49-F238E27FC236}">
                    <a16:creationId xmlns:a16="http://schemas.microsoft.com/office/drawing/2014/main" id="{F8FFC8CC-16D5-F98D-81F6-3F64976521E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4"/>
          <a:stretch>
            <a:fillRect/>
          </a:stretch>
        </p:blipFill>
        <p:spPr>
          <a:xfrm>
            <a:off x="18231" y="2403443"/>
            <a:ext cx="987389" cy="987389"/>
          </a:xfrm>
          <a:prstGeom prst="rect">
            <a:avLst/>
          </a:prstGeom>
        </p:spPr>
      </p:pic>
      <p:sp>
        <p:nvSpPr>
          <p:cNvPr id="12" name="Google Shape;1485;p38">
            <a:extLst>
              <a:ext uri="{FF2B5EF4-FFF2-40B4-BE49-F238E27FC236}">
                <a16:creationId xmlns:a16="http://schemas.microsoft.com/office/drawing/2014/main" id="{F228CDF0-8176-1991-3977-AFE349C62DAD}"/>
              </a:ext>
            </a:extLst>
          </p:cNvPr>
          <p:cNvSpPr txBox="1"/>
          <p:nvPr/>
        </p:nvSpPr>
        <p:spPr>
          <a:xfrm>
            <a:off x="1270985" y="1127797"/>
            <a:ext cx="5130134" cy="719653"/>
          </a:xfrm>
          <a:prstGeom prst="rect">
            <a:avLst/>
          </a:prstGeom>
          <a:noFill/>
          <a:ln>
            <a:noFill/>
          </a:ln>
        </p:spPr>
        <p:txBody>
          <a:bodyPr spcFirstLastPara="1" wrap="square" lIns="91425" tIns="91425" rIns="91425" bIns="91425" anchor="ctr" anchorCtr="0">
            <a:noAutofit/>
          </a:bodyPr>
          <a:lstStyle/>
          <a:p>
            <a:r>
              <a:rPr lang="en-US" dirty="0">
                <a:solidFill>
                  <a:schemeClr val="dk1"/>
                </a:solidFill>
                <a:latin typeface="Roboto"/>
                <a:ea typeface="Roboto"/>
                <a:cs typeface="Roboto"/>
                <a:sym typeface="Roboto"/>
              </a:rPr>
              <a:t>Trained the model over the Training set</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with the vectorized preprocessed text as </a:t>
            </a:r>
            <a:r>
              <a:rPr lang="en-US" b="1" dirty="0">
                <a:solidFill>
                  <a:schemeClr val="dk1"/>
                </a:solidFill>
                <a:latin typeface="Roboto"/>
                <a:ea typeface="Roboto"/>
                <a:cs typeface="Roboto"/>
                <a:sym typeface="Roboto"/>
              </a:rPr>
              <a:t>Features</a:t>
            </a:r>
            <a:r>
              <a:rPr lang="en-US" dirty="0">
                <a:solidFill>
                  <a:schemeClr val="dk1"/>
                </a:solidFill>
                <a:latin typeface="Roboto"/>
                <a:ea typeface="Roboto"/>
                <a:cs typeface="Roboto"/>
                <a:sym typeface="Roboto"/>
              </a:rPr>
              <a:t> and Class label as </a:t>
            </a:r>
            <a:r>
              <a:rPr lang="en-US" b="1" dirty="0">
                <a:solidFill>
                  <a:schemeClr val="dk1"/>
                </a:solidFill>
                <a:latin typeface="Roboto"/>
                <a:ea typeface="Roboto"/>
                <a:cs typeface="Roboto"/>
                <a:sym typeface="Roboto"/>
              </a:rPr>
              <a:t>Target</a:t>
            </a:r>
            <a:endParaRPr lang="ar-EG" b="1" dirty="0">
              <a:solidFill>
                <a:schemeClr val="dk1"/>
              </a:solidFill>
              <a:latin typeface="Roboto"/>
              <a:ea typeface="Roboto"/>
              <a:cs typeface="Roboto"/>
              <a:sym typeface="Roboto"/>
            </a:endParaRPr>
          </a:p>
        </p:txBody>
      </p:sp>
      <p:sp>
        <p:nvSpPr>
          <p:cNvPr id="14" name="Google Shape;1485;p38">
            <a:extLst>
              <a:ext uri="{FF2B5EF4-FFF2-40B4-BE49-F238E27FC236}">
                <a16:creationId xmlns:a16="http://schemas.microsoft.com/office/drawing/2014/main" id="{7BEBD5CF-88A2-EF1B-1E1B-8217C147CF1C}"/>
              </a:ext>
            </a:extLst>
          </p:cNvPr>
          <p:cNvSpPr txBox="1"/>
          <p:nvPr/>
        </p:nvSpPr>
        <p:spPr>
          <a:xfrm>
            <a:off x="1249032" y="3430345"/>
            <a:ext cx="2745128" cy="1309120"/>
          </a:xfrm>
          <a:prstGeom prst="rect">
            <a:avLst/>
          </a:prstGeom>
          <a:noFill/>
          <a:ln>
            <a:noFill/>
          </a:ln>
        </p:spPr>
        <p:txBody>
          <a:bodyPr spcFirstLastPara="1" wrap="square" lIns="91425" tIns="91425" rIns="91425" bIns="91425" anchor="ctr" anchorCtr="0">
            <a:noAutofit/>
          </a:bodyPr>
          <a:lstStyle/>
          <a:p>
            <a:r>
              <a:rPr lang="en-US" dirty="0">
                <a:solidFill>
                  <a:schemeClr val="dk1"/>
                </a:solidFill>
                <a:latin typeface="Roboto"/>
                <a:ea typeface="Roboto"/>
                <a:cs typeface="Roboto"/>
                <a:sym typeface="Roboto"/>
              </a:rPr>
              <a:t>After extensive training and hyperparameter tuning, the SVM model achieved an impressive accuracy of </a:t>
            </a:r>
            <a:r>
              <a:rPr lang="en-US" b="1" dirty="0">
                <a:solidFill>
                  <a:schemeClr val="accent4">
                    <a:lumMod val="50000"/>
                  </a:schemeClr>
                </a:solidFill>
                <a:latin typeface="Roboto"/>
                <a:ea typeface="Roboto"/>
                <a:cs typeface="Roboto"/>
                <a:sym typeface="Roboto"/>
              </a:rPr>
              <a:t>86.8% </a:t>
            </a:r>
            <a:r>
              <a:rPr lang="en-US" dirty="0">
                <a:solidFill>
                  <a:schemeClr val="dk1"/>
                </a:solidFill>
                <a:latin typeface="Roboto"/>
                <a:ea typeface="Roboto"/>
                <a:cs typeface="Roboto"/>
                <a:sym typeface="Roboto"/>
              </a:rPr>
              <a:t>on the Arabic dataset</a:t>
            </a:r>
            <a:r>
              <a:rPr lang="en-US" b="1" dirty="0">
                <a:solidFill>
                  <a:schemeClr val="accent4">
                    <a:lumMod val="50000"/>
                  </a:schemeClr>
                </a:solidFill>
                <a:latin typeface="Roboto"/>
                <a:ea typeface="Roboto"/>
                <a:cs typeface="Roboto"/>
                <a:sym typeface="Roboto"/>
              </a:rPr>
              <a:t> </a:t>
            </a:r>
            <a:r>
              <a:rPr lang="en-US" dirty="0">
                <a:solidFill>
                  <a:schemeClr val="dk1"/>
                </a:solidFill>
                <a:latin typeface="Roboto"/>
                <a:ea typeface="Roboto"/>
                <a:cs typeface="Roboto"/>
                <a:sym typeface="Roboto"/>
              </a:rPr>
              <a:t>and the detailed calculations as in the table.</a:t>
            </a:r>
          </a:p>
        </p:txBody>
      </p:sp>
      <p:pic>
        <p:nvPicPr>
          <p:cNvPr id="164" name="Picture 163">
            <a:extLst>
              <a:ext uri="{FF2B5EF4-FFF2-40B4-BE49-F238E27FC236}">
                <a16:creationId xmlns:a16="http://schemas.microsoft.com/office/drawing/2014/main" id="{18848616-F6CD-8D09-6D02-9544509EED88}"/>
              </a:ext>
            </a:extLst>
          </p:cNvPr>
          <p:cNvPicPr>
            <a:picLocks noChangeAspect="1"/>
          </p:cNvPicPr>
          <p:nvPr/>
        </p:nvPicPr>
        <p:blipFill>
          <a:blip r:embed="rId5"/>
          <a:stretch>
            <a:fillRect/>
          </a:stretch>
        </p:blipFill>
        <p:spPr>
          <a:xfrm>
            <a:off x="4089463" y="2862335"/>
            <a:ext cx="4358351" cy="1701066"/>
          </a:xfrm>
          <a:prstGeom prst="rect">
            <a:avLst/>
          </a:prstGeom>
        </p:spPr>
      </p:pic>
      <p:sp>
        <p:nvSpPr>
          <p:cNvPr id="6" name="!!Google Shape;866;p22">
            <a:extLst>
              <a:ext uri="{FF2B5EF4-FFF2-40B4-BE49-F238E27FC236}">
                <a16:creationId xmlns:a16="http://schemas.microsoft.com/office/drawing/2014/main" id="{55AF327B-5116-0AC4-49EC-8AADBE30B9B9}"/>
              </a:ext>
            </a:extLst>
          </p:cNvPr>
          <p:cNvSpPr/>
          <p:nvPr/>
        </p:nvSpPr>
        <p:spPr>
          <a:xfrm>
            <a:off x="9455895" y="3355975"/>
            <a:ext cx="3129600" cy="13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9;p22">
            <a:extLst>
              <a:ext uri="{FF2B5EF4-FFF2-40B4-BE49-F238E27FC236}">
                <a16:creationId xmlns:a16="http://schemas.microsoft.com/office/drawing/2014/main" id="{65D877FE-3629-6248-9344-937059CDC7E8}"/>
              </a:ext>
            </a:extLst>
          </p:cNvPr>
          <p:cNvSpPr txBox="1"/>
          <p:nvPr/>
        </p:nvSpPr>
        <p:spPr>
          <a:xfrm>
            <a:off x="9513939" y="3478795"/>
            <a:ext cx="2061000" cy="4626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solidFill>
                  <a:schemeClr val="dk1"/>
                </a:solidFill>
                <a:latin typeface="Fira Sans Extra Condensed"/>
                <a:ea typeface="Fira Sans Extra Condensed"/>
                <a:cs typeface="Fira Sans Extra Condensed"/>
                <a:sym typeface="Fira Sans Extra Condensed"/>
              </a:rPr>
              <a:t>Modeling</a:t>
            </a:r>
          </a:p>
        </p:txBody>
      </p:sp>
      <p:sp>
        <p:nvSpPr>
          <p:cNvPr id="11" name="Google Shape;890;p22">
            <a:extLst>
              <a:ext uri="{FF2B5EF4-FFF2-40B4-BE49-F238E27FC236}">
                <a16:creationId xmlns:a16="http://schemas.microsoft.com/office/drawing/2014/main" id="{343437A2-C66D-1E2C-025C-126F32EAD265}"/>
              </a:ext>
            </a:extLst>
          </p:cNvPr>
          <p:cNvSpPr txBox="1"/>
          <p:nvPr/>
        </p:nvSpPr>
        <p:spPr>
          <a:xfrm>
            <a:off x="9513939" y="3896168"/>
            <a:ext cx="2061000" cy="673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Roboto"/>
                <a:ea typeface="Roboto"/>
                <a:cs typeface="Roboto"/>
                <a:sym typeface="Roboto"/>
              </a:rPr>
              <a:t>Model building and Evaluating</a:t>
            </a:r>
          </a:p>
        </p:txBody>
      </p:sp>
      <p:grpSp>
        <p:nvGrpSpPr>
          <p:cNvPr id="18" name="!!Group 1">
            <a:extLst>
              <a:ext uri="{FF2B5EF4-FFF2-40B4-BE49-F238E27FC236}">
                <a16:creationId xmlns:a16="http://schemas.microsoft.com/office/drawing/2014/main" id="{EB13CE6B-CF39-7B5B-243B-68894795A083}"/>
              </a:ext>
            </a:extLst>
          </p:cNvPr>
          <p:cNvGrpSpPr/>
          <p:nvPr/>
        </p:nvGrpSpPr>
        <p:grpSpPr>
          <a:xfrm>
            <a:off x="11766195" y="3727638"/>
            <a:ext cx="673500" cy="673500"/>
            <a:chOff x="7867500" y="3727638"/>
            <a:chExt cx="673500" cy="673500"/>
          </a:xfrm>
        </p:grpSpPr>
        <p:sp>
          <p:nvSpPr>
            <p:cNvPr id="6145" name="Google Shape;177;p17">
              <a:extLst>
                <a:ext uri="{FF2B5EF4-FFF2-40B4-BE49-F238E27FC236}">
                  <a16:creationId xmlns:a16="http://schemas.microsoft.com/office/drawing/2014/main" id="{2B092144-84AB-D549-16FB-B72FBE8F334E}"/>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46" name="Google Shape;10338;p88">
              <a:extLst>
                <a:ext uri="{FF2B5EF4-FFF2-40B4-BE49-F238E27FC236}">
                  <a16:creationId xmlns:a16="http://schemas.microsoft.com/office/drawing/2014/main" id="{4B0ACEE5-E0E0-4B6D-2E40-F6C86AEC6490}"/>
                </a:ext>
              </a:extLst>
            </p:cNvPr>
            <p:cNvGrpSpPr/>
            <p:nvPr/>
          </p:nvGrpSpPr>
          <p:grpSpPr>
            <a:xfrm>
              <a:off x="7983637" y="3855023"/>
              <a:ext cx="441226" cy="442400"/>
              <a:chOff x="-44528075" y="1982825"/>
              <a:chExt cx="300900" cy="301700"/>
            </a:xfrm>
            <a:solidFill>
              <a:schemeClr val="accent5"/>
            </a:solidFill>
          </p:grpSpPr>
          <p:sp>
            <p:nvSpPr>
              <p:cNvPr id="6147" name="Google Shape;10339;p88">
                <a:extLst>
                  <a:ext uri="{FF2B5EF4-FFF2-40B4-BE49-F238E27FC236}">
                    <a16:creationId xmlns:a16="http://schemas.microsoft.com/office/drawing/2014/main" id="{B270E397-D093-09DC-67D7-23CA33D6F01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48" name="Google Shape;10340;p88">
                <a:extLst>
                  <a:ext uri="{FF2B5EF4-FFF2-40B4-BE49-F238E27FC236}">
                    <a16:creationId xmlns:a16="http://schemas.microsoft.com/office/drawing/2014/main" id="{FE448B0E-2D87-4BEB-D0B9-859AFC33DFAD}"/>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49" name="Google Shape;10341;p88">
                <a:extLst>
                  <a:ext uri="{FF2B5EF4-FFF2-40B4-BE49-F238E27FC236}">
                    <a16:creationId xmlns:a16="http://schemas.microsoft.com/office/drawing/2014/main" id="{77E7778C-5426-186D-FC44-51992D6A5377}"/>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50" name="Google Shape;10342;p88">
                <a:extLst>
                  <a:ext uri="{FF2B5EF4-FFF2-40B4-BE49-F238E27FC236}">
                    <a16:creationId xmlns:a16="http://schemas.microsoft.com/office/drawing/2014/main" id="{41F89283-ADFD-D6DE-E713-C54BE49BA7A4}"/>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51" name="Google Shape;10343;p88">
                <a:extLst>
                  <a:ext uri="{FF2B5EF4-FFF2-40B4-BE49-F238E27FC236}">
                    <a16:creationId xmlns:a16="http://schemas.microsoft.com/office/drawing/2014/main" id="{32D61E1B-E21F-3C86-F488-DE37F313893F}"/>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52" name="Google Shape;10344;p88">
                <a:extLst>
                  <a:ext uri="{FF2B5EF4-FFF2-40B4-BE49-F238E27FC236}">
                    <a16:creationId xmlns:a16="http://schemas.microsoft.com/office/drawing/2014/main" id="{D8239190-1203-CB3C-4238-2E3AB99DF4EE}"/>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53" name="Google Shape;10345;p88">
                <a:extLst>
                  <a:ext uri="{FF2B5EF4-FFF2-40B4-BE49-F238E27FC236}">
                    <a16:creationId xmlns:a16="http://schemas.microsoft.com/office/drawing/2014/main" id="{E1A2BCC4-0516-26FA-E3E7-A7D4FDF3D655}"/>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2" name="Picture 1" descr="A yellow and blue circles with a sad face&#10;&#10;Description automatically generated">
            <a:extLst>
              <a:ext uri="{FF2B5EF4-FFF2-40B4-BE49-F238E27FC236}">
                <a16:creationId xmlns:a16="http://schemas.microsoft.com/office/drawing/2014/main" id="{CBEC7F03-EC4C-55A2-6470-FAFBC28C5CC0}"/>
              </a:ext>
            </a:extLst>
          </p:cNvPr>
          <p:cNvPicPr>
            <a:picLocks noChangeAspect="1"/>
          </p:cNvPicPr>
          <p:nvPr/>
        </p:nvPicPr>
        <p:blipFill>
          <a:blip r:embed="rId6"/>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77346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2" name="Google Shape;152;p17"/>
          <p:cNvSpPr txBox="1"/>
          <p:nvPr/>
        </p:nvSpPr>
        <p:spPr>
          <a:xfrm>
            <a:off x="457200" y="4114935"/>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Splitting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3" name="Google Shape;153;p17"/>
          <p:cNvSpPr txBox="1"/>
          <p:nvPr/>
        </p:nvSpPr>
        <p:spPr>
          <a:xfrm>
            <a:off x="457199" y="4496148"/>
            <a:ext cx="2806995"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Training and Testing sets</a:t>
            </a:r>
            <a:endParaRPr dirty="0">
              <a:solidFill>
                <a:schemeClr val="dk1"/>
              </a:solidFill>
              <a:latin typeface="Roboto"/>
              <a:ea typeface="Roboto"/>
              <a:cs typeface="Roboto"/>
              <a:sym typeface="Roboto"/>
            </a:endParaRPr>
          </a:p>
        </p:txBody>
      </p:sp>
      <p:grpSp>
        <p:nvGrpSpPr>
          <p:cNvPr id="156" name="Google Shape;156;p17"/>
          <p:cNvGrpSpPr/>
          <p:nvPr/>
        </p:nvGrpSpPr>
        <p:grpSpPr>
          <a:xfrm>
            <a:off x="2414400" y="3354543"/>
            <a:ext cx="2358000" cy="788285"/>
            <a:chOff x="2364900" y="3443050"/>
            <a:chExt cx="2358000" cy="788285"/>
          </a:xfrm>
        </p:grpSpPr>
        <p:sp>
          <p:nvSpPr>
            <p:cNvPr id="157" name="Google Shape;157;p17"/>
            <p:cNvSpPr txBox="1"/>
            <p:nvPr/>
          </p:nvSpPr>
          <p:spPr>
            <a:xfrm>
              <a:off x="2364900" y="344305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Model Algorithm</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8" name="Google Shape;158;p17"/>
            <p:cNvSpPr txBox="1"/>
            <p:nvPr/>
          </p:nvSpPr>
          <p:spPr>
            <a:xfrm>
              <a:off x="2364900" y="3824275"/>
              <a:ext cx="2061000" cy="407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Selecting appropriate algorithm</a:t>
              </a:r>
              <a:endParaRPr dirty="0">
                <a:solidFill>
                  <a:schemeClr val="dk1"/>
                </a:solidFill>
                <a:latin typeface="Roboto"/>
                <a:ea typeface="Roboto"/>
                <a:cs typeface="Roboto"/>
                <a:sym typeface="Roboto"/>
              </a:endParaRPr>
            </a:p>
          </p:txBody>
        </p:sp>
      </p:grpSp>
      <p:grpSp>
        <p:nvGrpSpPr>
          <p:cNvPr id="161" name="Google Shape;161;p17"/>
          <p:cNvGrpSpPr/>
          <p:nvPr/>
        </p:nvGrpSpPr>
        <p:grpSpPr>
          <a:xfrm>
            <a:off x="4371600" y="2460461"/>
            <a:ext cx="2358000" cy="662613"/>
            <a:chOff x="4421150" y="2343350"/>
            <a:chExt cx="2358000" cy="662613"/>
          </a:xfrm>
        </p:grpSpPr>
        <p:sp>
          <p:nvSpPr>
            <p:cNvPr id="162" name="Google Shape;162;p17"/>
            <p:cNvSpPr txBox="1"/>
            <p:nvPr/>
          </p:nvSpPr>
          <p:spPr>
            <a:xfrm>
              <a:off x="4421150" y="234335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 name="Google Shape;163;p17"/>
            <p:cNvSpPr txBox="1"/>
            <p:nvPr/>
          </p:nvSpPr>
          <p:spPr>
            <a:xfrm>
              <a:off x="4421150" y="2724563"/>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Using Training set</a:t>
              </a:r>
              <a:endParaRPr dirty="0">
                <a:solidFill>
                  <a:schemeClr val="dk1"/>
                </a:solidFill>
                <a:latin typeface="Roboto"/>
                <a:ea typeface="Roboto"/>
                <a:cs typeface="Roboto"/>
                <a:sym typeface="Roboto"/>
              </a:endParaRPr>
            </a:p>
          </p:txBody>
        </p:sp>
      </p:grpSp>
      <p:grpSp>
        <p:nvGrpSpPr>
          <p:cNvPr id="166" name="Google Shape;166;p17"/>
          <p:cNvGrpSpPr/>
          <p:nvPr/>
        </p:nvGrpSpPr>
        <p:grpSpPr>
          <a:xfrm>
            <a:off x="6328800" y="1553321"/>
            <a:ext cx="2358000" cy="662625"/>
            <a:chOff x="6477300" y="1231800"/>
            <a:chExt cx="2358000" cy="662625"/>
          </a:xfrm>
        </p:grpSpPr>
        <p:sp>
          <p:nvSpPr>
            <p:cNvPr id="167" name="Google Shape;167;p17"/>
            <p:cNvSpPr txBox="1"/>
            <p:nvPr/>
          </p:nvSpPr>
          <p:spPr>
            <a:xfrm>
              <a:off x="6477300" y="1231800"/>
              <a:ext cx="23580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Evaluating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6477300" y="1613025"/>
              <a:ext cx="2061000"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oboto"/>
                  <a:ea typeface="Roboto"/>
                  <a:cs typeface="Roboto"/>
                  <a:sym typeface="Roboto"/>
                </a:rPr>
                <a:t>Using Testing set</a:t>
              </a:r>
            </a:p>
          </p:txBody>
        </p:sp>
      </p:grpSp>
      <p:cxnSp>
        <p:nvCxnSpPr>
          <p:cNvPr id="170" name="Google Shape;170;p17"/>
          <p:cNvCxnSpPr>
            <a:cxnSpLocks/>
          </p:cNvCxnSpPr>
          <p:nvPr/>
        </p:nvCxnSpPr>
        <p:spPr>
          <a:xfrm rot="-5400000">
            <a:off x="1277400" y="2561050"/>
            <a:ext cx="677400" cy="1596600"/>
          </a:xfrm>
          <a:prstGeom prst="bentConnector2">
            <a:avLst/>
          </a:prstGeom>
          <a:noFill/>
          <a:ln w="9525" cap="flat" cmpd="sng">
            <a:solidFill>
              <a:schemeClr val="dk2"/>
            </a:solidFill>
            <a:prstDash val="solid"/>
            <a:round/>
            <a:headEnd type="none" w="med" len="med"/>
            <a:tailEnd type="oval" w="med" len="med"/>
          </a:ln>
        </p:spPr>
      </p:cxnSp>
      <p:cxnSp>
        <p:nvCxnSpPr>
          <p:cNvPr id="171" name="Google Shape;171;p17"/>
          <p:cNvCxnSpPr>
            <a:cxnSpLocks/>
          </p:cNvCxnSpPr>
          <p:nvPr/>
        </p:nvCxnSpPr>
        <p:spPr>
          <a:xfrm rot="-5400000">
            <a:off x="3234600" y="1697883"/>
            <a:ext cx="677400" cy="1596600"/>
          </a:xfrm>
          <a:prstGeom prst="bentConnector2">
            <a:avLst/>
          </a:prstGeom>
          <a:noFill/>
          <a:ln w="9525" cap="flat" cmpd="sng">
            <a:solidFill>
              <a:schemeClr val="dk2"/>
            </a:solidFill>
            <a:prstDash val="solid"/>
            <a:round/>
            <a:headEnd type="none" w="med" len="med"/>
            <a:tailEnd type="oval" w="med" len="med"/>
          </a:ln>
        </p:spPr>
      </p:cxnSp>
      <p:cxnSp>
        <p:nvCxnSpPr>
          <p:cNvPr id="172" name="Google Shape;172;p17"/>
          <p:cNvCxnSpPr>
            <a:cxnSpLocks/>
          </p:cNvCxnSpPr>
          <p:nvPr/>
        </p:nvCxnSpPr>
        <p:spPr>
          <a:xfrm rot="-5400000">
            <a:off x="5191800" y="834729"/>
            <a:ext cx="677400" cy="1596600"/>
          </a:xfrm>
          <a:prstGeom prst="bentConnector2">
            <a:avLst/>
          </a:prstGeom>
          <a:noFill/>
          <a:ln w="9525" cap="flat" cmpd="sng">
            <a:solidFill>
              <a:schemeClr val="dk2"/>
            </a:solidFill>
            <a:prstDash val="solid"/>
            <a:round/>
            <a:headEnd type="none" w="med" len="med"/>
            <a:tailEnd type="oval" w="med" len="med"/>
          </a:ln>
        </p:spPr>
      </p:cxnSp>
      <p:sp>
        <p:nvSpPr>
          <p:cNvPr id="173" name="!!Google Shape;866;p22"/>
          <p:cNvSpPr/>
          <p:nvPr/>
        </p:nvSpPr>
        <p:spPr>
          <a:xfrm>
            <a:off x="5557200" y="3355975"/>
            <a:ext cx="3129600" cy="13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89;p22">
            <a:extLst>
              <a:ext uri="{FF2B5EF4-FFF2-40B4-BE49-F238E27FC236}">
                <a16:creationId xmlns:a16="http://schemas.microsoft.com/office/drawing/2014/main" id="{B4A617EE-02F0-5827-2FCE-84224320D47E}"/>
              </a:ext>
            </a:extLst>
          </p:cNvPr>
          <p:cNvSpPr txBox="1"/>
          <p:nvPr/>
        </p:nvSpPr>
        <p:spPr>
          <a:xfrm>
            <a:off x="5615244" y="3478795"/>
            <a:ext cx="2061000" cy="4626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solidFill>
                  <a:schemeClr val="dk1"/>
                </a:solidFill>
                <a:latin typeface="Fira Sans Extra Condensed"/>
                <a:ea typeface="Fira Sans Extra Condensed"/>
                <a:cs typeface="Fira Sans Extra Condensed"/>
                <a:sym typeface="Fira Sans Extra Condensed"/>
              </a:rPr>
              <a:t>Modeling</a:t>
            </a:r>
          </a:p>
        </p:txBody>
      </p:sp>
      <p:sp>
        <p:nvSpPr>
          <p:cNvPr id="4" name="Google Shape;890;p22">
            <a:extLst>
              <a:ext uri="{FF2B5EF4-FFF2-40B4-BE49-F238E27FC236}">
                <a16:creationId xmlns:a16="http://schemas.microsoft.com/office/drawing/2014/main" id="{154AEFF6-7E07-B4B5-006F-BE524FE7C39F}"/>
              </a:ext>
            </a:extLst>
          </p:cNvPr>
          <p:cNvSpPr txBox="1"/>
          <p:nvPr/>
        </p:nvSpPr>
        <p:spPr>
          <a:xfrm>
            <a:off x="5615244" y="3896168"/>
            <a:ext cx="2061000" cy="6734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dk1"/>
                </a:solidFill>
                <a:latin typeface="Roboto"/>
                <a:ea typeface="Roboto"/>
                <a:cs typeface="Roboto"/>
                <a:sym typeface="Roboto"/>
              </a:rPr>
              <a:t>Model building and Evaluating</a:t>
            </a:r>
          </a:p>
        </p:txBody>
      </p:sp>
      <p:grpSp>
        <p:nvGrpSpPr>
          <p:cNvPr id="211" name="!!Group 1">
            <a:extLst>
              <a:ext uri="{FF2B5EF4-FFF2-40B4-BE49-F238E27FC236}">
                <a16:creationId xmlns:a16="http://schemas.microsoft.com/office/drawing/2014/main" id="{05877E3A-49B6-428E-6664-7841CABD5FB2}"/>
              </a:ext>
            </a:extLst>
          </p:cNvPr>
          <p:cNvGrpSpPr/>
          <p:nvPr/>
        </p:nvGrpSpPr>
        <p:grpSpPr>
          <a:xfrm>
            <a:off x="7867500" y="3727638"/>
            <a:ext cx="673500" cy="673500"/>
            <a:chOff x="7867500" y="3727638"/>
            <a:chExt cx="673500" cy="673500"/>
          </a:xfrm>
        </p:grpSpPr>
        <p:sp>
          <p:nvSpPr>
            <p:cNvPr id="177" name="Google Shape;177;p17"/>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0338;p88">
              <a:extLst>
                <a:ext uri="{FF2B5EF4-FFF2-40B4-BE49-F238E27FC236}">
                  <a16:creationId xmlns:a16="http://schemas.microsoft.com/office/drawing/2014/main" id="{F3A096CD-1691-9EF8-FA8D-834EBEA7C4E8}"/>
                </a:ext>
              </a:extLst>
            </p:cNvPr>
            <p:cNvGrpSpPr/>
            <p:nvPr/>
          </p:nvGrpSpPr>
          <p:grpSpPr>
            <a:xfrm>
              <a:off x="7983637" y="3855023"/>
              <a:ext cx="441226" cy="442400"/>
              <a:chOff x="-44528075" y="1982825"/>
              <a:chExt cx="300900" cy="301700"/>
            </a:xfrm>
            <a:solidFill>
              <a:schemeClr val="accent5"/>
            </a:solidFill>
          </p:grpSpPr>
          <p:sp>
            <p:nvSpPr>
              <p:cNvPr id="6" name="Google Shape;10339;p88">
                <a:extLst>
                  <a:ext uri="{FF2B5EF4-FFF2-40B4-BE49-F238E27FC236}">
                    <a16:creationId xmlns:a16="http://schemas.microsoft.com/office/drawing/2014/main" id="{F887BD70-4349-B32C-71DD-2F858980939C}"/>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7" name="Google Shape;10340;p88">
                <a:extLst>
                  <a:ext uri="{FF2B5EF4-FFF2-40B4-BE49-F238E27FC236}">
                    <a16:creationId xmlns:a16="http://schemas.microsoft.com/office/drawing/2014/main" id="{5DE9DCE4-D68F-B8FB-C99A-3EE45E3F2E67}"/>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0341;p88">
                <a:extLst>
                  <a:ext uri="{FF2B5EF4-FFF2-40B4-BE49-F238E27FC236}">
                    <a16:creationId xmlns:a16="http://schemas.microsoft.com/office/drawing/2014/main" id="{0F6EC276-7233-76D3-EA10-59FDBF645CD6}"/>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Google Shape;10342;p88">
                <a:extLst>
                  <a:ext uri="{FF2B5EF4-FFF2-40B4-BE49-F238E27FC236}">
                    <a16:creationId xmlns:a16="http://schemas.microsoft.com/office/drawing/2014/main" id="{AC319CC2-69E4-6286-408C-F683004B341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0" name="Google Shape;10343;p88">
                <a:extLst>
                  <a:ext uri="{FF2B5EF4-FFF2-40B4-BE49-F238E27FC236}">
                    <a16:creationId xmlns:a16="http://schemas.microsoft.com/office/drawing/2014/main" id="{BF3E64F3-89D8-20CB-92BE-59377CEE69D1}"/>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1" name="Google Shape;10344;p88">
                <a:extLst>
                  <a:ext uri="{FF2B5EF4-FFF2-40B4-BE49-F238E27FC236}">
                    <a16:creationId xmlns:a16="http://schemas.microsoft.com/office/drawing/2014/main" id="{5D760FD6-0ACF-4C29-A8AC-AD8743CB2993}"/>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10345;p88">
                <a:extLst>
                  <a:ext uri="{FF2B5EF4-FFF2-40B4-BE49-F238E27FC236}">
                    <a16:creationId xmlns:a16="http://schemas.microsoft.com/office/drawing/2014/main" id="{84EA0927-9530-F4FF-C301-3B02F549739E}"/>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sp>
        <p:nvSpPr>
          <p:cNvPr id="18" name="Google Shape;875;p22">
            <a:extLst>
              <a:ext uri="{FF2B5EF4-FFF2-40B4-BE49-F238E27FC236}">
                <a16:creationId xmlns:a16="http://schemas.microsoft.com/office/drawing/2014/main" id="{5683176F-123A-E4F7-0A12-BB36A3E719ED}"/>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Arabic Sentiment Analyzer (ASA)</a:t>
            </a:r>
          </a:p>
        </p:txBody>
      </p:sp>
      <p:sp>
        <p:nvSpPr>
          <p:cNvPr id="19" name="circle">
            <a:extLst>
              <a:ext uri="{FF2B5EF4-FFF2-40B4-BE49-F238E27FC236}">
                <a16:creationId xmlns:a16="http://schemas.microsoft.com/office/drawing/2014/main" id="{90106AF7-CD20-2FCB-64F0-59F639ED560C}"/>
              </a:ext>
            </a:extLst>
          </p:cNvPr>
          <p:cNvSpPr/>
          <p:nvPr/>
        </p:nvSpPr>
        <p:spPr>
          <a:xfrm>
            <a:off x="513300" y="3473107"/>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26" name="Split">
            <a:extLst>
              <a:ext uri="{FF2B5EF4-FFF2-40B4-BE49-F238E27FC236}">
                <a16:creationId xmlns:a16="http://schemas.microsoft.com/office/drawing/2014/main" id="{86461B93-D412-D616-7B2C-AFE6912FFE3B}"/>
              </a:ext>
            </a:extLst>
          </p:cNvPr>
          <p:cNvGrpSpPr/>
          <p:nvPr/>
        </p:nvGrpSpPr>
        <p:grpSpPr>
          <a:xfrm>
            <a:off x="637682" y="3577672"/>
            <a:ext cx="389314" cy="387214"/>
            <a:chOff x="606697" y="3561440"/>
            <a:chExt cx="421951" cy="419677"/>
          </a:xfrm>
          <a:solidFill>
            <a:schemeClr val="bg1"/>
          </a:solidFill>
        </p:grpSpPr>
        <p:sp>
          <p:nvSpPr>
            <p:cNvPr id="24" name="Google Shape;10807;p90">
              <a:extLst>
                <a:ext uri="{FF2B5EF4-FFF2-40B4-BE49-F238E27FC236}">
                  <a16:creationId xmlns:a16="http://schemas.microsoft.com/office/drawing/2014/main" id="{688F5DDE-BF6D-DD01-4D8F-4639EEC7CB2F}"/>
                </a:ext>
              </a:extLst>
            </p:cNvPr>
            <p:cNvSpPr/>
            <p:nvPr/>
          </p:nvSpPr>
          <p:spPr>
            <a:xfrm>
              <a:off x="606697" y="3611504"/>
              <a:ext cx="369649" cy="369613"/>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08;p90">
              <a:extLst>
                <a:ext uri="{FF2B5EF4-FFF2-40B4-BE49-F238E27FC236}">
                  <a16:creationId xmlns:a16="http://schemas.microsoft.com/office/drawing/2014/main" id="{01B1C3F4-B5FA-618E-2E2B-D651DF87FD5F}"/>
                </a:ext>
              </a:extLst>
            </p:cNvPr>
            <p:cNvSpPr/>
            <p:nvPr/>
          </p:nvSpPr>
          <p:spPr>
            <a:xfrm>
              <a:off x="829584" y="3561440"/>
              <a:ext cx="199064" cy="199064"/>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circle">
            <a:extLst>
              <a:ext uri="{FF2B5EF4-FFF2-40B4-BE49-F238E27FC236}">
                <a16:creationId xmlns:a16="http://schemas.microsoft.com/office/drawing/2014/main" id="{70C21E15-035E-7DA5-46CF-D6343F727776}"/>
              </a:ext>
            </a:extLst>
          </p:cNvPr>
          <p:cNvSpPr/>
          <p:nvPr/>
        </p:nvSpPr>
        <p:spPr>
          <a:xfrm>
            <a:off x="2456839" y="2663553"/>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sp>
        <p:nvSpPr>
          <p:cNvPr id="133" name="Google Shape;10261;p88">
            <a:extLst>
              <a:ext uri="{FF2B5EF4-FFF2-40B4-BE49-F238E27FC236}">
                <a16:creationId xmlns:a16="http://schemas.microsoft.com/office/drawing/2014/main" id="{43B373A2-AAFA-C2A0-1F55-8DEC3AC892C9}"/>
              </a:ext>
            </a:extLst>
          </p:cNvPr>
          <p:cNvSpPr/>
          <p:nvPr/>
        </p:nvSpPr>
        <p:spPr>
          <a:xfrm>
            <a:off x="2581284" y="277355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circle">
            <a:extLst>
              <a:ext uri="{FF2B5EF4-FFF2-40B4-BE49-F238E27FC236}">
                <a16:creationId xmlns:a16="http://schemas.microsoft.com/office/drawing/2014/main" id="{D4662F41-8342-4CF4-F340-BE4A9FF27128}"/>
              </a:ext>
            </a:extLst>
          </p:cNvPr>
          <p:cNvSpPr/>
          <p:nvPr/>
        </p:nvSpPr>
        <p:spPr>
          <a:xfrm>
            <a:off x="4427700" y="1841636"/>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36" name="Google Shape;10247;p88">
            <a:extLst>
              <a:ext uri="{FF2B5EF4-FFF2-40B4-BE49-F238E27FC236}">
                <a16:creationId xmlns:a16="http://schemas.microsoft.com/office/drawing/2014/main" id="{10C17EE3-D082-66D0-FA57-FE02574FF807}"/>
              </a:ext>
            </a:extLst>
          </p:cNvPr>
          <p:cNvGrpSpPr/>
          <p:nvPr/>
        </p:nvGrpSpPr>
        <p:grpSpPr>
          <a:xfrm>
            <a:off x="4535212" y="1926133"/>
            <a:ext cx="393976" cy="460598"/>
            <a:chOff x="-48237000" y="2342650"/>
            <a:chExt cx="256800" cy="300225"/>
          </a:xfrm>
          <a:solidFill>
            <a:schemeClr val="bg1"/>
          </a:solidFill>
        </p:grpSpPr>
        <p:sp>
          <p:nvSpPr>
            <p:cNvPr id="137" name="Google Shape;10248;p88">
              <a:extLst>
                <a:ext uri="{FF2B5EF4-FFF2-40B4-BE49-F238E27FC236}">
                  <a16:creationId xmlns:a16="http://schemas.microsoft.com/office/drawing/2014/main" id="{F91379E4-4834-D518-4214-70A25A979B4F}"/>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8" name="Google Shape;10249;p88">
              <a:extLst>
                <a:ext uri="{FF2B5EF4-FFF2-40B4-BE49-F238E27FC236}">
                  <a16:creationId xmlns:a16="http://schemas.microsoft.com/office/drawing/2014/main" id="{DB760FBA-F758-F52E-24C3-693451F3E0FC}"/>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9" name="Google Shape;10250;p88">
              <a:extLst>
                <a:ext uri="{FF2B5EF4-FFF2-40B4-BE49-F238E27FC236}">
                  <a16:creationId xmlns:a16="http://schemas.microsoft.com/office/drawing/2014/main" id="{7884A056-9060-AFA2-D491-57C5FF060916}"/>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40" name="circle">
            <a:extLst>
              <a:ext uri="{FF2B5EF4-FFF2-40B4-BE49-F238E27FC236}">
                <a16:creationId xmlns:a16="http://schemas.microsoft.com/office/drawing/2014/main" id="{6FA75A06-9DCD-7BD7-E994-FD45F7EF5998}"/>
              </a:ext>
            </a:extLst>
          </p:cNvPr>
          <p:cNvSpPr/>
          <p:nvPr/>
        </p:nvSpPr>
        <p:spPr>
          <a:xfrm>
            <a:off x="6425100" y="949975"/>
            <a:ext cx="609000" cy="609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chemeClr val="lt1"/>
              </a:solidFill>
            </a:endParaRPr>
          </a:p>
        </p:txBody>
      </p:sp>
      <p:grpSp>
        <p:nvGrpSpPr>
          <p:cNvPr id="192" name="Google Shape;9678;p86">
            <a:extLst>
              <a:ext uri="{FF2B5EF4-FFF2-40B4-BE49-F238E27FC236}">
                <a16:creationId xmlns:a16="http://schemas.microsoft.com/office/drawing/2014/main" id="{EDF791EF-14E5-CD13-A5B1-49B1F04C59E4}"/>
              </a:ext>
            </a:extLst>
          </p:cNvPr>
          <p:cNvGrpSpPr/>
          <p:nvPr/>
        </p:nvGrpSpPr>
        <p:grpSpPr>
          <a:xfrm>
            <a:off x="6548493" y="1050000"/>
            <a:ext cx="404438" cy="401212"/>
            <a:chOff x="6167350" y="2672800"/>
            <a:chExt cx="297750" cy="295375"/>
          </a:xfrm>
          <a:solidFill>
            <a:schemeClr val="bg1"/>
          </a:solidFill>
        </p:grpSpPr>
        <p:sp>
          <p:nvSpPr>
            <p:cNvPr id="193" name="Google Shape;9679;p86">
              <a:extLst>
                <a:ext uri="{FF2B5EF4-FFF2-40B4-BE49-F238E27FC236}">
                  <a16:creationId xmlns:a16="http://schemas.microsoft.com/office/drawing/2014/main" id="{1DB987D3-62EA-6C44-D24E-9F16FA4E0700}"/>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4" name="Google Shape;9680;p86">
              <a:extLst>
                <a:ext uri="{FF2B5EF4-FFF2-40B4-BE49-F238E27FC236}">
                  <a16:creationId xmlns:a16="http://schemas.microsoft.com/office/drawing/2014/main" id="{709479B0-2F2C-68BE-6091-A20626236F0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5" name="Google Shape;9681;p86">
              <a:extLst>
                <a:ext uri="{FF2B5EF4-FFF2-40B4-BE49-F238E27FC236}">
                  <a16:creationId xmlns:a16="http://schemas.microsoft.com/office/drawing/2014/main" id="{D6B3995F-350F-8895-618F-76E33B844C76}"/>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6" name="Google Shape;9682;p86">
              <a:extLst>
                <a:ext uri="{FF2B5EF4-FFF2-40B4-BE49-F238E27FC236}">
                  <a16:creationId xmlns:a16="http://schemas.microsoft.com/office/drawing/2014/main" id="{3CAE9AFC-2C2F-3C07-C10B-6D67538AE298}"/>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7" name="Google Shape;9683;p86">
              <a:extLst>
                <a:ext uri="{FF2B5EF4-FFF2-40B4-BE49-F238E27FC236}">
                  <a16:creationId xmlns:a16="http://schemas.microsoft.com/office/drawing/2014/main" id="{13788EC9-DE91-8CBF-C8C9-5F4334DE442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199" name="!!shape">
            <a:extLst>
              <a:ext uri="{FF2B5EF4-FFF2-40B4-BE49-F238E27FC236}">
                <a16:creationId xmlns:a16="http://schemas.microsoft.com/office/drawing/2014/main" id="{C5589009-02AE-0EF4-7DE0-A97F17F0B60E}"/>
              </a:ext>
            </a:extLst>
          </p:cNvPr>
          <p:cNvSpPr/>
          <p:nvPr/>
        </p:nvSpPr>
        <p:spPr>
          <a:xfrm>
            <a:off x="2940832" y="-5025677"/>
            <a:ext cx="3231368" cy="899253"/>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71;p38">
            <a:extLst>
              <a:ext uri="{FF2B5EF4-FFF2-40B4-BE49-F238E27FC236}">
                <a16:creationId xmlns:a16="http://schemas.microsoft.com/office/drawing/2014/main" id="{9FA90DDB-ADE1-1E0D-524F-32B3E9508023}"/>
              </a:ext>
            </a:extLst>
          </p:cNvPr>
          <p:cNvSpPr txBox="1">
            <a:spLocks/>
          </p:cNvSpPr>
          <p:nvPr/>
        </p:nvSpPr>
        <p:spPr>
          <a:xfrm>
            <a:off x="160200" y="-4618953"/>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Modeling</a:t>
            </a:r>
          </a:p>
        </p:txBody>
      </p:sp>
      <p:grpSp>
        <p:nvGrpSpPr>
          <p:cNvPr id="201" name="Group 200">
            <a:extLst>
              <a:ext uri="{FF2B5EF4-FFF2-40B4-BE49-F238E27FC236}">
                <a16:creationId xmlns:a16="http://schemas.microsoft.com/office/drawing/2014/main" id="{4E9BA9EC-1FD2-CE48-8A0A-A2D4F8A15D6E}"/>
              </a:ext>
            </a:extLst>
          </p:cNvPr>
          <p:cNvGrpSpPr/>
          <p:nvPr/>
        </p:nvGrpSpPr>
        <p:grpSpPr>
          <a:xfrm>
            <a:off x="5105100" y="-4683216"/>
            <a:ext cx="499926" cy="499926"/>
            <a:chOff x="7867500" y="3727638"/>
            <a:chExt cx="673500" cy="673500"/>
          </a:xfrm>
        </p:grpSpPr>
        <p:sp>
          <p:nvSpPr>
            <p:cNvPr id="202" name="Google Shape;177;p17">
              <a:extLst>
                <a:ext uri="{FF2B5EF4-FFF2-40B4-BE49-F238E27FC236}">
                  <a16:creationId xmlns:a16="http://schemas.microsoft.com/office/drawing/2014/main" id="{B8D8109D-E0F8-E226-8334-6F87FDAA0F10}"/>
                </a:ext>
              </a:extLst>
            </p:cNvPr>
            <p:cNvSpPr/>
            <p:nvPr/>
          </p:nvSpPr>
          <p:spPr>
            <a:xfrm>
              <a:off x="7867500" y="3727638"/>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 name="Google Shape;10338;p88">
              <a:extLst>
                <a:ext uri="{FF2B5EF4-FFF2-40B4-BE49-F238E27FC236}">
                  <a16:creationId xmlns:a16="http://schemas.microsoft.com/office/drawing/2014/main" id="{3B191DF9-3C87-D8F7-D0E9-1C28EE1D413E}"/>
                </a:ext>
              </a:extLst>
            </p:cNvPr>
            <p:cNvGrpSpPr/>
            <p:nvPr/>
          </p:nvGrpSpPr>
          <p:grpSpPr>
            <a:xfrm>
              <a:off x="7983637" y="3855023"/>
              <a:ext cx="441226" cy="442400"/>
              <a:chOff x="-44528075" y="1982825"/>
              <a:chExt cx="300900" cy="301700"/>
            </a:xfrm>
            <a:solidFill>
              <a:schemeClr val="accent5"/>
            </a:solidFill>
          </p:grpSpPr>
          <p:sp>
            <p:nvSpPr>
              <p:cNvPr id="204" name="Google Shape;10339;p88">
                <a:extLst>
                  <a:ext uri="{FF2B5EF4-FFF2-40B4-BE49-F238E27FC236}">
                    <a16:creationId xmlns:a16="http://schemas.microsoft.com/office/drawing/2014/main" id="{BBF6B17B-A0DB-5800-7EEF-C04E1F26B8B5}"/>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5" name="Google Shape;10340;p88">
                <a:extLst>
                  <a:ext uri="{FF2B5EF4-FFF2-40B4-BE49-F238E27FC236}">
                    <a16:creationId xmlns:a16="http://schemas.microsoft.com/office/drawing/2014/main" id="{6E6FEC4A-C09F-6ED6-2E56-5A721C47B653}"/>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6" name="Google Shape;10341;p88">
                <a:extLst>
                  <a:ext uri="{FF2B5EF4-FFF2-40B4-BE49-F238E27FC236}">
                    <a16:creationId xmlns:a16="http://schemas.microsoft.com/office/drawing/2014/main" id="{E4043388-36CE-BC11-AA73-CF66F0229B0A}"/>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7" name="Google Shape;10342;p88">
                <a:extLst>
                  <a:ext uri="{FF2B5EF4-FFF2-40B4-BE49-F238E27FC236}">
                    <a16:creationId xmlns:a16="http://schemas.microsoft.com/office/drawing/2014/main" id="{9C3F0EC1-C15C-D1D6-6598-C7F75B4A26A6}"/>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8" name="Google Shape;10343;p88">
                <a:extLst>
                  <a:ext uri="{FF2B5EF4-FFF2-40B4-BE49-F238E27FC236}">
                    <a16:creationId xmlns:a16="http://schemas.microsoft.com/office/drawing/2014/main" id="{D1ECDDFD-FC28-A967-2EB4-7A8BBA83FD25}"/>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9" name="Google Shape;10344;p88">
                <a:extLst>
                  <a:ext uri="{FF2B5EF4-FFF2-40B4-BE49-F238E27FC236}">
                    <a16:creationId xmlns:a16="http://schemas.microsoft.com/office/drawing/2014/main" id="{794CA7F5-10E5-8B03-29AB-BC2834B454DF}"/>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0" name="Google Shape;10345;p88">
                <a:extLst>
                  <a:ext uri="{FF2B5EF4-FFF2-40B4-BE49-F238E27FC236}">
                    <a16:creationId xmlns:a16="http://schemas.microsoft.com/office/drawing/2014/main" id="{7E55FEDF-1E5A-A094-30A1-3A73670D415B}"/>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3" name="Picture 12" descr="A white robot with blue eyes and a blue helmet&#10;&#10;Description automatically generated">
            <a:extLst>
              <a:ext uri="{FF2B5EF4-FFF2-40B4-BE49-F238E27FC236}">
                <a16:creationId xmlns:a16="http://schemas.microsoft.com/office/drawing/2014/main" id="{28E07AA2-883D-01B9-89A3-0CF346174550}"/>
              </a:ext>
            </a:extLst>
          </p:cNvPr>
          <p:cNvPicPr>
            <a:picLocks noChangeAspect="1"/>
          </p:cNvPicPr>
          <p:nvPr/>
        </p:nvPicPr>
        <p:blipFill>
          <a:blip r:embed="rId3"/>
          <a:stretch>
            <a:fillRect/>
          </a:stretch>
        </p:blipFill>
        <p:spPr>
          <a:xfrm>
            <a:off x="5875690" y="571586"/>
            <a:ext cx="987389" cy="987389"/>
          </a:xfrm>
          <a:prstGeom prst="rect">
            <a:avLst/>
          </a:prstGeom>
        </p:spPr>
      </p:pic>
      <p:pic>
        <p:nvPicPr>
          <p:cNvPr id="2" name="Picture 1" descr="A yellow and blue circles with a sad face&#10;&#10;Description automatically generated">
            <a:extLst>
              <a:ext uri="{FF2B5EF4-FFF2-40B4-BE49-F238E27FC236}">
                <a16:creationId xmlns:a16="http://schemas.microsoft.com/office/drawing/2014/main" id="{1896BA70-B37C-8024-DF40-0D6CC9200346}"/>
              </a:ext>
            </a:extLst>
          </p:cNvPr>
          <p:cNvPicPr>
            <a:picLocks noChangeAspect="1"/>
          </p:cNvPicPr>
          <p:nvPr/>
        </p:nvPicPr>
        <p:blipFill>
          <a:blip r:embed="rId4"/>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2911163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4" name="Google Shape;867;p22">
            <a:extLst>
              <a:ext uri="{FF2B5EF4-FFF2-40B4-BE49-F238E27FC236}">
                <a16:creationId xmlns:a16="http://schemas.microsoft.com/office/drawing/2014/main" id="{F21C63B1-0A04-4B65-B8AE-F27FF37412C2}"/>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5" name="Google Shape;867;p22">
            <a:extLst>
              <a:ext uri="{FF2B5EF4-FFF2-40B4-BE49-F238E27FC236}">
                <a16:creationId xmlns:a16="http://schemas.microsoft.com/office/drawing/2014/main" id="{7D03C109-5F37-86E5-D3C4-806E18038515}"/>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6" name="Google Shape;867;p22">
            <a:extLst>
              <a:ext uri="{FF2B5EF4-FFF2-40B4-BE49-F238E27FC236}">
                <a16:creationId xmlns:a16="http://schemas.microsoft.com/office/drawing/2014/main" id="{68230784-F2ED-2835-7149-2F13E8C4AAFE}"/>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7" name="Google Shape;861;p22">
            <a:extLst>
              <a:ext uri="{FF2B5EF4-FFF2-40B4-BE49-F238E27FC236}">
                <a16:creationId xmlns:a16="http://schemas.microsoft.com/office/drawing/2014/main" id="{2A4F1DAF-030D-5832-AEF1-98EDC8D6396A}"/>
              </a:ext>
            </a:extLst>
          </p:cNvPr>
          <p:cNvCxnSpPr>
            <a:cxnSpLocks/>
            <a:endCxn id="11"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 name="Google Shape;864;p22">
            <a:extLst>
              <a:ext uri="{FF2B5EF4-FFF2-40B4-BE49-F238E27FC236}">
                <a16:creationId xmlns:a16="http://schemas.microsoft.com/office/drawing/2014/main" id="{4E92DB04-262D-F4FA-2F11-AB18C70234C5}"/>
              </a:ext>
            </a:extLst>
          </p:cNvPr>
          <p:cNvCxnSpPr>
            <a:cxnSpLocks/>
            <a:endCxn id="16"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867;p22">
            <a:extLst>
              <a:ext uri="{FF2B5EF4-FFF2-40B4-BE49-F238E27FC236}">
                <a16:creationId xmlns:a16="http://schemas.microsoft.com/office/drawing/2014/main" id="{90C19527-DBF4-4EA9-3BB7-33BF7D8954F7}"/>
              </a:ext>
            </a:extLst>
          </p:cNvPr>
          <p:cNvCxnSpPr>
            <a:cxnSpLocks/>
            <a:endCxn id="18"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870;p22">
            <a:extLst>
              <a:ext uri="{FF2B5EF4-FFF2-40B4-BE49-F238E27FC236}">
                <a16:creationId xmlns:a16="http://schemas.microsoft.com/office/drawing/2014/main" id="{5B794719-1FE7-EE95-3495-3D15BA6959CE}"/>
              </a:ext>
            </a:extLst>
          </p:cNvPr>
          <p:cNvSpPr/>
          <p:nvPr/>
        </p:nvSpPr>
        <p:spPr>
          <a:xfrm>
            <a:off x="3420900" y="1119763"/>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shape">
            <a:extLst>
              <a:ext uri="{FF2B5EF4-FFF2-40B4-BE49-F238E27FC236}">
                <a16:creationId xmlns:a16="http://schemas.microsoft.com/office/drawing/2014/main" id="{E3EF913D-1796-015F-DE72-74C3596333E6}"/>
              </a:ext>
            </a:extLst>
          </p:cNvPr>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p22">
            <a:extLst>
              <a:ext uri="{FF2B5EF4-FFF2-40B4-BE49-F238E27FC236}">
                <a16:creationId xmlns:a16="http://schemas.microsoft.com/office/drawing/2014/main" id="{92215B1F-DC27-D86B-A5AD-CD49E5CDAE0E}"/>
              </a:ext>
            </a:extLst>
          </p:cNvPr>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22">
            <a:extLst>
              <a:ext uri="{FF2B5EF4-FFF2-40B4-BE49-F238E27FC236}">
                <a16:creationId xmlns:a16="http://schemas.microsoft.com/office/drawing/2014/main" id="{787C367D-5EDC-9921-CBC5-553923AA1912}"/>
              </a:ext>
            </a:extLst>
          </p:cNvPr>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22">
            <a:extLst>
              <a:ext uri="{FF2B5EF4-FFF2-40B4-BE49-F238E27FC236}">
                <a16:creationId xmlns:a16="http://schemas.microsoft.com/office/drawing/2014/main" id="{D8656256-2797-EDB8-7717-4DF16B5346F7}"/>
              </a:ext>
            </a:extLst>
          </p:cNvPr>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2">
            <a:extLst>
              <a:ext uri="{FF2B5EF4-FFF2-40B4-BE49-F238E27FC236}">
                <a16:creationId xmlns:a16="http://schemas.microsoft.com/office/drawing/2014/main" id="{E98FE87C-7D1B-4802-1513-323704C460DB}"/>
              </a:ext>
            </a:extLst>
          </p:cNvPr>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8;p22">
            <a:extLst>
              <a:ext uri="{FF2B5EF4-FFF2-40B4-BE49-F238E27FC236}">
                <a16:creationId xmlns:a16="http://schemas.microsoft.com/office/drawing/2014/main" id="{A497DBB5-9F06-9330-DFDE-DBC5BAB4AF00}"/>
              </a:ext>
            </a:extLst>
          </p:cNvPr>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22">
            <a:extLst>
              <a:ext uri="{FF2B5EF4-FFF2-40B4-BE49-F238E27FC236}">
                <a16:creationId xmlns:a16="http://schemas.microsoft.com/office/drawing/2014/main" id="{27EABBD2-59F0-5799-ED0F-75E13CBD38FB}"/>
              </a:ext>
            </a:extLst>
          </p:cNvPr>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1466" name="Picture 1465" descr="A yellow and blue circles with a sad face&#10;&#10;Description automatically generated">
            <a:extLst>
              <a:ext uri="{FF2B5EF4-FFF2-40B4-BE49-F238E27FC236}">
                <a16:creationId xmlns:a16="http://schemas.microsoft.com/office/drawing/2014/main" id="{EC5F221E-353C-A5C1-F2DF-2D9637DAE8D3}"/>
              </a:ext>
            </a:extLst>
          </p:cNvPr>
          <p:cNvPicPr>
            <a:picLocks noChangeAspect="1"/>
          </p:cNvPicPr>
          <p:nvPr/>
        </p:nvPicPr>
        <p:blipFill>
          <a:blip r:embed="rId3"/>
          <a:stretch>
            <a:fillRect/>
          </a:stretch>
        </p:blipFill>
        <p:spPr>
          <a:xfrm>
            <a:off x="3888601" y="3200384"/>
            <a:ext cx="1336091" cy="1280598"/>
          </a:xfrm>
          <a:prstGeom prst="rect">
            <a:avLst/>
          </a:prstGeom>
        </p:spPr>
      </p:pic>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4"/>
          <a:stretch>
            <a:fillRect/>
          </a:stretch>
        </p:blipFill>
        <p:spPr>
          <a:xfrm>
            <a:off x="6054257" y="2001280"/>
            <a:ext cx="987389" cy="987389"/>
          </a:xfrm>
          <a:prstGeom prst="rect">
            <a:avLst/>
          </a:prstGeom>
        </p:spPr>
      </p:pic>
      <p:grpSp>
        <p:nvGrpSpPr>
          <p:cNvPr id="1470" name="tasks">
            <a:extLst>
              <a:ext uri="{FF2B5EF4-FFF2-40B4-BE49-F238E27FC236}">
                <a16:creationId xmlns:a16="http://schemas.microsoft.com/office/drawing/2014/main" id="{36479BB3-8648-D9E6-41A7-DB5C753EF229}"/>
              </a:ext>
            </a:extLst>
          </p:cNvPr>
          <p:cNvGrpSpPr/>
          <p:nvPr/>
        </p:nvGrpSpPr>
        <p:grpSpPr>
          <a:xfrm>
            <a:off x="4409933" y="1889443"/>
            <a:ext cx="324133" cy="420796"/>
            <a:chOff x="-3462150" y="2046625"/>
            <a:chExt cx="224500" cy="291450"/>
          </a:xfrm>
          <a:solidFill>
            <a:srgbClr val="AA5CFE"/>
          </a:solidFill>
        </p:grpSpPr>
        <p:sp>
          <p:nvSpPr>
            <p:cNvPr id="1471" name="Google Shape;10866;p90">
              <a:extLst>
                <a:ext uri="{FF2B5EF4-FFF2-40B4-BE49-F238E27FC236}">
                  <a16:creationId xmlns:a16="http://schemas.microsoft.com/office/drawing/2014/main" id="{439BDE8A-C2F7-A787-F9BE-166E0791BD32}"/>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0867;p90">
              <a:extLst>
                <a:ext uri="{FF2B5EF4-FFF2-40B4-BE49-F238E27FC236}">
                  <a16:creationId xmlns:a16="http://schemas.microsoft.com/office/drawing/2014/main" id="{A8833225-7CE8-9813-E300-13EBB8091774}"/>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0868;p90">
              <a:extLst>
                <a:ext uri="{FF2B5EF4-FFF2-40B4-BE49-F238E27FC236}">
                  <a16:creationId xmlns:a16="http://schemas.microsoft.com/office/drawing/2014/main" id="{FB425248-C68C-754D-DF1D-074880E6701F}"/>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0869;p90">
              <a:extLst>
                <a:ext uri="{FF2B5EF4-FFF2-40B4-BE49-F238E27FC236}">
                  <a16:creationId xmlns:a16="http://schemas.microsoft.com/office/drawing/2014/main" id="{C209D09F-7D8B-847A-E869-915C50B0DD56}"/>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0870;p90">
              <a:extLst>
                <a:ext uri="{FF2B5EF4-FFF2-40B4-BE49-F238E27FC236}">
                  <a16:creationId xmlns:a16="http://schemas.microsoft.com/office/drawing/2014/main" id="{ED721057-B45A-3F43-0135-22A1E24641C1}"/>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0871;p90">
              <a:extLst>
                <a:ext uri="{FF2B5EF4-FFF2-40B4-BE49-F238E27FC236}">
                  <a16:creationId xmlns:a16="http://schemas.microsoft.com/office/drawing/2014/main" id="{08740597-40BA-8754-360E-B5912BE87B85}"/>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0872;p90">
              <a:extLst>
                <a:ext uri="{FF2B5EF4-FFF2-40B4-BE49-F238E27FC236}">
                  <a16:creationId xmlns:a16="http://schemas.microsoft.com/office/drawing/2014/main" id="{B07AF15F-1A76-7725-36E8-689EFC09E009}"/>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A1C5B63C-B500-AD4B-8F46-0F7AF9A2FF66}"/>
              </a:ext>
            </a:extLst>
          </p:cNvPr>
          <p:cNvGrpSpPr/>
          <p:nvPr/>
        </p:nvGrpSpPr>
        <p:grpSpPr>
          <a:xfrm>
            <a:off x="2940832" y="-1281828"/>
            <a:ext cx="3231368" cy="899253"/>
            <a:chOff x="2940832" y="-328160"/>
            <a:chExt cx="3231368" cy="899253"/>
          </a:xfrm>
        </p:grpSpPr>
        <p:sp>
          <p:nvSpPr>
            <p:cNvPr id="3" name="!!shape">
              <a:extLst>
                <a:ext uri="{FF2B5EF4-FFF2-40B4-BE49-F238E27FC236}">
                  <a16:creationId xmlns:a16="http://schemas.microsoft.com/office/drawing/2014/main" id="{E46D05C1-E4D1-A9E2-4ED3-9DD4FBB2B957}"/>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p17">
              <a:extLst>
                <a:ext uri="{FF2B5EF4-FFF2-40B4-BE49-F238E27FC236}">
                  <a16:creationId xmlns:a16="http://schemas.microsoft.com/office/drawing/2014/main" id="{8DA01D8D-6672-C5F8-16D5-720559F66AE9}"/>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71;p38">
              <a:extLst>
                <a:ext uri="{FF2B5EF4-FFF2-40B4-BE49-F238E27FC236}">
                  <a16:creationId xmlns:a16="http://schemas.microsoft.com/office/drawing/2014/main" id="{5F4D89B6-8E56-16EF-ACB8-4AF699C0166A}"/>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14" name="Google Shape;9210;p85">
              <a:extLst>
                <a:ext uri="{FF2B5EF4-FFF2-40B4-BE49-F238E27FC236}">
                  <a16:creationId xmlns:a16="http://schemas.microsoft.com/office/drawing/2014/main" id="{532EBFE8-B0D8-CAA7-86B6-BDF719C0730F}"/>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9" name="Google Shape;9211;p85">
                <a:extLst>
                  <a:ext uri="{FF2B5EF4-FFF2-40B4-BE49-F238E27FC236}">
                    <a16:creationId xmlns:a16="http://schemas.microsoft.com/office/drawing/2014/main" id="{ADDAE4CA-366F-33CD-BF2C-BFEE6DD02F9E}"/>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 name="Google Shape;9212;p85">
                <a:extLst>
                  <a:ext uri="{FF2B5EF4-FFF2-40B4-BE49-F238E27FC236}">
                    <a16:creationId xmlns:a16="http://schemas.microsoft.com/office/drawing/2014/main" id="{4256AD1D-38D8-C5AD-0F10-29F1C7106DC5}"/>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21" name="Picture 20" descr="A white robot with blue eyes and a blue helmet&#10;&#10;Description automatically generated">
            <a:extLst>
              <a:ext uri="{FF2B5EF4-FFF2-40B4-BE49-F238E27FC236}">
                <a16:creationId xmlns:a16="http://schemas.microsoft.com/office/drawing/2014/main" id="{D58EF468-8F41-0CDB-5940-6107F71A1A2B}"/>
              </a:ext>
            </a:extLst>
          </p:cNvPr>
          <p:cNvPicPr>
            <a:picLocks noChangeAspect="1"/>
          </p:cNvPicPr>
          <p:nvPr/>
        </p:nvPicPr>
        <p:blipFill>
          <a:blip r:embed="rId4"/>
          <a:stretch>
            <a:fillRect/>
          </a:stretch>
        </p:blipFill>
        <p:spPr>
          <a:xfrm>
            <a:off x="2591900" y="-1294247"/>
            <a:ext cx="987389" cy="987389"/>
          </a:xfrm>
          <a:prstGeom prst="rect">
            <a:avLst/>
          </a:prstGeom>
        </p:spPr>
      </p:pic>
      <p:grpSp>
        <p:nvGrpSpPr>
          <p:cNvPr id="1480" name="Google Shape;7608;p80">
            <a:extLst>
              <a:ext uri="{FF2B5EF4-FFF2-40B4-BE49-F238E27FC236}">
                <a16:creationId xmlns:a16="http://schemas.microsoft.com/office/drawing/2014/main" id="{C4F49C62-C74E-6CAC-FC51-5B580E19A8D4}"/>
              </a:ext>
            </a:extLst>
          </p:cNvPr>
          <p:cNvGrpSpPr/>
          <p:nvPr/>
        </p:nvGrpSpPr>
        <p:grpSpPr>
          <a:xfrm>
            <a:off x="4564164" y="6109637"/>
            <a:ext cx="2168015" cy="2638232"/>
            <a:chOff x="1285250" y="1617274"/>
            <a:chExt cx="1090650" cy="1327201"/>
          </a:xfrm>
        </p:grpSpPr>
        <p:sp>
          <p:nvSpPr>
            <p:cNvPr id="1481" name="Google Shape;7610;p80">
              <a:extLst>
                <a:ext uri="{FF2B5EF4-FFF2-40B4-BE49-F238E27FC236}">
                  <a16:creationId xmlns:a16="http://schemas.microsoft.com/office/drawing/2014/main" id="{F26607CD-6DCA-7862-C4B8-3FCAF7B957C9}"/>
                </a:ext>
              </a:extLst>
            </p:cNvPr>
            <p:cNvSpPr/>
            <p:nvPr/>
          </p:nvSpPr>
          <p:spPr>
            <a:xfrm>
              <a:off x="1285250" y="1617274"/>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7609;p80">
              <a:extLst>
                <a:ext uri="{FF2B5EF4-FFF2-40B4-BE49-F238E27FC236}">
                  <a16:creationId xmlns:a16="http://schemas.microsoft.com/office/drawing/2014/main" id="{1EE959F0-9794-A1B5-83B5-8AB0291AD761}"/>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7611;p80">
              <a:extLst>
                <a:ext uri="{FF2B5EF4-FFF2-40B4-BE49-F238E27FC236}">
                  <a16:creationId xmlns:a16="http://schemas.microsoft.com/office/drawing/2014/main" id="{F3D31E81-B242-BF54-D68A-DC8D4D538AB9}"/>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7612;p80">
            <a:extLst>
              <a:ext uri="{FF2B5EF4-FFF2-40B4-BE49-F238E27FC236}">
                <a16:creationId xmlns:a16="http://schemas.microsoft.com/office/drawing/2014/main" id="{AD0D2A39-CD95-97FF-339C-5E02BFE313DF}"/>
              </a:ext>
            </a:extLst>
          </p:cNvPr>
          <p:cNvGrpSpPr/>
          <p:nvPr/>
        </p:nvGrpSpPr>
        <p:grpSpPr>
          <a:xfrm>
            <a:off x="2482670" y="6109637"/>
            <a:ext cx="2168212" cy="2638229"/>
            <a:chOff x="238125" y="1617275"/>
            <a:chExt cx="1090750" cy="1327200"/>
          </a:xfrm>
        </p:grpSpPr>
        <p:sp>
          <p:nvSpPr>
            <p:cNvPr id="1485" name="Google Shape;7614;p80">
              <a:extLst>
                <a:ext uri="{FF2B5EF4-FFF2-40B4-BE49-F238E27FC236}">
                  <a16:creationId xmlns:a16="http://schemas.microsoft.com/office/drawing/2014/main" id="{A1326DBC-86B5-3D1C-457A-3A0BA5CB0814}"/>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7615;p80">
              <a:extLst>
                <a:ext uri="{FF2B5EF4-FFF2-40B4-BE49-F238E27FC236}">
                  <a16:creationId xmlns:a16="http://schemas.microsoft.com/office/drawing/2014/main" id="{D65682D6-3BB8-4F18-1BC6-75A6967998E5}"/>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7" name="!!Picture 17">
            <a:extLst>
              <a:ext uri="{FF2B5EF4-FFF2-40B4-BE49-F238E27FC236}">
                <a16:creationId xmlns:a16="http://schemas.microsoft.com/office/drawing/2014/main" id="{A61C2B4B-F06B-7DEB-FD82-3824A894307E}"/>
              </a:ext>
            </a:extLst>
          </p:cNvPr>
          <p:cNvPicPr>
            <a:picLocks noChangeAspect="1"/>
          </p:cNvPicPr>
          <p:nvPr/>
        </p:nvPicPr>
        <p:blipFill rotWithShape="1">
          <a:blip r:embed="rId5"/>
          <a:srcRect l="12702" t="4622" r="12702" b="4622"/>
          <a:stretch/>
        </p:blipFill>
        <p:spPr>
          <a:xfrm>
            <a:off x="2830888" y="6457753"/>
            <a:ext cx="1471729" cy="1471729"/>
          </a:xfrm>
          <a:prstGeom prst="ellipse">
            <a:avLst/>
          </a:prstGeom>
          <a:ln>
            <a:solidFill>
              <a:srgbClr val="778C9B"/>
            </a:solidFill>
          </a:ln>
          <a:effectLst>
            <a:outerShdw blurRad="292100" dist="139700" dir="2700000" algn="tl" rotWithShape="0">
              <a:srgbClr val="333333">
                <a:alpha val="65000"/>
              </a:srgbClr>
            </a:outerShdw>
          </a:effectLst>
        </p:spPr>
      </p:pic>
      <p:pic>
        <p:nvPicPr>
          <p:cNvPr id="1488" name="Picture 1487">
            <a:extLst>
              <a:ext uri="{FF2B5EF4-FFF2-40B4-BE49-F238E27FC236}">
                <a16:creationId xmlns:a16="http://schemas.microsoft.com/office/drawing/2014/main" id="{2E0406DA-08DF-E9C5-A72B-3470A92A7C53}"/>
              </a:ext>
            </a:extLst>
          </p:cNvPr>
          <p:cNvPicPr>
            <a:picLocks noChangeAspect="1"/>
          </p:cNvPicPr>
          <p:nvPr/>
        </p:nvPicPr>
        <p:blipFill rotWithShape="1">
          <a:blip r:embed="rId6"/>
          <a:srcRect l="17604" t="9664" r="17604" b="14360"/>
          <a:stretch/>
        </p:blipFill>
        <p:spPr>
          <a:xfrm>
            <a:off x="4912232" y="6457753"/>
            <a:ext cx="1471729" cy="1471729"/>
          </a:xfrm>
          <a:prstGeom prst="ellipse">
            <a:avLst/>
          </a:prstGeom>
          <a:ln>
            <a:solidFill>
              <a:srgbClr val="9BACB9"/>
            </a:solidFill>
          </a:ln>
          <a:effectLst>
            <a:outerShdw blurRad="292100" dist="139700" dir="2700000" algn="tl" rotWithShape="0">
              <a:srgbClr val="333333">
                <a:alpha val="65000"/>
              </a:srgbClr>
            </a:outerShdw>
          </a:effectLst>
        </p:spPr>
      </p:pic>
      <p:pic>
        <p:nvPicPr>
          <p:cNvPr id="22" name="Picture 2" descr="Python 3 para impacientes: Tkinter">
            <a:extLst>
              <a:ext uri="{FF2B5EF4-FFF2-40B4-BE49-F238E27FC236}">
                <a16:creationId xmlns:a16="http://schemas.microsoft.com/office/drawing/2014/main" id="{60EC8CD6-73AB-3E13-4DB0-22E7DE704C74}"/>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0380" y="6320594"/>
            <a:ext cx="93345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oogle Shape;1483;p38">
            <a:extLst>
              <a:ext uri="{FF2B5EF4-FFF2-40B4-BE49-F238E27FC236}">
                <a16:creationId xmlns:a16="http://schemas.microsoft.com/office/drawing/2014/main" id="{24466D53-09AA-8EC6-81C5-5408BC314077}"/>
              </a:ext>
            </a:extLst>
          </p:cNvPr>
          <p:cNvGrpSpPr/>
          <p:nvPr/>
        </p:nvGrpSpPr>
        <p:grpSpPr>
          <a:xfrm>
            <a:off x="886964" y="6548611"/>
            <a:ext cx="3105980" cy="1371502"/>
            <a:chOff x="457194" y="2833314"/>
            <a:chExt cx="3105980" cy="1371502"/>
          </a:xfrm>
        </p:grpSpPr>
        <p:sp>
          <p:nvSpPr>
            <p:cNvPr id="24" name="Google Shape;1484;p38">
              <a:extLst>
                <a:ext uri="{FF2B5EF4-FFF2-40B4-BE49-F238E27FC236}">
                  <a16:creationId xmlns:a16="http://schemas.microsoft.com/office/drawing/2014/main" id="{40779255-C559-6C8F-DCED-E3CD676205EF}"/>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5" name="Google Shape;1485;p38">
              <a:extLst>
                <a:ext uri="{FF2B5EF4-FFF2-40B4-BE49-F238E27FC236}">
                  <a16:creationId xmlns:a16="http://schemas.microsoft.com/office/drawing/2014/main" id="{3D6A1AE2-6521-49C6-572F-130AEA26F070}"/>
                </a:ext>
              </a:extLst>
            </p:cNvPr>
            <p:cNvSpPr txBox="1"/>
            <p:nvPr/>
          </p:nvSpPr>
          <p:spPr>
            <a:xfrm>
              <a:off x="457194" y="3512738"/>
              <a:ext cx="3105980" cy="692078"/>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project used functions in </a:t>
              </a:r>
              <a:r>
                <a:rPr lang="en-US" b="1" dirty="0" err="1">
                  <a:solidFill>
                    <a:schemeClr val="dk1"/>
                  </a:solidFill>
                  <a:latin typeface="Roboto"/>
                  <a:ea typeface="Roboto"/>
                  <a:cs typeface="Roboto"/>
                  <a:sym typeface="Roboto"/>
                </a:rPr>
                <a:t>Tkinter</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Library to create the Graphical User Interface (</a:t>
              </a:r>
              <a:r>
                <a:rPr lang="en-US" b="1" dirty="0">
                  <a:solidFill>
                    <a:schemeClr val="dk1"/>
                  </a:solidFill>
                  <a:latin typeface="Roboto"/>
                  <a:ea typeface="Roboto"/>
                  <a:cs typeface="Roboto"/>
                  <a:sym typeface="Roboto"/>
                </a:rPr>
                <a:t>GUI</a:t>
              </a:r>
              <a:r>
                <a:rPr lang="en-US" dirty="0">
                  <a:solidFill>
                    <a:schemeClr val="dk1"/>
                  </a:solidFill>
                  <a:latin typeface="Roboto"/>
                  <a:ea typeface="Roboto"/>
                  <a:cs typeface="Roboto"/>
                  <a:sym typeface="Roboto"/>
                </a:rPr>
                <a:t>)</a:t>
              </a:r>
              <a:endParaRPr lang="ar-EG" b="1" dirty="0">
                <a:solidFill>
                  <a:schemeClr val="dk1"/>
                </a:solidFill>
                <a:latin typeface="Roboto"/>
                <a:ea typeface="Roboto"/>
                <a:cs typeface="Roboto"/>
                <a:sym typeface="Roboto"/>
              </a:endParaRPr>
            </a:p>
          </p:txBody>
        </p:sp>
        <p:sp>
          <p:nvSpPr>
            <p:cNvPr id="26" name="Google Shape;1486;p38">
              <a:extLst>
                <a:ext uri="{FF2B5EF4-FFF2-40B4-BE49-F238E27FC236}">
                  <a16:creationId xmlns:a16="http://schemas.microsoft.com/office/drawing/2014/main" id="{793F61EA-9787-5C66-6633-63D082ACD1A3}"/>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err="1">
                  <a:solidFill>
                    <a:schemeClr val="accent1"/>
                  </a:solidFill>
                  <a:latin typeface="Fira Sans Extra Condensed"/>
                  <a:ea typeface="Fira Sans Extra Condensed"/>
                  <a:cs typeface="Fira Sans Extra Condensed"/>
                  <a:sym typeface="Fira Sans Extra Condensed"/>
                </a:rPr>
                <a:t>Tkinter</a:t>
              </a:r>
              <a:endParaRPr lang="en-US" sz="2400" b="1" dirty="0">
                <a:solidFill>
                  <a:schemeClr val="accent1"/>
                </a:solidFill>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218409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81481E-6 L -0.00035 0.27623 " pathEditMode="relative" rAng="0" ptsTypes="AA">
                                      <p:cBhvr>
                                        <p:cTn id="6" dur="2000" fill="hold"/>
                                        <p:tgtEl>
                                          <p:spTgt spid="1467"/>
                                        </p:tgtEl>
                                        <p:attrNameLst>
                                          <p:attrName>ppt_x</p:attrName>
                                          <p:attrName>ppt_y</p:attrName>
                                        </p:attrNameLst>
                                      </p:cBhvr>
                                      <p:rCtr x="-17"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7" name="Google Shape;7608;p80">
            <a:extLst>
              <a:ext uri="{FF2B5EF4-FFF2-40B4-BE49-F238E27FC236}">
                <a16:creationId xmlns:a16="http://schemas.microsoft.com/office/drawing/2014/main" id="{A008BC26-D87A-304B-809F-95AF0560B159}"/>
              </a:ext>
            </a:extLst>
          </p:cNvPr>
          <p:cNvGrpSpPr/>
          <p:nvPr/>
        </p:nvGrpSpPr>
        <p:grpSpPr>
          <a:xfrm>
            <a:off x="4564164" y="2432137"/>
            <a:ext cx="2168015" cy="2638232"/>
            <a:chOff x="1285250" y="1617274"/>
            <a:chExt cx="1090650" cy="1327201"/>
          </a:xfrm>
        </p:grpSpPr>
        <p:sp>
          <p:nvSpPr>
            <p:cNvPr id="15" name="Google Shape;7610;p80">
              <a:extLst>
                <a:ext uri="{FF2B5EF4-FFF2-40B4-BE49-F238E27FC236}">
                  <a16:creationId xmlns:a16="http://schemas.microsoft.com/office/drawing/2014/main" id="{DCF2273E-FDBE-F76D-50CA-4CC47C5CB74E}"/>
                </a:ext>
              </a:extLst>
            </p:cNvPr>
            <p:cNvSpPr/>
            <p:nvPr/>
          </p:nvSpPr>
          <p:spPr>
            <a:xfrm>
              <a:off x="1285250" y="1617274"/>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09;p80">
              <a:extLst>
                <a:ext uri="{FF2B5EF4-FFF2-40B4-BE49-F238E27FC236}">
                  <a16:creationId xmlns:a16="http://schemas.microsoft.com/office/drawing/2014/main" id="{CC9D47B3-3E07-DDC1-DE02-958EC139F0E7}"/>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11;p80">
              <a:extLst>
                <a:ext uri="{FF2B5EF4-FFF2-40B4-BE49-F238E27FC236}">
                  <a16:creationId xmlns:a16="http://schemas.microsoft.com/office/drawing/2014/main" id="{F2091090-19FD-1221-8634-C1A0FFF4E0DB}"/>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9410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3"/>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026" name="Picture 2" descr="Python 3 para impacientes: Tkinter">
            <a:extLst>
              <a:ext uri="{FF2B5EF4-FFF2-40B4-BE49-F238E27FC236}">
                <a16:creationId xmlns:a16="http://schemas.microsoft.com/office/drawing/2014/main" id="{BDEE7F18-05CF-A60D-CAC2-B8B44002F9B2}"/>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0380" y="514227"/>
            <a:ext cx="93345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451" name="Google Shape;1483;p38">
            <a:extLst>
              <a:ext uri="{FF2B5EF4-FFF2-40B4-BE49-F238E27FC236}">
                <a16:creationId xmlns:a16="http://schemas.microsoft.com/office/drawing/2014/main" id="{02F9718C-ACAD-246D-A521-6E533D909D77}"/>
              </a:ext>
            </a:extLst>
          </p:cNvPr>
          <p:cNvGrpSpPr/>
          <p:nvPr/>
        </p:nvGrpSpPr>
        <p:grpSpPr>
          <a:xfrm>
            <a:off x="886964" y="742244"/>
            <a:ext cx="3105980" cy="1371502"/>
            <a:chOff x="457194" y="2833314"/>
            <a:chExt cx="3105980" cy="1371502"/>
          </a:xfrm>
        </p:grpSpPr>
        <p:sp>
          <p:nvSpPr>
            <p:cNvPr id="1452" name="Google Shape;1484;p38">
              <a:extLst>
                <a:ext uri="{FF2B5EF4-FFF2-40B4-BE49-F238E27FC236}">
                  <a16:creationId xmlns:a16="http://schemas.microsoft.com/office/drawing/2014/main" id="{443F40DC-BC9F-99D9-3FBE-B566DBF8E4FE}"/>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3" name="Google Shape;1485;p38">
              <a:extLst>
                <a:ext uri="{FF2B5EF4-FFF2-40B4-BE49-F238E27FC236}">
                  <a16:creationId xmlns:a16="http://schemas.microsoft.com/office/drawing/2014/main" id="{D1642835-B025-41DD-C479-30FDCF02BB96}"/>
                </a:ext>
              </a:extLst>
            </p:cNvPr>
            <p:cNvSpPr txBox="1"/>
            <p:nvPr/>
          </p:nvSpPr>
          <p:spPr>
            <a:xfrm>
              <a:off x="457194" y="3512738"/>
              <a:ext cx="3105980" cy="692078"/>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project used functions in </a:t>
              </a:r>
              <a:r>
                <a:rPr lang="en-US" b="1" dirty="0" err="1">
                  <a:solidFill>
                    <a:schemeClr val="dk1"/>
                  </a:solidFill>
                  <a:latin typeface="Roboto"/>
                  <a:ea typeface="Roboto"/>
                  <a:cs typeface="Roboto"/>
                  <a:sym typeface="Roboto"/>
                </a:rPr>
                <a:t>Tkinter</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Library to create the Graphical User Interface (</a:t>
              </a:r>
              <a:r>
                <a:rPr lang="en-US" b="1" dirty="0">
                  <a:solidFill>
                    <a:schemeClr val="dk1"/>
                  </a:solidFill>
                  <a:latin typeface="Roboto"/>
                  <a:ea typeface="Roboto"/>
                  <a:cs typeface="Roboto"/>
                  <a:sym typeface="Roboto"/>
                </a:rPr>
                <a:t>GUI</a:t>
              </a:r>
              <a:r>
                <a:rPr lang="en-US" dirty="0">
                  <a:solidFill>
                    <a:schemeClr val="dk1"/>
                  </a:solidFill>
                  <a:latin typeface="Roboto"/>
                  <a:ea typeface="Roboto"/>
                  <a:cs typeface="Roboto"/>
                  <a:sym typeface="Roboto"/>
                </a:rPr>
                <a:t>)</a:t>
              </a:r>
              <a:endParaRPr lang="ar-EG" b="1" dirty="0">
                <a:solidFill>
                  <a:schemeClr val="dk1"/>
                </a:solidFill>
                <a:latin typeface="Roboto"/>
                <a:ea typeface="Roboto"/>
                <a:cs typeface="Roboto"/>
                <a:sym typeface="Roboto"/>
              </a:endParaRPr>
            </a:p>
          </p:txBody>
        </p:sp>
        <p:sp>
          <p:nvSpPr>
            <p:cNvPr id="1454" name="Google Shape;1486;p38">
              <a:extLst>
                <a:ext uri="{FF2B5EF4-FFF2-40B4-BE49-F238E27FC236}">
                  <a16:creationId xmlns:a16="http://schemas.microsoft.com/office/drawing/2014/main" id="{B1DC650E-08BE-1755-F377-E029BBBE4BA0}"/>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err="1">
                  <a:solidFill>
                    <a:schemeClr val="accent1"/>
                  </a:solidFill>
                  <a:latin typeface="Fira Sans Extra Condensed"/>
                  <a:ea typeface="Fira Sans Extra Condensed"/>
                  <a:cs typeface="Fira Sans Extra Condensed"/>
                  <a:sym typeface="Fira Sans Extra Condensed"/>
                </a:rPr>
                <a:t>Tkinter</a:t>
              </a:r>
              <a:endParaRPr lang="en-US" sz="2400" b="1" dirty="0">
                <a:solidFill>
                  <a:schemeClr val="accent1"/>
                </a:solidFill>
                <a:latin typeface="Fira Sans Extra Condensed"/>
                <a:ea typeface="Fira Sans Extra Condensed"/>
                <a:cs typeface="Fira Sans Extra Condensed"/>
                <a:sym typeface="Fira Sans Extra Condensed"/>
              </a:endParaRPr>
            </a:p>
          </p:txBody>
        </p:sp>
      </p:grpSp>
      <p:grpSp>
        <p:nvGrpSpPr>
          <p:cNvPr id="8" name="Google Shape;7612;p80">
            <a:extLst>
              <a:ext uri="{FF2B5EF4-FFF2-40B4-BE49-F238E27FC236}">
                <a16:creationId xmlns:a16="http://schemas.microsoft.com/office/drawing/2014/main" id="{9307927B-558B-B221-2428-45E03359E7C9}"/>
              </a:ext>
            </a:extLst>
          </p:cNvPr>
          <p:cNvGrpSpPr/>
          <p:nvPr/>
        </p:nvGrpSpPr>
        <p:grpSpPr>
          <a:xfrm>
            <a:off x="2482670" y="2432137"/>
            <a:ext cx="2168212" cy="2638229"/>
            <a:chOff x="238125" y="1617275"/>
            <a:chExt cx="1090750" cy="1327200"/>
          </a:xfrm>
        </p:grpSpPr>
        <p:sp>
          <p:nvSpPr>
            <p:cNvPr id="10" name="Google Shape;7614;p80">
              <a:extLst>
                <a:ext uri="{FF2B5EF4-FFF2-40B4-BE49-F238E27FC236}">
                  <a16:creationId xmlns:a16="http://schemas.microsoft.com/office/drawing/2014/main" id="{0EF2CB08-DF01-98D4-9442-29C1521CA115}"/>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15;p80">
              <a:extLst>
                <a:ext uri="{FF2B5EF4-FFF2-40B4-BE49-F238E27FC236}">
                  <a16:creationId xmlns:a16="http://schemas.microsoft.com/office/drawing/2014/main" id="{296EAA03-94E0-9C54-542A-4908C629613A}"/>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17">
            <a:extLst>
              <a:ext uri="{FF2B5EF4-FFF2-40B4-BE49-F238E27FC236}">
                <a16:creationId xmlns:a16="http://schemas.microsoft.com/office/drawing/2014/main" id="{B0C1B29A-4F04-2434-D759-5889FDEB681F}"/>
              </a:ext>
            </a:extLst>
          </p:cNvPr>
          <p:cNvPicPr>
            <a:picLocks noChangeAspect="1"/>
          </p:cNvPicPr>
          <p:nvPr/>
        </p:nvPicPr>
        <p:blipFill rotWithShape="1">
          <a:blip r:embed="rId5"/>
          <a:srcRect l="12702" t="4622" r="12702" b="4622"/>
          <a:stretch/>
        </p:blipFill>
        <p:spPr>
          <a:xfrm>
            <a:off x="2830888" y="2780253"/>
            <a:ext cx="1471729" cy="1471729"/>
          </a:xfrm>
          <a:prstGeom prst="ellipse">
            <a:avLst/>
          </a:prstGeom>
          <a:ln>
            <a:solidFill>
              <a:srgbClr val="778C9B"/>
            </a:solid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6"/>
          <a:srcRect l="17604" t="9664" r="17604" b="14360"/>
          <a:stretch/>
        </p:blipFill>
        <p:spPr>
          <a:xfrm>
            <a:off x="4912232" y="2780253"/>
            <a:ext cx="1471729" cy="1471729"/>
          </a:xfrm>
          <a:prstGeom prst="ellipse">
            <a:avLst/>
          </a:prstGeom>
          <a:ln>
            <a:solidFill>
              <a:srgbClr val="9BACB9"/>
            </a:solidFill>
          </a:ln>
          <a:effectLst>
            <a:outerShdw blurRad="292100" dist="139700" dir="2700000" algn="tl" rotWithShape="0">
              <a:srgbClr val="333333">
                <a:alpha val="65000"/>
              </a:srgbClr>
            </a:outerShdw>
          </a:effectLst>
        </p:spPr>
      </p:pic>
      <p:pic>
        <p:nvPicPr>
          <p:cNvPr id="4" name="Picture 3" descr="A white robot with blue eyes and a blue helmet&#10;&#10;Description automatically generated">
            <a:extLst>
              <a:ext uri="{FF2B5EF4-FFF2-40B4-BE49-F238E27FC236}">
                <a16:creationId xmlns:a16="http://schemas.microsoft.com/office/drawing/2014/main" id="{A02F1B3E-F872-CCDE-34BB-A1AB2C5785AA}"/>
              </a:ext>
            </a:extLst>
          </p:cNvPr>
          <p:cNvPicPr>
            <a:picLocks noChangeAspect="1"/>
          </p:cNvPicPr>
          <p:nvPr/>
        </p:nvPicPr>
        <p:blipFill>
          <a:blip r:embed="rId7"/>
          <a:stretch>
            <a:fillRect/>
          </a:stretch>
        </p:blipFill>
        <p:spPr>
          <a:xfrm>
            <a:off x="2591900" y="-211526"/>
            <a:ext cx="987389" cy="987389"/>
          </a:xfrm>
          <a:prstGeom prst="rect">
            <a:avLst/>
          </a:prstGeom>
        </p:spPr>
      </p:pic>
      <p:sp>
        <p:nvSpPr>
          <p:cNvPr id="5" name="!!Google Shape;870;p22">
            <a:extLst>
              <a:ext uri="{FF2B5EF4-FFF2-40B4-BE49-F238E27FC236}">
                <a16:creationId xmlns:a16="http://schemas.microsoft.com/office/drawing/2014/main" id="{5B794719-1FE7-EE95-3495-3D15BA6959CE}"/>
              </a:ext>
            </a:extLst>
          </p:cNvPr>
          <p:cNvSpPr/>
          <p:nvPr/>
        </p:nvSpPr>
        <p:spPr>
          <a:xfrm>
            <a:off x="3420900" y="5676552"/>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shape">
            <a:extLst>
              <a:ext uri="{FF2B5EF4-FFF2-40B4-BE49-F238E27FC236}">
                <a16:creationId xmlns:a16="http://schemas.microsoft.com/office/drawing/2014/main" id="{E3EF913D-1796-015F-DE72-74C3596333E6}"/>
              </a:ext>
            </a:extLst>
          </p:cNvPr>
          <p:cNvSpPr/>
          <p:nvPr/>
        </p:nvSpPr>
        <p:spPr>
          <a:xfrm>
            <a:off x="9821764"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2">
            <a:extLst>
              <a:ext uri="{FF2B5EF4-FFF2-40B4-BE49-F238E27FC236}">
                <a16:creationId xmlns:a16="http://schemas.microsoft.com/office/drawing/2014/main" id="{92215B1F-DC27-D86B-A5AD-CD49E5CDAE0E}"/>
              </a:ext>
            </a:extLst>
          </p:cNvPr>
          <p:cNvSpPr/>
          <p:nvPr/>
        </p:nvSpPr>
        <p:spPr>
          <a:xfrm>
            <a:off x="-2935093"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p22">
            <a:extLst>
              <a:ext uri="{FF2B5EF4-FFF2-40B4-BE49-F238E27FC236}">
                <a16:creationId xmlns:a16="http://schemas.microsoft.com/office/drawing/2014/main" id="{787C367D-5EDC-9921-CBC5-553923AA1912}"/>
              </a:ext>
            </a:extLst>
          </p:cNvPr>
          <p:cNvSpPr/>
          <p:nvPr/>
        </p:nvSpPr>
        <p:spPr>
          <a:xfrm>
            <a:off x="9821764"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5;p22">
            <a:extLst>
              <a:ext uri="{FF2B5EF4-FFF2-40B4-BE49-F238E27FC236}">
                <a16:creationId xmlns:a16="http://schemas.microsoft.com/office/drawing/2014/main" id="{D8656256-2797-EDB8-7717-4DF16B5346F7}"/>
              </a:ext>
            </a:extLst>
          </p:cNvPr>
          <p:cNvSpPr/>
          <p:nvPr/>
        </p:nvSpPr>
        <p:spPr>
          <a:xfrm>
            <a:off x="-2935093"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9;p22">
            <a:extLst>
              <a:ext uri="{FF2B5EF4-FFF2-40B4-BE49-F238E27FC236}">
                <a16:creationId xmlns:a16="http://schemas.microsoft.com/office/drawing/2014/main" id="{E98FE87C-7D1B-4802-1513-323704C460DB}"/>
              </a:ext>
            </a:extLst>
          </p:cNvPr>
          <p:cNvSpPr/>
          <p:nvPr/>
        </p:nvSpPr>
        <p:spPr>
          <a:xfrm>
            <a:off x="9823738"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22">
            <a:extLst>
              <a:ext uri="{FF2B5EF4-FFF2-40B4-BE49-F238E27FC236}">
                <a16:creationId xmlns:a16="http://schemas.microsoft.com/office/drawing/2014/main" id="{A497DBB5-9F06-9330-DFDE-DBC5BAB4AF00}"/>
              </a:ext>
            </a:extLst>
          </p:cNvPr>
          <p:cNvSpPr/>
          <p:nvPr/>
        </p:nvSpPr>
        <p:spPr>
          <a:xfrm>
            <a:off x="-2935093"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1;p22">
            <a:extLst>
              <a:ext uri="{FF2B5EF4-FFF2-40B4-BE49-F238E27FC236}">
                <a16:creationId xmlns:a16="http://schemas.microsoft.com/office/drawing/2014/main" id="{27EABBD2-59F0-5799-ED0F-75E13CBD38FB}"/>
              </a:ext>
            </a:extLst>
          </p:cNvPr>
          <p:cNvSpPr/>
          <p:nvPr/>
        </p:nvSpPr>
        <p:spPr>
          <a:xfrm>
            <a:off x="4235250" y="6322039"/>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420900" y="7121438"/>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2865443"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2865443"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9922214"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9817814"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2865443"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2865443"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9922214"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9817814"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2865443"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2865443"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9924188"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9819788"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grpSp>
        <p:nvGrpSpPr>
          <p:cNvPr id="1470" name="tasks">
            <a:extLst>
              <a:ext uri="{FF2B5EF4-FFF2-40B4-BE49-F238E27FC236}">
                <a16:creationId xmlns:a16="http://schemas.microsoft.com/office/drawing/2014/main" id="{36479BB3-8648-D9E6-41A7-DB5C753EF229}"/>
              </a:ext>
            </a:extLst>
          </p:cNvPr>
          <p:cNvGrpSpPr/>
          <p:nvPr/>
        </p:nvGrpSpPr>
        <p:grpSpPr>
          <a:xfrm>
            <a:off x="4409933" y="6446232"/>
            <a:ext cx="324133" cy="420796"/>
            <a:chOff x="-3462150" y="2046625"/>
            <a:chExt cx="224500" cy="291450"/>
          </a:xfrm>
          <a:solidFill>
            <a:srgbClr val="AA5CFE"/>
          </a:solidFill>
        </p:grpSpPr>
        <p:sp>
          <p:nvSpPr>
            <p:cNvPr id="1471" name="Google Shape;10866;p90">
              <a:extLst>
                <a:ext uri="{FF2B5EF4-FFF2-40B4-BE49-F238E27FC236}">
                  <a16:creationId xmlns:a16="http://schemas.microsoft.com/office/drawing/2014/main" id="{439BDE8A-C2F7-A787-F9BE-166E0791BD32}"/>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0867;p90">
              <a:extLst>
                <a:ext uri="{FF2B5EF4-FFF2-40B4-BE49-F238E27FC236}">
                  <a16:creationId xmlns:a16="http://schemas.microsoft.com/office/drawing/2014/main" id="{A8833225-7CE8-9813-E300-13EBB8091774}"/>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0868;p90">
              <a:extLst>
                <a:ext uri="{FF2B5EF4-FFF2-40B4-BE49-F238E27FC236}">
                  <a16:creationId xmlns:a16="http://schemas.microsoft.com/office/drawing/2014/main" id="{FB425248-C68C-754D-DF1D-074880E6701F}"/>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0869;p90">
              <a:extLst>
                <a:ext uri="{FF2B5EF4-FFF2-40B4-BE49-F238E27FC236}">
                  <a16:creationId xmlns:a16="http://schemas.microsoft.com/office/drawing/2014/main" id="{C209D09F-7D8B-847A-E869-915C50B0DD56}"/>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0870;p90">
              <a:extLst>
                <a:ext uri="{FF2B5EF4-FFF2-40B4-BE49-F238E27FC236}">
                  <a16:creationId xmlns:a16="http://schemas.microsoft.com/office/drawing/2014/main" id="{ED721057-B45A-3F43-0135-22A1E24641C1}"/>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0871;p90">
              <a:extLst>
                <a:ext uri="{FF2B5EF4-FFF2-40B4-BE49-F238E27FC236}">
                  <a16:creationId xmlns:a16="http://schemas.microsoft.com/office/drawing/2014/main" id="{08740597-40BA-8754-360E-B5912BE87B85}"/>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0872;p90">
              <a:extLst>
                <a:ext uri="{FF2B5EF4-FFF2-40B4-BE49-F238E27FC236}">
                  <a16:creationId xmlns:a16="http://schemas.microsoft.com/office/drawing/2014/main" id="{B07AF15F-1A76-7725-36E8-689EFC09E009}"/>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descr="A white robot with blue eyes and a blue helmet&#10;&#10;Description automatically generated">
            <a:extLst>
              <a:ext uri="{FF2B5EF4-FFF2-40B4-BE49-F238E27FC236}">
                <a16:creationId xmlns:a16="http://schemas.microsoft.com/office/drawing/2014/main" id="{EB3D724D-D86B-CDAA-FFF4-800168C2369E}"/>
              </a:ext>
            </a:extLst>
          </p:cNvPr>
          <p:cNvPicPr>
            <a:picLocks noChangeAspect="1"/>
          </p:cNvPicPr>
          <p:nvPr/>
        </p:nvPicPr>
        <p:blipFill>
          <a:blip r:embed="rId7"/>
          <a:stretch>
            <a:fillRect/>
          </a:stretch>
        </p:blipFill>
        <p:spPr>
          <a:xfrm>
            <a:off x="9323919" y="3340750"/>
            <a:ext cx="987389" cy="987389"/>
          </a:xfrm>
          <a:prstGeom prst="rect">
            <a:avLst/>
          </a:prstGeom>
        </p:spPr>
      </p:pic>
    </p:spTree>
    <p:extLst>
      <p:ext uri="{BB962C8B-B14F-4D97-AF65-F5344CB8AC3E}">
        <p14:creationId xmlns:p14="http://schemas.microsoft.com/office/powerpoint/2010/main" val="350754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7" name="Google Shape;7608;p80">
            <a:extLst>
              <a:ext uri="{FF2B5EF4-FFF2-40B4-BE49-F238E27FC236}">
                <a16:creationId xmlns:a16="http://schemas.microsoft.com/office/drawing/2014/main" id="{A008BC26-D87A-304B-809F-95AF0560B159}"/>
              </a:ext>
            </a:extLst>
          </p:cNvPr>
          <p:cNvGrpSpPr/>
          <p:nvPr/>
        </p:nvGrpSpPr>
        <p:grpSpPr>
          <a:xfrm>
            <a:off x="5083658" y="1149922"/>
            <a:ext cx="2168015" cy="2638232"/>
            <a:chOff x="1285250" y="1617274"/>
            <a:chExt cx="1090650" cy="1327201"/>
          </a:xfrm>
        </p:grpSpPr>
        <p:sp>
          <p:nvSpPr>
            <p:cNvPr id="15" name="Google Shape;7610;p80">
              <a:extLst>
                <a:ext uri="{FF2B5EF4-FFF2-40B4-BE49-F238E27FC236}">
                  <a16:creationId xmlns:a16="http://schemas.microsoft.com/office/drawing/2014/main" id="{DCF2273E-FDBE-F76D-50CA-4CC47C5CB74E}"/>
                </a:ext>
              </a:extLst>
            </p:cNvPr>
            <p:cNvSpPr/>
            <p:nvPr/>
          </p:nvSpPr>
          <p:spPr>
            <a:xfrm>
              <a:off x="1285250" y="1617274"/>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09;p80">
              <a:extLst>
                <a:ext uri="{FF2B5EF4-FFF2-40B4-BE49-F238E27FC236}">
                  <a16:creationId xmlns:a16="http://schemas.microsoft.com/office/drawing/2014/main" id="{CC9D47B3-3E07-DDC1-DE02-958EC139F0E7}"/>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11;p80">
              <a:extLst>
                <a:ext uri="{FF2B5EF4-FFF2-40B4-BE49-F238E27FC236}">
                  <a16:creationId xmlns:a16="http://schemas.microsoft.com/office/drawing/2014/main" id="{F2091090-19FD-1221-8634-C1A0FFF4E0DB}"/>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612;p80">
            <a:extLst>
              <a:ext uri="{FF2B5EF4-FFF2-40B4-BE49-F238E27FC236}">
                <a16:creationId xmlns:a16="http://schemas.microsoft.com/office/drawing/2014/main" id="{9307927B-558B-B221-2428-45E03359E7C9}"/>
              </a:ext>
            </a:extLst>
          </p:cNvPr>
          <p:cNvGrpSpPr/>
          <p:nvPr/>
        </p:nvGrpSpPr>
        <p:grpSpPr>
          <a:xfrm>
            <a:off x="1211683" y="1192586"/>
            <a:ext cx="2168212" cy="2638229"/>
            <a:chOff x="238125" y="1617275"/>
            <a:chExt cx="1090750" cy="1327200"/>
          </a:xfrm>
        </p:grpSpPr>
        <p:sp>
          <p:nvSpPr>
            <p:cNvPr id="10" name="Google Shape;7614;p80">
              <a:extLst>
                <a:ext uri="{FF2B5EF4-FFF2-40B4-BE49-F238E27FC236}">
                  <a16:creationId xmlns:a16="http://schemas.microsoft.com/office/drawing/2014/main" id="{0EF2CB08-DF01-98D4-9442-29C1521CA115}"/>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15;p80">
              <a:extLst>
                <a:ext uri="{FF2B5EF4-FFF2-40B4-BE49-F238E27FC236}">
                  <a16:creationId xmlns:a16="http://schemas.microsoft.com/office/drawing/2014/main" id="{296EAA03-94E0-9C54-542A-4908C629613A}"/>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17">
            <a:extLst>
              <a:ext uri="{FF2B5EF4-FFF2-40B4-BE49-F238E27FC236}">
                <a16:creationId xmlns:a16="http://schemas.microsoft.com/office/drawing/2014/main" id="{B0C1B29A-4F04-2434-D759-5889FDEB681F}"/>
              </a:ext>
            </a:extLst>
          </p:cNvPr>
          <p:cNvPicPr>
            <a:picLocks noChangeAspect="1"/>
          </p:cNvPicPr>
          <p:nvPr/>
        </p:nvPicPr>
        <p:blipFill rotWithShape="1">
          <a:blip r:embed="rId3"/>
          <a:srcRect l="21" t="-120" r="-53" b="-438"/>
          <a:stretch/>
        </p:blipFill>
        <p:spPr>
          <a:xfrm>
            <a:off x="844776" y="890184"/>
            <a:ext cx="3049906" cy="2520000"/>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4"/>
          <a:srcRect l="5119" t="6694" r="11176" b="14380"/>
          <a:stretch/>
        </p:blipFill>
        <p:spPr>
          <a:xfrm>
            <a:off x="4556516" y="840126"/>
            <a:ext cx="3133848" cy="2520000"/>
          </a:xfrm>
          <a:prstGeom prst="rect">
            <a:avLst/>
          </a:prstGeom>
          <a:noFill/>
          <a:ln>
            <a:noFill/>
          </a:ln>
          <a:effectLst>
            <a:outerShdw blurRad="292100" dist="139700" dir="2700000" algn="tl" rotWithShape="0">
              <a:srgbClr val="333333">
                <a:alpha val="65000"/>
              </a:srgbClr>
            </a:outerShdw>
          </a:effectLst>
        </p:spPr>
      </p:pic>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9410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5"/>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026" name="Picture 2" descr="Python 3 para impacientes: Tkinter">
            <a:extLst>
              <a:ext uri="{FF2B5EF4-FFF2-40B4-BE49-F238E27FC236}">
                <a16:creationId xmlns:a16="http://schemas.microsoft.com/office/drawing/2014/main" id="{BDEE7F18-05CF-A60D-CAC2-B8B44002F9B2}"/>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200170" y="514227"/>
            <a:ext cx="933450"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451" name="Google Shape;1483;p38">
            <a:extLst>
              <a:ext uri="{FF2B5EF4-FFF2-40B4-BE49-F238E27FC236}">
                <a16:creationId xmlns:a16="http://schemas.microsoft.com/office/drawing/2014/main" id="{02F9718C-ACAD-246D-A521-6E533D909D77}"/>
              </a:ext>
            </a:extLst>
          </p:cNvPr>
          <p:cNvGrpSpPr/>
          <p:nvPr/>
        </p:nvGrpSpPr>
        <p:grpSpPr>
          <a:xfrm>
            <a:off x="-3513586" y="742244"/>
            <a:ext cx="3105980" cy="1371502"/>
            <a:chOff x="457194" y="2833314"/>
            <a:chExt cx="3105980" cy="1371502"/>
          </a:xfrm>
        </p:grpSpPr>
        <p:sp>
          <p:nvSpPr>
            <p:cNvPr id="1452" name="Google Shape;1484;p38">
              <a:extLst>
                <a:ext uri="{FF2B5EF4-FFF2-40B4-BE49-F238E27FC236}">
                  <a16:creationId xmlns:a16="http://schemas.microsoft.com/office/drawing/2014/main" id="{443F40DC-BC9F-99D9-3FBE-B566DBF8E4FE}"/>
                </a:ext>
              </a:extLst>
            </p:cNvPr>
            <p:cNvSpPr txBox="1"/>
            <p:nvPr/>
          </p:nvSpPr>
          <p:spPr>
            <a:xfrm>
              <a:off x="457200" y="3171150"/>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Library</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3" name="Google Shape;1485;p38">
              <a:extLst>
                <a:ext uri="{FF2B5EF4-FFF2-40B4-BE49-F238E27FC236}">
                  <a16:creationId xmlns:a16="http://schemas.microsoft.com/office/drawing/2014/main" id="{D1642835-B025-41DD-C479-30FDCF02BB96}"/>
                </a:ext>
              </a:extLst>
            </p:cNvPr>
            <p:cNvSpPr txBox="1"/>
            <p:nvPr/>
          </p:nvSpPr>
          <p:spPr>
            <a:xfrm>
              <a:off x="457194" y="3512738"/>
              <a:ext cx="3105980" cy="692078"/>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The project used functions in </a:t>
              </a:r>
              <a:r>
                <a:rPr lang="en-US" b="1" dirty="0" err="1">
                  <a:solidFill>
                    <a:schemeClr val="dk1"/>
                  </a:solidFill>
                  <a:latin typeface="Roboto"/>
                  <a:ea typeface="Roboto"/>
                  <a:cs typeface="Roboto"/>
                  <a:sym typeface="Roboto"/>
                </a:rPr>
                <a:t>Tkinter</a:t>
              </a:r>
              <a:r>
                <a:rPr lang="en-US" b="1" dirty="0">
                  <a:solidFill>
                    <a:schemeClr val="dk1"/>
                  </a:solidFill>
                  <a:latin typeface="Roboto"/>
                  <a:ea typeface="Roboto"/>
                  <a:cs typeface="Roboto"/>
                  <a:sym typeface="Roboto"/>
                </a:rPr>
                <a:t> </a:t>
              </a:r>
              <a:r>
                <a:rPr lang="en-US" dirty="0">
                  <a:solidFill>
                    <a:schemeClr val="dk1"/>
                  </a:solidFill>
                  <a:latin typeface="Roboto"/>
                  <a:ea typeface="Roboto"/>
                  <a:cs typeface="Roboto"/>
                  <a:sym typeface="Roboto"/>
                </a:rPr>
                <a:t>Library to create the Graphical User Interface (</a:t>
              </a:r>
              <a:r>
                <a:rPr lang="en-US" b="1" dirty="0">
                  <a:solidFill>
                    <a:schemeClr val="dk1"/>
                  </a:solidFill>
                  <a:latin typeface="Roboto"/>
                  <a:ea typeface="Roboto"/>
                  <a:cs typeface="Roboto"/>
                  <a:sym typeface="Roboto"/>
                </a:rPr>
                <a:t>GUI</a:t>
              </a:r>
              <a:r>
                <a:rPr lang="en-US" dirty="0">
                  <a:solidFill>
                    <a:schemeClr val="dk1"/>
                  </a:solidFill>
                  <a:latin typeface="Roboto"/>
                  <a:ea typeface="Roboto"/>
                  <a:cs typeface="Roboto"/>
                  <a:sym typeface="Roboto"/>
                </a:rPr>
                <a:t>)</a:t>
              </a:r>
              <a:endParaRPr lang="ar-EG" b="1" dirty="0">
                <a:solidFill>
                  <a:schemeClr val="dk1"/>
                </a:solidFill>
                <a:latin typeface="Roboto"/>
                <a:ea typeface="Roboto"/>
                <a:cs typeface="Roboto"/>
                <a:sym typeface="Roboto"/>
              </a:endParaRPr>
            </a:p>
          </p:txBody>
        </p:sp>
        <p:sp>
          <p:nvSpPr>
            <p:cNvPr id="1454" name="Google Shape;1486;p38">
              <a:extLst>
                <a:ext uri="{FF2B5EF4-FFF2-40B4-BE49-F238E27FC236}">
                  <a16:creationId xmlns:a16="http://schemas.microsoft.com/office/drawing/2014/main" id="{B1DC650E-08BE-1755-F377-E029BBBE4BA0}"/>
                </a:ext>
              </a:extLst>
            </p:cNvPr>
            <p:cNvSpPr txBox="1"/>
            <p:nvPr/>
          </p:nvSpPr>
          <p:spPr>
            <a:xfrm>
              <a:off x="457202" y="2833314"/>
              <a:ext cx="1897694"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err="1">
                  <a:solidFill>
                    <a:schemeClr val="accent1"/>
                  </a:solidFill>
                  <a:latin typeface="Fira Sans Extra Condensed"/>
                  <a:ea typeface="Fira Sans Extra Condensed"/>
                  <a:cs typeface="Fira Sans Extra Condensed"/>
                  <a:sym typeface="Fira Sans Extra Condensed"/>
                </a:rPr>
                <a:t>Tkinter</a:t>
              </a:r>
              <a:endParaRPr lang="en-US" sz="2400" b="1" dirty="0">
                <a:solidFill>
                  <a:schemeClr val="accent1"/>
                </a:solidFill>
                <a:latin typeface="Fira Sans Extra Condensed"/>
                <a:ea typeface="Fira Sans Extra Condensed"/>
                <a:cs typeface="Fira Sans Extra Condensed"/>
                <a:sym typeface="Fira Sans Extra Condensed"/>
              </a:endParaRPr>
            </a:p>
          </p:txBody>
        </p:sp>
      </p:grpSp>
      <p:sp>
        <p:nvSpPr>
          <p:cNvPr id="1446" name="Google Shape;875;p22">
            <a:extLst>
              <a:ext uri="{FF2B5EF4-FFF2-40B4-BE49-F238E27FC236}">
                <a16:creationId xmlns:a16="http://schemas.microsoft.com/office/drawing/2014/main" id="{F7808AA8-98FD-5B3C-0EB8-DDDB56AB7DCA}"/>
              </a:ext>
            </a:extLst>
          </p:cNvPr>
          <p:cNvSpPr txBox="1">
            <a:spLocks/>
          </p:cNvSpPr>
          <p:nvPr/>
        </p:nvSpPr>
        <p:spPr>
          <a:xfrm>
            <a:off x="1451493" y="4067616"/>
            <a:ext cx="168859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ranklin Gothic Heavy" panose="020B0903020102020204" pitchFamily="34" charset="0"/>
              </a:rPr>
              <a:t>1</a:t>
            </a:r>
            <a:r>
              <a:rPr lang="en-US" baseline="30000" dirty="0">
                <a:latin typeface="Franklin Gothic Heavy" panose="020B0903020102020204" pitchFamily="34" charset="0"/>
              </a:rPr>
              <a:t>st</a:t>
            </a:r>
            <a:r>
              <a:rPr lang="en-US" dirty="0">
                <a:latin typeface="Franklin Gothic Heavy" panose="020B0903020102020204" pitchFamily="34" charset="0"/>
              </a:rPr>
              <a:t> page</a:t>
            </a:r>
          </a:p>
        </p:txBody>
      </p:sp>
      <p:sp>
        <p:nvSpPr>
          <p:cNvPr id="1447" name="Google Shape;875;p22">
            <a:extLst>
              <a:ext uri="{FF2B5EF4-FFF2-40B4-BE49-F238E27FC236}">
                <a16:creationId xmlns:a16="http://schemas.microsoft.com/office/drawing/2014/main" id="{ED8ABF21-FC5E-6A41-6E5D-6808D6F5971C}"/>
              </a:ext>
            </a:extLst>
          </p:cNvPr>
          <p:cNvSpPr txBox="1">
            <a:spLocks/>
          </p:cNvSpPr>
          <p:nvPr/>
        </p:nvSpPr>
        <p:spPr>
          <a:xfrm>
            <a:off x="5337838" y="4067616"/>
            <a:ext cx="168859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ranklin Gothic Heavy" panose="020B0903020102020204" pitchFamily="34" charset="0"/>
              </a:rPr>
              <a:t>2</a:t>
            </a:r>
            <a:r>
              <a:rPr lang="en-US" baseline="30000" dirty="0">
                <a:latin typeface="Franklin Gothic Heavy" panose="020B0903020102020204" pitchFamily="34" charset="0"/>
              </a:rPr>
              <a:t>nd</a:t>
            </a:r>
            <a:r>
              <a:rPr lang="en-US" dirty="0">
                <a:latin typeface="Franklin Gothic Heavy" panose="020B0903020102020204" pitchFamily="34" charset="0"/>
              </a:rPr>
              <a:t> page</a:t>
            </a:r>
          </a:p>
        </p:txBody>
      </p:sp>
      <p:pic>
        <p:nvPicPr>
          <p:cNvPr id="1448" name="Picture 1447" descr="A white robot with blue eyes and a blue helmet&#10;&#10;Description automatically generated">
            <a:extLst>
              <a:ext uri="{FF2B5EF4-FFF2-40B4-BE49-F238E27FC236}">
                <a16:creationId xmlns:a16="http://schemas.microsoft.com/office/drawing/2014/main" id="{C80F979F-5172-BC6E-0ECA-C4715AF9274A}"/>
              </a:ext>
            </a:extLst>
          </p:cNvPr>
          <p:cNvPicPr>
            <a:picLocks noChangeAspect="1"/>
          </p:cNvPicPr>
          <p:nvPr/>
        </p:nvPicPr>
        <p:blipFill>
          <a:blip r:embed="rId7"/>
          <a:stretch>
            <a:fillRect/>
          </a:stretch>
        </p:blipFill>
        <p:spPr>
          <a:xfrm>
            <a:off x="2591900" y="-211526"/>
            <a:ext cx="987389" cy="987389"/>
          </a:xfrm>
          <a:prstGeom prst="rect">
            <a:avLst/>
          </a:prstGeom>
        </p:spPr>
      </p:pic>
      <p:pic>
        <p:nvPicPr>
          <p:cNvPr id="1449" name="Picture 1448">
            <a:extLst>
              <a:ext uri="{FF2B5EF4-FFF2-40B4-BE49-F238E27FC236}">
                <a16:creationId xmlns:a16="http://schemas.microsoft.com/office/drawing/2014/main" id="{F1617A9C-539E-BC44-9771-468379D8DA92}"/>
              </a:ext>
            </a:extLst>
          </p:cNvPr>
          <p:cNvPicPr>
            <a:picLocks noChangeAspect="1"/>
          </p:cNvPicPr>
          <p:nvPr/>
        </p:nvPicPr>
        <p:blipFill>
          <a:blip r:embed="rId8"/>
          <a:stretch>
            <a:fillRect/>
          </a:stretch>
        </p:blipFill>
        <p:spPr>
          <a:xfrm>
            <a:off x="-3570908" y="1819824"/>
            <a:ext cx="3136908" cy="2578342"/>
          </a:xfrm>
          <a:prstGeom prst="rect">
            <a:avLst/>
          </a:prstGeom>
          <a:ln>
            <a:noFill/>
          </a:ln>
          <a:effectLst>
            <a:outerShdw blurRad="292100" dist="139700" dir="2700000" algn="tl" rotWithShape="0">
              <a:srgbClr val="333333">
                <a:alpha val="65000"/>
              </a:srgbClr>
            </a:outerShdw>
          </a:effectLst>
        </p:spPr>
      </p:pic>
      <p:sp>
        <p:nvSpPr>
          <p:cNvPr id="1455" name="Freeform: Shape 1454">
            <a:extLst>
              <a:ext uri="{FF2B5EF4-FFF2-40B4-BE49-F238E27FC236}">
                <a16:creationId xmlns:a16="http://schemas.microsoft.com/office/drawing/2014/main" id="{2F40727B-5729-B099-99A3-505204C8540D}"/>
              </a:ext>
            </a:extLst>
          </p:cNvPr>
          <p:cNvSpPr/>
          <p:nvPr/>
        </p:nvSpPr>
        <p:spPr>
          <a:xfrm>
            <a:off x="-3570907"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a:solidFill>
            <a:srgbClr val="00B0F0"/>
          </a:solidFill>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Positive</a:t>
            </a:r>
            <a:r>
              <a:rPr lang="en-US" sz="2000" kern="1200" dirty="0">
                <a:solidFill>
                  <a:schemeClr val="tx1"/>
                </a:solidFill>
              </a:rPr>
              <a:t> sentence</a:t>
            </a:r>
            <a:endParaRPr lang="ar-EG" sz="2000" kern="1200" dirty="0">
              <a:solidFill>
                <a:schemeClr val="tx1"/>
              </a:solidFill>
            </a:endParaRPr>
          </a:p>
        </p:txBody>
      </p:sp>
      <p:pic>
        <p:nvPicPr>
          <p:cNvPr id="1456" name="Picture 1455">
            <a:extLst>
              <a:ext uri="{FF2B5EF4-FFF2-40B4-BE49-F238E27FC236}">
                <a16:creationId xmlns:a16="http://schemas.microsoft.com/office/drawing/2014/main" id="{8BA816EC-1E8A-AE4B-A613-333EC9BB7457}"/>
              </a:ext>
            </a:extLst>
          </p:cNvPr>
          <p:cNvPicPr>
            <a:picLocks noChangeAspect="1"/>
          </p:cNvPicPr>
          <p:nvPr/>
        </p:nvPicPr>
        <p:blipFill>
          <a:blip r:embed="rId9"/>
          <a:stretch>
            <a:fillRect/>
          </a:stretch>
        </p:blipFill>
        <p:spPr>
          <a:xfrm>
            <a:off x="9552295" y="1819478"/>
            <a:ext cx="3133848" cy="2575827"/>
          </a:xfrm>
          <a:prstGeom prst="rect">
            <a:avLst/>
          </a:prstGeom>
          <a:ln>
            <a:noFill/>
          </a:ln>
          <a:effectLst>
            <a:outerShdw blurRad="292100" dist="139700" dir="2700000" algn="tl" rotWithShape="0">
              <a:srgbClr val="333333">
                <a:alpha val="65000"/>
              </a:srgbClr>
            </a:outerShdw>
          </a:effectLst>
        </p:spPr>
      </p:pic>
      <p:sp>
        <p:nvSpPr>
          <p:cNvPr id="1457" name="Freeform: Shape 1456">
            <a:extLst>
              <a:ext uri="{FF2B5EF4-FFF2-40B4-BE49-F238E27FC236}">
                <a16:creationId xmlns:a16="http://schemas.microsoft.com/office/drawing/2014/main" id="{44FD17C0-B3FB-7E98-AD6B-8BC583113DD9}"/>
              </a:ext>
            </a:extLst>
          </p:cNvPr>
          <p:cNvSpPr/>
          <p:nvPr/>
        </p:nvSpPr>
        <p:spPr>
          <a:xfrm>
            <a:off x="9552297"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rtl="1">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negative</a:t>
            </a:r>
            <a:r>
              <a:rPr lang="en-US" sz="2000" kern="1200" dirty="0">
                <a:solidFill>
                  <a:schemeClr val="tx1"/>
                </a:solidFill>
              </a:rPr>
              <a:t> sentence</a:t>
            </a:r>
            <a:endParaRPr lang="ar-EG" sz="2000" kern="1200" dirty="0">
              <a:solidFill>
                <a:schemeClr val="tx1"/>
              </a:solidFill>
            </a:endParaRPr>
          </a:p>
        </p:txBody>
      </p:sp>
    </p:spTree>
    <p:extLst>
      <p:ext uri="{BB962C8B-B14F-4D97-AF65-F5344CB8AC3E}">
        <p14:creationId xmlns:p14="http://schemas.microsoft.com/office/powerpoint/2010/main" val="398051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5337837" y="-1207497"/>
            <a:ext cx="3456371"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grpSp>
        <p:nvGrpSpPr>
          <p:cNvPr id="7" name="Google Shape;7608;p80">
            <a:extLst>
              <a:ext uri="{FF2B5EF4-FFF2-40B4-BE49-F238E27FC236}">
                <a16:creationId xmlns:a16="http://schemas.microsoft.com/office/drawing/2014/main" id="{A008BC26-D87A-304B-809F-95AF0560B159}"/>
              </a:ext>
            </a:extLst>
          </p:cNvPr>
          <p:cNvGrpSpPr/>
          <p:nvPr/>
        </p:nvGrpSpPr>
        <p:grpSpPr>
          <a:xfrm>
            <a:off x="5083658" y="-3896637"/>
            <a:ext cx="2168015" cy="2638232"/>
            <a:chOff x="1285250" y="1617274"/>
            <a:chExt cx="1090650" cy="1327201"/>
          </a:xfrm>
        </p:grpSpPr>
        <p:sp>
          <p:nvSpPr>
            <p:cNvPr id="15" name="Google Shape;7610;p80">
              <a:extLst>
                <a:ext uri="{FF2B5EF4-FFF2-40B4-BE49-F238E27FC236}">
                  <a16:creationId xmlns:a16="http://schemas.microsoft.com/office/drawing/2014/main" id="{DCF2273E-FDBE-F76D-50CA-4CC47C5CB74E}"/>
                </a:ext>
              </a:extLst>
            </p:cNvPr>
            <p:cNvSpPr/>
            <p:nvPr/>
          </p:nvSpPr>
          <p:spPr>
            <a:xfrm>
              <a:off x="1285250" y="1617274"/>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09;p80">
              <a:extLst>
                <a:ext uri="{FF2B5EF4-FFF2-40B4-BE49-F238E27FC236}">
                  <a16:creationId xmlns:a16="http://schemas.microsoft.com/office/drawing/2014/main" id="{CC9D47B3-3E07-DDC1-DE02-958EC139F0E7}"/>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11;p80">
              <a:extLst>
                <a:ext uri="{FF2B5EF4-FFF2-40B4-BE49-F238E27FC236}">
                  <a16:creationId xmlns:a16="http://schemas.microsoft.com/office/drawing/2014/main" id="{F2091090-19FD-1221-8634-C1A0FFF4E0DB}"/>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5119" t="6694" r="11176" b="14380"/>
          <a:stretch/>
        </p:blipFill>
        <p:spPr>
          <a:xfrm>
            <a:off x="4556516" y="-4206433"/>
            <a:ext cx="3133848" cy="2520000"/>
          </a:xfrm>
          <a:prstGeom prst="rect">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8" name="!!Picture 17">
            <a:extLst>
              <a:ext uri="{FF2B5EF4-FFF2-40B4-BE49-F238E27FC236}">
                <a16:creationId xmlns:a16="http://schemas.microsoft.com/office/drawing/2014/main" id="{BFCBF369-CC3E-088B-789F-B04999D311C8}"/>
              </a:ext>
            </a:extLst>
          </p:cNvPr>
          <p:cNvPicPr>
            <a:picLocks noChangeAspect="1"/>
          </p:cNvPicPr>
          <p:nvPr/>
        </p:nvPicPr>
        <p:blipFill rotWithShape="1">
          <a:blip r:embed="rId5"/>
          <a:srcRect l="12702" t="4622" r="12702" b="4622"/>
          <a:stretch/>
        </p:blipFill>
        <p:spPr>
          <a:xfrm>
            <a:off x="446049" y="409405"/>
            <a:ext cx="1043052" cy="1043052"/>
          </a:xfrm>
          <a:prstGeom prst="ellipse">
            <a:avLst/>
          </a:prstGeom>
          <a:ln>
            <a:solidFill>
              <a:srgbClr val="778C9B"/>
            </a:solidFill>
          </a:ln>
          <a:effectLst>
            <a:outerShdw blurRad="292100" dist="139700" dir="2700000" algn="tl" rotWithShape="0">
              <a:srgbClr val="333333">
                <a:alpha val="65000"/>
              </a:srgbClr>
            </a:outerShdw>
          </a:effectLst>
        </p:spPr>
      </p:pic>
      <p:pic>
        <p:nvPicPr>
          <p:cNvPr id="1443" name="Picture 1442">
            <a:extLst>
              <a:ext uri="{FF2B5EF4-FFF2-40B4-BE49-F238E27FC236}">
                <a16:creationId xmlns:a16="http://schemas.microsoft.com/office/drawing/2014/main" id="{84928BFC-E7A4-7848-5861-5463024B206F}"/>
              </a:ext>
            </a:extLst>
          </p:cNvPr>
          <p:cNvPicPr>
            <a:picLocks noChangeAspect="1"/>
          </p:cNvPicPr>
          <p:nvPr/>
        </p:nvPicPr>
        <p:blipFill>
          <a:blip r:embed="rId6"/>
          <a:stretch>
            <a:fillRect/>
          </a:stretch>
        </p:blipFill>
        <p:spPr>
          <a:xfrm>
            <a:off x="1130905" y="1819824"/>
            <a:ext cx="3136908" cy="2578342"/>
          </a:xfrm>
          <a:prstGeom prst="rect">
            <a:avLst/>
          </a:prstGeom>
          <a:ln>
            <a:noFill/>
          </a:ln>
          <a:effectLst>
            <a:outerShdw blurRad="292100" dist="139700" dir="2700000" algn="tl" rotWithShape="0">
              <a:srgbClr val="333333">
                <a:alpha val="65000"/>
              </a:srgbClr>
            </a:outerShdw>
          </a:effectLst>
        </p:spPr>
      </p:pic>
      <p:sp>
        <p:nvSpPr>
          <p:cNvPr id="1442" name="Freeform: Shape 1441">
            <a:extLst>
              <a:ext uri="{FF2B5EF4-FFF2-40B4-BE49-F238E27FC236}">
                <a16:creationId xmlns:a16="http://schemas.microsoft.com/office/drawing/2014/main" id="{82166106-3E9A-632C-E73D-186CBF8ECF58}"/>
              </a:ext>
            </a:extLst>
          </p:cNvPr>
          <p:cNvSpPr/>
          <p:nvPr/>
        </p:nvSpPr>
        <p:spPr>
          <a:xfrm>
            <a:off x="1130906"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a:solidFill>
            <a:srgbClr val="00B0F0"/>
          </a:solidFill>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Positive</a:t>
            </a:r>
            <a:r>
              <a:rPr lang="en-US" sz="2000" kern="1200" dirty="0">
                <a:solidFill>
                  <a:schemeClr val="tx1"/>
                </a:solidFill>
              </a:rPr>
              <a:t> sentence</a:t>
            </a:r>
            <a:endParaRPr lang="ar-EG" sz="2000" kern="1200" dirty="0">
              <a:solidFill>
                <a:schemeClr val="tx1"/>
              </a:solidFill>
            </a:endParaRPr>
          </a:p>
        </p:txBody>
      </p:sp>
      <p:pic>
        <p:nvPicPr>
          <p:cNvPr id="1445" name="Picture 1444">
            <a:extLst>
              <a:ext uri="{FF2B5EF4-FFF2-40B4-BE49-F238E27FC236}">
                <a16:creationId xmlns:a16="http://schemas.microsoft.com/office/drawing/2014/main" id="{E015B18F-07FA-19CC-59CD-91DF370A9B97}"/>
              </a:ext>
            </a:extLst>
          </p:cNvPr>
          <p:cNvPicPr>
            <a:picLocks noChangeAspect="1"/>
          </p:cNvPicPr>
          <p:nvPr/>
        </p:nvPicPr>
        <p:blipFill>
          <a:blip r:embed="rId7"/>
          <a:stretch>
            <a:fillRect/>
          </a:stretch>
        </p:blipFill>
        <p:spPr>
          <a:xfrm>
            <a:off x="5275640" y="1819478"/>
            <a:ext cx="3133848" cy="2575827"/>
          </a:xfrm>
          <a:prstGeom prst="rect">
            <a:avLst/>
          </a:prstGeom>
          <a:ln>
            <a:noFill/>
          </a:ln>
          <a:effectLst>
            <a:outerShdw blurRad="292100" dist="139700" dir="2700000" algn="tl" rotWithShape="0">
              <a:srgbClr val="333333">
                <a:alpha val="65000"/>
              </a:srgbClr>
            </a:outerShdw>
          </a:effectLst>
        </p:spPr>
      </p:pic>
      <p:sp>
        <p:nvSpPr>
          <p:cNvPr id="26" name="Freeform: Shape 25">
            <a:extLst>
              <a:ext uri="{FF2B5EF4-FFF2-40B4-BE49-F238E27FC236}">
                <a16:creationId xmlns:a16="http://schemas.microsoft.com/office/drawing/2014/main" id="{22D5C630-1118-56A9-50DF-65C0FADB72AC}"/>
              </a:ext>
            </a:extLst>
          </p:cNvPr>
          <p:cNvSpPr/>
          <p:nvPr/>
        </p:nvSpPr>
        <p:spPr>
          <a:xfrm>
            <a:off x="5275642"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rtl="1">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negative</a:t>
            </a:r>
            <a:r>
              <a:rPr lang="en-US" sz="2000" kern="1200" dirty="0">
                <a:solidFill>
                  <a:schemeClr val="tx1"/>
                </a:solidFill>
              </a:rPr>
              <a:t> sentence</a:t>
            </a:r>
            <a:endParaRPr lang="ar-EG" sz="2000" kern="1200" dirty="0">
              <a:solidFill>
                <a:schemeClr val="tx1"/>
              </a:solidFill>
            </a:endParaRPr>
          </a:p>
        </p:txBody>
      </p:sp>
      <p:sp>
        <p:nvSpPr>
          <p:cNvPr id="1446" name="Google Shape;875;p22">
            <a:extLst>
              <a:ext uri="{FF2B5EF4-FFF2-40B4-BE49-F238E27FC236}">
                <a16:creationId xmlns:a16="http://schemas.microsoft.com/office/drawing/2014/main" id="{EE80530E-AFF2-57B5-1296-9357FD34FE8B}"/>
              </a:ext>
            </a:extLst>
          </p:cNvPr>
          <p:cNvSpPr txBox="1">
            <a:spLocks/>
          </p:cNvSpPr>
          <p:nvPr/>
        </p:nvSpPr>
        <p:spPr>
          <a:xfrm>
            <a:off x="1578493" y="752760"/>
            <a:ext cx="168859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1</a:t>
            </a:r>
            <a:r>
              <a:rPr lang="en-US" b="0" baseline="30000" dirty="0">
                <a:latin typeface="Franklin Gothic Heavy" panose="020B0903020102020204" pitchFamily="34" charset="0"/>
              </a:rPr>
              <a:t>st</a:t>
            </a:r>
            <a:r>
              <a:rPr lang="en-US" b="0" dirty="0">
                <a:latin typeface="Franklin Gothic Heavy" panose="020B0903020102020204" pitchFamily="34" charset="0"/>
              </a:rPr>
              <a:t> page</a:t>
            </a:r>
          </a:p>
        </p:txBody>
      </p:sp>
      <p:pic>
        <p:nvPicPr>
          <p:cNvPr id="1447" name="Picture 1446">
            <a:extLst>
              <a:ext uri="{FF2B5EF4-FFF2-40B4-BE49-F238E27FC236}">
                <a16:creationId xmlns:a16="http://schemas.microsoft.com/office/drawing/2014/main" id="{139E97A1-F853-C7D6-FE1D-F64BBEEB8495}"/>
              </a:ext>
            </a:extLst>
          </p:cNvPr>
          <p:cNvPicPr>
            <a:picLocks noChangeAspect="1"/>
          </p:cNvPicPr>
          <p:nvPr/>
        </p:nvPicPr>
        <p:blipFill>
          <a:blip r:embed="rId8"/>
          <a:srcRect l="36175" r="36175"/>
          <a:stretch/>
        </p:blipFill>
        <p:spPr>
          <a:xfrm>
            <a:off x="7181356" y="6081031"/>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448" name="Picture 1447">
            <a:extLst>
              <a:ext uri="{FF2B5EF4-FFF2-40B4-BE49-F238E27FC236}">
                <a16:creationId xmlns:a16="http://schemas.microsoft.com/office/drawing/2014/main" id="{E2244236-BBB9-3DFD-C53C-8B73C2DB204F}"/>
              </a:ext>
            </a:extLst>
          </p:cNvPr>
          <p:cNvPicPr>
            <a:picLocks noChangeAspect="1"/>
          </p:cNvPicPr>
          <p:nvPr/>
        </p:nvPicPr>
        <p:blipFill>
          <a:blip r:embed="rId9"/>
          <a:srcRect l="1" t="1" r="54537"/>
          <a:stretch>
            <a:fillRect/>
          </a:stretch>
        </p:blipFill>
        <p:spPr>
          <a:xfrm>
            <a:off x="7065961" y="6081008"/>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449" name="Picture 1448">
            <a:extLst>
              <a:ext uri="{FF2B5EF4-FFF2-40B4-BE49-F238E27FC236}">
                <a16:creationId xmlns:a16="http://schemas.microsoft.com/office/drawing/2014/main" id="{FA861EA3-EE31-30E9-3A5E-E20D5648035D}"/>
              </a:ext>
            </a:extLst>
          </p:cNvPr>
          <p:cNvPicPr>
            <a:picLocks noChangeAspect="1"/>
          </p:cNvPicPr>
          <p:nvPr/>
        </p:nvPicPr>
        <p:blipFill rotWithShape="1">
          <a:blip r:embed="rId10"/>
          <a:srcRect l="27602" r="18833" b="1"/>
          <a:stretch/>
        </p:blipFill>
        <p:spPr>
          <a:xfrm>
            <a:off x="6950566" y="6081032"/>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1455" name="Picture 1454">
            <a:extLst>
              <a:ext uri="{FF2B5EF4-FFF2-40B4-BE49-F238E27FC236}">
                <a16:creationId xmlns:a16="http://schemas.microsoft.com/office/drawing/2014/main" id="{A16E7333-AEE8-6798-B796-ECD4F9897C97}"/>
              </a:ext>
            </a:extLst>
          </p:cNvPr>
          <p:cNvPicPr>
            <a:picLocks noChangeAspect="1"/>
          </p:cNvPicPr>
          <p:nvPr/>
        </p:nvPicPr>
        <p:blipFill rotWithShape="1">
          <a:blip r:embed="rId11"/>
          <a:srcRect l="13662" r="13662"/>
          <a:stretch/>
        </p:blipFill>
        <p:spPr>
          <a:xfrm>
            <a:off x="6833368" y="6074633"/>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sp>
        <p:nvSpPr>
          <p:cNvPr id="1456" name="Google Shape;875;p22">
            <a:extLst>
              <a:ext uri="{FF2B5EF4-FFF2-40B4-BE49-F238E27FC236}">
                <a16:creationId xmlns:a16="http://schemas.microsoft.com/office/drawing/2014/main" id="{9E08EE78-4D0C-2736-2B92-D20328248EE1}"/>
              </a:ext>
            </a:extLst>
          </p:cNvPr>
          <p:cNvSpPr txBox="1">
            <a:spLocks/>
          </p:cNvSpPr>
          <p:nvPr/>
        </p:nvSpPr>
        <p:spPr>
          <a:xfrm>
            <a:off x="5337838" y="-904216"/>
            <a:ext cx="168859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ranklin Gothic Heavy" panose="020B0903020102020204" pitchFamily="34" charset="0"/>
              </a:rPr>
              <a:t>2</a:t>
            </a:r>
            <a:r>
              <a:rPr lang="en-US" baseline="30000" dirty="0">
                <a:latin typeface="Franklin Gothic Heavy" panose="020B0903020102020204" pitchFamily="34" charset="0"/>
              </a:rPr>
              <a:t>nd</a:t>
            </a:r>
            <a:r>
              <a:rPr lang="en-US" dirty="0">
                <a:latin typeface="Franklin Gothic Heavy" panose="020B0903020102020204" pitchFamily="34" charset="0"/>
              </a:rPr>
              <a:t> page</a:t>
            </a:r>
          </a:p>
        </p:txBody>
      </p:sp>
      <p:pic>
        <p:nvPicPr>
          <p:cNvPr id="1457" name="Picture 1456" descr="A white robot with blue eyes and a blue helmet&#10;&#10;Description automatically generated">
            <a:extLst>
              <a:ext uri="{FF2B5EF4-FFF2-40B4-BE49-F238E27FC236}">
                <a16:creationId xmlns:a16="http://schemas.microsoft.com/office/drawing/2014/main" id="{CC08B3F8-219B-07DF-DEA8-E6F2459247D6}"/>
              </a:ext>
            </a:extLst>
          </p:cNvPr>
          <p:cNvPicPr>
            <a:picLocks noChangeAspect="1"/>
          </p:cNvPicPr>
          <p:nvPr/>
        </p:nvPicPr>
        <p:blipFill>
          <a:blip r:embed="rId12"/>
          <a:stretch>
            <a:fillRect/>
          </a:stretch>
        </p:blipFill>
        <p:spPr>
          <a:xfrm>
            <a:off x="2591900" y="-211526"/>
            <a:ext cx="987389" cy="987389"/>
          </a:xfrm>
          <a:prstGeom prst="rect">
            <a:avLst/>
          </a:prstGeom>
        </p:spPr>
      </p:pic>
    </p:spTree>
    <p:extLst>
      <p:ext uri="{BB962C8B-B14F-4D97-AF65-F5344CB8AC3E}">
        <p14:creationId xmlns:p14="http://schemas.microsoft.com/office/powerpoint/2010/main" val="359715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238334" y="1440385"/>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4931" t="6694" r="10858" b="14380"/>
          <a:stretch/>
        </p:blipFill>
        <p:spPr>
          <a:xfrm>
            <a:off x="1261557" y="1968023"/>
            <a:ext cx="3637010" cy="2906993"/>
          </a:xfrm>
          <a:prstGeom prst="rect">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8" name="!!Picture 17">
            <a:extLst>
              <a:ext uri="{FF2B5EF4-FFF2-40B4-BE49-F238E27FC236}">
                <a16:creationId xmlns:a16="http://schemas.microsoft.com/office/drawing/2014/main" id="{BFCBF369-CC3E-088B-789F-B04999D311C8}"/>
              </a:ext>
            </a:extLst>
          </p:cNvPr>
          <p:cNvPicPr>
            <a:picLocks noChangeAspect="1"/>
          </p:cNvPicPr>
          <p:nvPr/>
        </p:nvPicPr>
        <p:blipFill rotWithShape="1">
          <a:blip r:embed="rId5"/>
          <a:srcRect l="12702" t="4622" r="12702" b="4622"/>
          <a:stretch/>
        </p:blipFill>
        <p:spPr>
          <a:xfrm>
            <a:off x="446049" y="-3476547"/>
            <a:ext cx="1043052" cy="1043052"/>
          </a:xfrm>
          <a:prstGeom prst="ellipse">
            <a:avLst/>
          </a:prstGeom>
          <a:ln>
            <a:solidFill>
              <a:srgbClr val="778C9B"/>
            </a:solidFill>
          </a:ln>
          <a:effectLst>
            <a:outerShdw blurRad="292100" dist="139700" dir="2700000" algn="tl" rotWithShape="0">
              <a:srgbClr val="333333">
                <a:alpha val="65000"/>
              </a:srgbClr>
            </a:outerShdw>
          </a:effectLst>
        </p:spPr>
      </p:pic>
      <p:pic>
        <p:nvPicPr>
          <p:cNvPr id="1443" name="Picture 1442">
            <a:extLst>
              <a:ext uri="{FF2B5EF4-FFF2-40B4-BE49-F238E27FC236}">
                <a16:creationId xmlns:a16="http://schemas.microsoft.com/office/drawing/2014/main" id="{84928BFC-E7A4-7848-5861-5463024B206F}"/>
              </a:ext>
            </a:extLst>
          </p:cNvPr>
          <p:cNvPicPr>
            <a:picLocks noChangeAspect="1"/>
          </p:cNvPicPr>
          <p:nvPr/>
        </p:nvPicPr>
        <p:blipFill>
          <a:blip r:embed="rId6"/>
          <a:stretch>
            <a:fillRect/>
          </a:stretch>
        </p:blipFill>
        <p:spPr>
          <a:xfrm>
            <a:off x="-4616460" y="1819824"/>
            <a:ext cx="3136908" cy="2578342"/>
          </a:xfrm>
          <a:prstGeom prst="rect">
            <a:avLst/>
          </a:prstGeom>
          <a:ln>
            <a:noFill/>
          </a:ln>
          <a:effectLst>
            <a:outerShdw blurRad="292100" dist="139700" dir="2700000" algn="tl" rotWithShape="0">
              <a:srgbClr val="333333">
                <a:alpha val="65000"/>
              </a:srgbClr>
            </a:outerShdw>
          </a:effectLst>
        </p:spPr>
      </p:pic>
      <p:sp>
        <p:nvSpPr>
          <p:cNvPr id="1442" name="Freeform: Shape 1441">
            <a:extLst>
              <a:ext uri="{FF2B5EF4-FFF2-40B4-BE49-F238E27FC236}">
                <a16:creationId xmlns:a16="http://schemas.microsoft.com/office/drawing/2014/main" id="{82166106-3E9A-632C-E73D-186CBF8ECF58}"/>
              </a:ext>
            </a:extLst>
          </p:cNvPr>
          <p:cNvSpPr/>
          <p:nvPr/>
        </p:nvSpPr>
        <p:spPr>
          <a:xfrm>
            <a:off x="-4616459"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a:solidFill>
            <a:srgbClr val="00B0F0"/>
          </a:solidFill>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Positive</a:t>
            </a:r>
            <a:r>
              <a:rPr lang="en-US" sz="2000" kern="1200" dirty="0">
                <a:solidFill>
                  <a:schemeClr val="tx1"/>
                </a:solidFill>
              </a:rPr>
              <a:t> sentence</a:t>
            </a:r>
            <a:endParaRPr lang="ar-EG" sz="2000" kern="1200" dirty="0">
              <a:solidFill>
                <a:schemeClr val="tx1"/>
              </a:solidFill>
            </a:endParaRPr>
          </a:p>
        </p:txBody>
      </p:sp>
      <p:pic>
        <p:nvPicPr>
          <p:cNvPr id="1445" name="Picture 1444">
            <a:extLst>
              <a:ext uri="{FF2B5EF4-FFF2-40B4-BE49-F238E27FC236}">
                <a16:creationId xmlns:a16="http://schemas.microsoft.com/office/drawing/2014/main" id="{E015B18F-07FA-19CC-59CD-91DF370A9B97}"/>
              </a:ext>
            </a:extLst>
          </p:cNvPr>
          <p:cNvPicPr>
            <a:picLocks noChangeAspect="1"/>
          </p:cNvPicPr>
          <p:nvPr/>
        </p:nvPicPr>
        <p:blipFill>
          <a:blip r:embed="rId7"/>
          <a:stretch>
            <a:fillRect/>
          </a:stretch>
        </p:blipFill>
        <p:spPr>
          <a:xfrm>
            <a:off x="10496569" y="1819478"/>
            <a:ext cx="3133848" cy="2575827"/>
          </a:xfrm>
          <a:prstGeom prst="rect">
            <a:avLst/>
          </a:prstGeom>
          <a:ln>
            <a:noFill/>
          </a:ln>
          <a:effectLst>
            <a:outerShdw blurRad="292100" dist="139700" dir="2700000" algn="tl" rotWithShape="0">
              <a:srgbClr val="333333">
                <a:alpha val="65000"/>
              </a:srgbClr>
            </a:outerShdw>
          </a:effectLst>
        </p:spPr>
      </p:pic>
      <p:sp>
        <p:nvSpPr>
          <p:cNvPr id="26" name="Freeform: Shape 25">
            <a:extLst>
              <a:ext uri="{FF2B5EF4-FFF2-40B4-BE49-F238E27FC236}">
                <a16:creationId xmlns:a16="http://schemas.microsoft.com/office/drawing/2014/main" id="{22D5C630-1118-56A9-50DF-65C0FADB72AC}"/>
              </a:ext>
            </a:extLst>
          </p:cNvPr>
          <p:cNvSpPr/>
          <p:nvPr/>
        </p:nvSpPr>
        <p:spPr>
          <a:xfrm>
            <a:off x="10496571" y="4395305"/>
            <a:ext cx="3136909" cy="645288"/>
          </a:xfrm>
          <a:custGeom>
            <a:avLst/>
            <a:gdLst>
              <a:gd name="connsiteX0" fmla="*/ 0 w 2687491"/>
              <a:gd name="connsiteY0" fmla="*/ 0 h 552839"/>
              <a:gd name="connsiteX1" fmla="*/ 2687491 w 2687491"/>
              <a:gd name="connsiteY1" fmla="*/ 0 h 552839"/>
              <a:gd name="connsiteX2" fmla="*/ 2687491 w 2687491"/>
              <a:gd name="connsiteY2" fmla="*/ 552839 h 552839"/>
              <a:gd name="connsiteX3" fmla="*/ 0 w 2687491"/>
              <a:gd name="connsiteY3" fmla="*/ 552839 h 552839"/>
              <a:gd name="connsiteX4" fmla="*/ 0 w 2687491"/>
              <a:gd name="connsiteY4" fmla="*/ 0 h 552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491" h="552839">
                <a:moveTo>
                  <a:pt x="0" y="0"/>
                </a:moveTo>
                <a:lnTo>
                  <a:pt x="2687491" y="0"/>
                </a:lnTo>
                <a:lnTo>
                  <a:pt x="2687491" y="552839"/>
                </a:lnTo>
                <a:lnTo>
                  <a:pt x="0" y="552839"/>
                </a:lnTo>
                <a:lnTo>
                  <a:pt x="0" y="0"/>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76200" tIns="76200" rIns="76200" bIns="76200" numCol="1" spcCol="1270" anchor="ctr" anchorCtr="0">
            <a:noAutofit/>
          </a:bodyPr>
          <a:lstStyle/>
          <a:p>
            <a:pPr marL="0" lvl="0" indent="0" algn="ctr" defTabSz="1333500" rtl="1">
              <a:lnSpc>
                <a:spcPct val="90000"/>
              </a:lnSpc>
              <a:spcBef>
                <a:spcPct val="0"/>
              </a:spcBef>
              <a:spcAft>
                <a:spcPct val="35000"/>
              </a:spcAft>
              <a:buNone/>
            </a:pPr>
            <a:r>
              <a:rPr lang="en-US" sz="2000" kern="1200" dirty="0">
                <a:solidFill>
                  <a:schemeClr val="tx1"/>
                </a:solidFill>
              </a:rPr>
              <a:t>Example of </a:t>
            </a:r>
            <a:r>
              <a:rPr lang="en-US" sz="2000" b="1" kern="1200" dirty="0">
                <a:solidFill>
                  <a:schemeClr val="tx1"/>
                </a:solidFill>
              </a:rPr>
              <a:t>negative</a:t>
            </a:r>
            <a:r>
              <a:rPr lang="en-US" sz="2000" kern="1200" dirty="0">
                <a:solidFill>
                  <a:schemeClr val="tx1"/>
                </a:solidFill>
              </a:rPr>
              <a:t> sentence</a:t>
            </a:r>
            <a:endParaRPr lang="ar-EG" sz="2000" kern="1200" dirty="0">
              <a:solidFill>
                <a:schemeClr val="tx1"/>
              </a:solidFill>
            </a:endParaRPr>
          </a:p>
        </p:txBody>
      </p:sp>
      <p:sp>
        <p:nvSpPr>
          <p:cNvPr id="1446" name="Google Shape;875;p22">
            <a:extLst>
              <a:ext uri="{FF2B5EF4-FFF2-40B4-BE49-F238E27FC236}">
                <a16:creationId xmlns:a16="http://schemas.microsoft.com/office/drawing/2014/main" id="{EE80530E-AFF2-57B5-1296-9357FD34FE8B}"/>
              </a:ext>
            </a:extLst>
          </p:cNvPr>
          <p:cNvSpPr txBox="1">
            <a:spLocks/>
          </p:cNvSpPr>
          <p:nvPr/>
        </p:nvSpPr>
        <p:spPr>
          <a:xfrm>
            <a:off x="1578493" y="-3133192"/>
            <a:ext cx="1688592"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1</a:t>
            </a:r>
            <a:r>
              <a:rPr lang="en-US" b="0" baseline="30000" dirty="0">
                <a:latin typeface="Franklin Gothic Heavy" panose="020B0903020102020204" pitchFamily="34" charset="0"/>
              </a:rPr>
              <a:t>st</a:t>
            </a:r>
            <a:r>
              <a:rPr lang="en-US" b="0" dirty="0">
                <a:latin typeface="Franklin Gothic Heavy" panose="020B0903020102020204" pitchFamily="34" charset="0"/>
              </a:rPr>
              <a:t> page</a:t>
            </a:r>
          </a:p>
        </p:txBody>
      </p:sp>
      <p:pic>
        <p:nvPicPr>
          <p:cNvPr id="13" name="Picture 12">
            <a:extLst>
              <a:ext uri="{FF2B5EF4-FFF2-40B4-BE49-F238E27FC236}">
                <a16:creationId xmlns:a16="http://schemas.microsoft.com/office/drawing/2014/main" id="{252402AA-0A2B-E924-AF9B-EA6292065596}"/>
              </a:ext>
            </a:extLst>
          </p:cNvPr>
          <p:cNvPicPr>
            <a:picLocks noChangeAspect="1"/>
          </p:cNvPicPr>
          <p:nvPr/>
        </p:nvPicPr>
        <p:blipFill>
          <a:blip r:embed="rId8"/>
          <a:srcRect l="36175" r="36175"/>
          <a:stretch/>
        </p:blipFill>
        <p:spPr>
          <a:xfrm>
            <a:off x="7181356" y="1915868"/>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8" name="Picture 7">
            <a:extLst>
              <a:ext uri="{FF2B5EF4-FFF2-40B4-BE49-F238E27FC236}">
                <a16:creationId xmlns:a16="http://schemas.microsoft.com/office/drawing/2014/main" id="{A38833AC-3D5B-67D5-066F-C4B7E6731549}"/>
              </a:ext>
            </a:extLst>
          </p:cNvPr>
          <p:cNvPicPr>
            <a:picLocks noChangeAspect="1"/>
          </p:cNvPicPr>
          <p:nvPr/>
        </p:nvPicPr>
        <p:blipFill>
          <a:blip r:embed="rId9"/>
          <a:srcRect l="1" t="1" r="54537"/>
          <a:stretch>
            <a:fillRect/>
          </a:stretch>
        </p:blipFill>
        <p:spPr>
          <a:xfrm>
            <a:off x="7065961" y="1915845"/>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7" name="Picture 6">
            <a:extLst>
              <a:ext uri="{FF2B5EF4-FFF2-40B4-BE49-F238E27FC236}">
                <a16:creationId xmlns:a16="http://schemas.microsoft.com/office/drawing/2014/main" id="{82A29BBA-D37B-5965-32A3-A9C8F1EC1B68}"/>
              </a:ext>
            </a:extLst>
          </p:cNvPr>
          <p:cNvPicPr>
            <a:picLocks noChangeAspect="1"/>
          </p:cNvPicPr>
          <p:nvPr/>
        </p:nvPicPr>
        <p:blipFill rotWithShape="1">
          <a:blip r:embed="rId10"/>
          <a:srcRect l="27602" r="18833" b="1"/>
          <a:stretch/>
        </p:blipFill>
        <p:spPr>
          <a:xfrm>
            <a:off x="6950566" y="1915869"/>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a:extLst>
              <a:ext uri="{FF2B5EF4-FFF2-40B4-BE49-F238E27FC236}">
                <a16:creationId xmlns:a16="http://schemas.microsoft.com/office/drawing/2014/main" id="{36C7BDC6-C47D-BFAA-F984-934C6C978FD4}"/>
              </a:ext>
            </a:extLst>
          </p:cNvPr>
          <p:cNvPicPr>
            <a:picLocks noChangeAspect="1"/>
          </p:cNvPicPr>
          <p:nvPr/>
        </p:nvPicPr>
        <p:blipFill rotWithShape="1">
          <a:blip r:embed="rId11"/>
          <a:srcRect l="13662" r="13662"/>
          <a:stretch/>
        </p:blipFill>
        <p:spPr>
          <a:xfrm>
            <a:off x="6833368"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9" name="Picture 8" descr="A white robot with blue eyes and a blue helmet&#10;&#10;Description automatically generated">
            <a:extLst>
              <a:ext uri="{FF2B5EF4-FFF2-40B4-BE49-F238E27FC236}">
                <a16:creationId xmlns:a16="http://schemas.microsoft.com/office/drawing/2014/main" id="{A76AF0FE-EFE1-1FA2-3701-C6AE63C15F32}"/>
              </a:ext>
            </a:extLst>
          </p:cNvPr>
          <p:cNvPicPr>
            <a:picLocks noChangeAspect="1"/>
          </p:cNvPicPr>
          <p:nvPr/>
        </p:nvPicPr>
        <p:blipFill>
          <a:blip r:embed="rId12"/>
          <a:stretch>
            <a:fillRect/>
          </a:stretch>
        </p:blipFill>
        <p:spPr>
          <a:xfrm>
            <a:off x="2591900" y="-211526"/>
            <a:ext cx="987389" cy="987389"/>
          </a:xfrm>
          <a:prstGeom prst="rect">
            <a:avLst/>
          </a:prstGeom>
        </p:spPr>
      </p:pic>
    </p:spTree>
    <p:extLst>
      <p:ext uri="{BB962C8B-B14F-4D97-AF65-F5344CB8AC3E}">
        <p14:creationId xmlns:p14="http://schemas.microsoft.com/office/powerpoint/2010/main" val="3108877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2nd pos">
            <a:extLst>
              <a:ext uri="{FF2B5EF4-FFF2-40B4-BE49-F238E27FC236}">
                <a16:creationId xmlns:a16="http://schemas.microsoft.com/office/drawing/2014/main" id="{86FFFC52-D230-E174-A115-9317830103A4}"/>
              </a:ext>
            </a:extLst>
          </p:cNvPr>
          <p:cNvPicPr preferRelativeResize="0">
            <a:picLocks noChangeAspect="1"/>
          </p:cNvPicPr>
          <p:nvPr/>
        </p:nvPicPr>
        <p:blipFill rotWithShape="1">
          <a:blip r:embed="rId2"/>
          <a:srcRect t="-1422" b="-1422"/>
          <a:stretch/>
        </p:blipFill>
        <p:spPr>
          <a:xfrm>
            <a:off x="9506858" y="-1768188"/>
            <a:ext cx="2853885" cy="1374995"/>
          </a:xfrm>
          <a:prstGeom prst="rect">
            <a:avLst/>
          </a:prstGeom>
        </p:spPr>
      </p:pic>
      <p:pic>
        <p:nvPicPr>
          <p:cNvPr id="40" name="!!2nd neg">
            <a:extLst>
              <a:ext uri="{FF2B5EF4-FFF2-40B4-BE49-F238E27FC236}">
                <a16:creationId xmlns:a16="http://schemas.microsoft.com/office/drawing/2014/main" id="{DCDFF62D-4A14-94FA-5C56-DE2CEDAD3443}"/>
              </a:ext>
            </a:extLst>
          </p:cNvPr>
          <p:cNvPicPr preferRelativeResize="0">
            <a:picLocks noChangeAspect="1"/>
          </p:cNvPicPr>
          <p:nvPr/>
        </p:nvPicPr>
        <p:blipFill rotWithShape="1">
          <a:blip r:embed="rId3">
            <a:alphaModFix amt="50000"/>
          </a:blip>
          <a:srcRect t="-3961" b="-3961"/>
          <a:stretch/>
        </p:blipFill>
        <p:spPr>
          <a:xfrm>
            <a:off x="10025599" y="-305494"/>
            <a:ext cx="1643844" cy="792000"/>
          </a:xfrm>
          <a:prstGeom prst="rect">
            <a:avLst/>
          </a:prstGeom>
        </p:spPr>
      </p:pic>
      <p:pic>
        <p:nvPicPr>
          <p:cNvPr id="41" name="!!1st neg">
            <a:extLst>
              <a:ext uri="{FF2B5EF4-FFF2-40B4-BE49-F238E27FC236}">
                <a16:creationId xmlns:a16="http://schemas.microsoft.com/office/drawing/2014/main" id="{D8C6231C-4468-B1F2-C18A-642B3A7EF824}"/>
              </a:ext>
            </a:extLst>
          </p:cNvPr>
          <p:cNvPicPr preferRelativeResize="0">
            <a:picLocks noChangeAspect="1"/>
          </p:cNvPicPr>
          <p:nvPr/>
        </p:nvPicPr>
        <p:blipFill rotWithShape="1">
          <a:blip r:embed="rId3">
            <a:alphaModFix amt="50000"/>
          </a:blip>
          <a:srcRect t="-3961" b="-3961"/>
          <a:stretch/>
        </p:blipFill>
        <p:spPr>
          <a:xfrm>
            <a:off x="10025599" y="-2685465"/>
            <a:ext cx="1643844" cy="792000"/>
          </a:xfrm>
          <a:prstGeom prst="rect">
            <a:avLst/>
          </a:prstGeom>
        </p:spPr>
      </p:pic>
      <p:pic>
        <p:nvPicPr>
          <p:cNvPr id="23" name="!!1st pos">
            <a:extLst>
              <a:ext uri="{FF2B5EF4-FFF2-40B4-BE49-F238E27FC236}">
                <a16:creationId xmlns:a16="http://schemas.microsoft.com/office/drawing/2014/main" id="{ADDA197C-5629-1824-CE93-10BEAE7D1B4C}"/>
              </a:ext>
            </a:extLst>
          </p:cNvPr>
          <p:cNvPicPr preferRelativeResize="0">
            <a:picLocks noChangeAspect="1"/>
          </p:cNvPicPr>
          <p:nvPr/>
        </p:nvPicPr>
        <p:blipFill>
          <a:blip r:embed="rId4">
            <a:alphaModFix amt="0"/>
          </a:blip>
          <a:srcRect t="2859" b="2859"/>
          <a:stretch/>
        </p:blipFill>
        <p:spPr>
          <a:xfrm>
            <a:off x="7254475" y="1121940"/>
            <a:ext cx="94894" cy="45720"/>
          </a:xfrm>
          <a:prstGeom prst="rect">
            <a:avLst/>
          </a:prstGeom>
        </p:spPr>
      </p:pic>
      <p:pic>
        <p:nvPicPr>
          <p:cNvPr id="24" name="Picture 23" descr="A restaurant sign with a yellow awning&#10;&#10;Description automatically generated">
            <a:extLst>
              <a:ext uri="{FF2B5EF4-FFF2-40B4-BE49-F238E27FC236}">
                <a16:creationId xmlns:a16="http://schemas.microsoft.com/office/drawing/2014/main" id="{725840B8-E52A-90EF-BE7F-55B945EE853D}"/>
              </a:ext>
            </a:extLst>
          </p:cNvPr>
          <p:cNvPicPr>
            <a:picLocks noChangeAspect="1"/>
          </p:cNvPicPr>
          <p:nvPr/>
        </p:nvPicPr>
        <p:blipFill>
          <a:blip r:embed="rId5"/>
          <a:stretch>
            <a:fillRect/>
          </a:stretch>
        </p:blipFill>
        <p:spPr>
          <a:xfrm rot="11448696">
            <a:off x="-581732" y="-3367152"/>
            <a:ext cx="2408145" cy="2408146"/>
          </a:xfrm>
          <a:prstGeom prst="rect">
            <a:avLst/>
          </a:prstGeom>
        </p:spPr>
      </p:pic>
      <p:pic>
        <p:nvPicPr>
          <p:cNvPr id="26" name="Google Shape;1237;p32" title="Gráfico">
            <a:hlinkClick r:id="rId6"/>
            <a:extLst>
              <a:ext uri="{FF2B5EF4-FFF2-40B4-BE49-F238E27FC236}">
                <a16:creationId xmlns:a16="http://schemas.microsoft.com/office/drawing/2014/main" id="{47FB509C-BF31-799F-6EDF-EC438E8FF499}"/>
              </a:ext>
            </a:extLst>
          </p:cNvPr>
          <p:cNvPicPr preferRelativeResize="0"/>
          <p:nvPr/>
        </p:nvPicPr>
        <p:blipFill rotWithShape="1">
          <a:blip r:embed="rId7">
            <a:alphaModFix/>
          </a:blip>
          <a:srcRect l="7270" t="12799" r="1737" b="18086"/>
          <a:stretch/>
        </p:blipFill>
        <p:spPr>
          <a:xfrm>
            <a:off x="1512950" y="1036425"/>
            <a:ext cx="7173849" cy="1801726"/>
          </a:xfrm>
          <a:prstGeom prst="rect">
            <a:avLst/>
          </a:prstGeom>
          <a:noFill/>
          <a:ln>
            <a:noFill/>
          </a:ln>
        </p:spPr>
      </p:pic>
      <p:grpSp>
        <p:nvGrpSpPr>
          <p:cNvPr id="27" name="Google Shape;1238;p32">
            <a:extLst>
              <a:ext uri="{FF2B5EF4-FFF2-40B4-BE49-F238E27FC236}">
                <a16:creationId xmlns:a16="http://schemas.microsoft.com/office/drawing/2014/main" id="{CE1CD7FB-944F-825E-6C8C-FAD7F3C2345C}"/>
              </a:ext>
            </a:extLst>
          </p:cNvPr>
          <p:cNvGrpSpPr/>
          <p:nvPr/>
        </p:nvGrpSpPr>
        <p:grpSpPr>
          <a:xfrm>
            <a:off x="625421" y="860650"/>
            <a:ext cx="1493427" cy="3443033"/>
            <a:chOff x="5039725" y="1047875"/>
            <a:chExt cx="1434746" cy="3307746"/>
          </a:xfrm>
        </p:grpSpPr>
        <p:sp>
          <p:nvSpPr>
            <p:cNvPr id="28" name="Google Shape;1239;p32">
              <a:extLst>
                <a:ext uri="{FF2B5EF4-FFF2-40B4-BE49-F238E27FC236}">
                  <a16:creationId xmlns:a16="http://schemas.microsoft.com/office/drawing/2014/main" id="{B423300B-0372-41EC-932B-E35039132888}"/>
                </a:ext>
              </a:extLst>
            </p:cNvPr>
            <p:cNvSpPr/>
            <p:nvPr/>
          </p:nvSpPr>
          <p:spPr>
            <a:xfrm>
              <a:off x="6111069" y="2484957"/>
              <a:ext cx="162017" cy="191219"/>
            </a:xfrm>
            <a:custGeom>
              <a:avLst/>
              <a:gdLst/>
              <a:ahLst/>
              <a:cxnLst/>
              <a:rect l="l" t="t" r="r" b="b"/>
              <a:pathLst>
                <a:path w="10264" h="12114" extrusionOk="0">
                  <a:moveTo>
                    <a:pt x="7479" y="1"/>
                  </a:moveTo>
                  <a:lnTo>
                    <a:pt x="7350" y="80"/>
                  </a:lnTo>
                  <a:lnTo>
                    <a:pt x="7190" y="160"/>
                  </a:lnTo>
                  <a:lnTo>
                    <a:pt x="6982" y="239"/>
                  </a:lnTo>
                  <a:lnTo>
                    <a:pt x="6723" y="329"/>
                  </a:lnTo>
                  <a:lnTo>
                    <a:pt x="6584" y="369"/>
                  </a:lnTo>
                  <a:lnTo>
                    <a:pt x="6425" y="398"/>
                  </a:lnTo>
                  <a:lnTo>
                    <a:pt x="6276" y="428"/>
                  </a:lnTo>
                  <a:lnTo>
                    <a:pt x="6107" y="448"/>
                  </a:lnTo>
                  <a:lnTo>
                    <a:pt x="5331" y="448"/>
                  </a:lnTo>
                  <a:lnTo>
                    <a:pt x="5062" y="468"/>
                  </a:lnTo>
                  <a:lnTo>
                    <a:pt x="4774" y="498"/>
                  </a:lnTo>
                  <a:lnTo>
                    <a:pt x="4466" y="548"/>
                  </a:lnTo>
                  <a:lnTo>
                    <a:pt x="4147" y="607"/>
                  </a:lnTo>
                  <a:lnTo>
                    <a:pt x="3829" y="677"/>
                  </a:lnTo>
                  <a:lnTo>
                    <a:pt x="3501" y="776"/>
                  </a:lnTo>
                  <a:lnTo>
                    <a:pt x="3193" y="886"/>
                  </a:lnTo>
                  <a:lnTo>
                    <a:pt x="2885" y="1005"/>
                  </a:lnTo>
                  <a:lnTo>
                    <a:pt x="2745" y="1085"/>
                  </a:lnTo>
                  <a:lnTo>
                    <a:pt x="2606" y="1154"/>
                  </a:lnTo>
                  <a:lnTo>
                    <a:pt x="2477" y="1234"/>
                  </a:lnTo>
                  <a:lnTo>
                    <a:pt x="2348" y="1323"/>
                  </a:lnTo>
                  <a:lnTo>
                    <a:pt x="2228" y="1413"/>
                  </a:lnTo>
                  <a:lnTo>
                    <a:pt x="2119" y="1512"/>
                  </a:lnTo>
                  <a:lnTo>
                    <a:pt x="2019" y="1612"/>
                  </a:lnTo>
                  <a:lnTo>
                    <a:pt x="1930" y="1721"/>
                  </a:lnTo>
                  <a:lnTo>
                    <a:pt x="1850" y="1830"/>
                  </a:lnTo>
                  <a:lnTo>
                    <a:pt x="1791" y="1950"/>
                  </a:lnTo>
                  <a:lnTo>
                    <a:pt x="1731" y="2069"/>
                  </a:lnTo>
                  <a:lnTo>
                    <a:pt x="1691" y="2198"/>
                  </a:lnTo>
                  <a:lnTo>
                    <a:pt x="1671" y="2328"/>
                  </a:lnTo>
                  <a:lnTo>
                    <a:pt x="1661" y="2437"/>
                  </a:lnTo>
                  <a:lnTo>
                    <a:pt x="1661" y="2537"/>
                  </a:lnTo>
                  <a:lnTo>
                    <a:pt x="1681" y="2626"/>
                  </a:lnTo>
                  <a:lnTo>
                    <a:pt x="1721" y="2706"/>
                  </a:lnTo>
                  <a:lnTo>
                    <a:pt x="1771" y="2775"/>
                  </a:lnTo>
                  <a:lnTo>
                    <a:pt x="1820" y="2835"/>
                  </a:lnTo>
                  <a:lnTo>
                    <a:pt x="1890" y="2885"/>
                  </a:lnTo>
                  <a:lnTo>
                    <a:pt x="1970" y="2924"/>
                  </a:lnTo>
                  <a:lnTo>
                    <a:pt x="2059" y="2954"/>
                  </a:lnTo>
                  <a:lnTo>
                    <a:pt x="2159" y="2984"/>
                  </a:lnTo>
                  <a:lnTo>
                    <a:pt x="2258" y="3004"/>
                  </a:lnTo>
                  <a:lnTo>
                    <a:pt x="2477" y="3034"/>
                  </a:lnTo>
                  <a:lnTo>
                    <a:pt x="2715" y="3054"/>
                  </a:lnTo>
                  <a:lnTo>
                    <a:pt x="3203" y="3064"/>
                  </a:lnTo>
                  <a:lnTo>
                    <a:pt x="3441" y="3074"/>
                  </a:lnTo>
                  <a:lnTo>
                    <a:pt x="3660" y="3093"/>
                  </a:lnTo>
                  <a:lnTo>
                    <a:pt x="3760" y="3113"/>
                  </a:lnTo>
                  <a:lnTo>
                    <a:pt x="3849" y="3133"/>
                  </a:lnTo>
                  <a:lnTo>
                    <a:pt x="3939" y="3153"/>
                  </a:lnTo>
                  <a:lnTo>
                    <a:pt x="4018" y="3193"/>
                  </a:lnTo>
                  <a:lnTo>
                    <a:pt x="4078" y="3233"/>
                  </a:lnTo>
                  <a:lnTo>
                    <a:pt x="4138" y="3272"/>
                  </a:lnTo>
                  <a:lnTo>
                    <a:pt x="4187" y="3332"/>
                  </a:lnTo>
                  <a:lnTo>
                    <a:pt x="4217" y="3402"/>
                  </a:lnTo>
                  <a:lnTo>
                    <a:pt x="4227" y="3432"/>
                  </a:lnTo>
                  <a:lnTo>
                    <a:pt x="4227" y="3481"/>
                  </a:lnTo>
                  <a:lnTo>
                    <a:pt x="4217" y="3531"/>
                  </a:lnTo>
                  <a:lnTo>
                    <a:pt x="4197" y="3581"/>
                  </a:lnTo>
                  <a:lnTo>
                    <a:pt x="4147" y="3710"/>
                  </a:lnTo>
                  <a:lnTo>
                    <a:pt x="4058" y="3849"/>
                  </a:lnTo>
                  <a:lnTo>
                    <a:pt x="3949" y="4018"/>
                  </a:lnTo>
                  <a:lnTo>
                    <a:pt x="3819" y="4197"/>
                  </a:lnTo>
                  <a:lnTo>
                    <a:pt x="3491" y="4605"/>
                  </a:lnTo>
                  <a:lnTo>
                    <a:pt x="3103" y="5072"/>
                  </a:lnTo>
                  <a:lnTo>
                    <a:pt x="2666" y="5580"/>
                  </a:lnTo>
                  <a:lnTo>
                    <a:pt x="2218" y="6117"/>
                  </a:lnTo>
                  <a:lnTo>
                    <a:pt x="1751" y="6693"/>
                  </a:lnTo>
                  <a:lnTo>
                    <a:pt x="1522" y="6982"/>
                  </a:lnTo>
                  <a:lnTo>
                    <a:pt x="1303" y="7280"/>
                  </a:lnTo>
                  <a:lnTo>
                    <a:pt x="1095" y="7578"/>
                  </a:lnTo>
                  <a:lnTo>
                    <a:pt x="896" y="7867"/>
                  </a:lnTo>
                  <a:lnTo>
                    <a:pt x="707" y="8165"/>
                  </a:lnTo>
                  <a:lnTo>
                    <a:pt x="538" y="8463"/>
                  </a:lnTo>
                  <a:lnTo>
                    <a:pt x="388" y="8752"/>
                  </a:lnTo>
                  <a:lnTo>
                    <a:pt x="259" y="9040"/>
                  </a:lnTo>
                  <a:lnTo>
                    <a:pt x="150" y="9329"/>
                  </a:lnTo>
                  <a:lnTo>
                    <a:pt x="110" y="9468"/>
                  </a:lnTo>
                  <a:lnTo>
                    <a:pt x="70" y="9597"/>
                  </a:lnTo>
                  <a:lnTo>
                    <a:pt x="40" y="9736"/>
                  </a:lnTo>
                  <a:lnTo>
                    <a:pt x="21" y="9866"/>
                  </a:lnTo>
                  <a:lnTo>
                    <a:pt x="11" y="10005"/>
                  </a:lnTo>
                  <a:lnTo>
                    <a:pt x="1" y="10124"/>
                  </a:lnTo>
                  <a:lnTo>
                    <a:pt x="1" y="10253"/>
                  </a:lnTo>
                  <a:lnTo>
                    <a:pt x="11" y="10373"/>
                  </a:lnTo>
                  <a:lnTo>
                    <a:pt x="30" y="10502"/>
                  </a:lnTo>
                  <a:lnTo>
                    <a:pt x="60" y="10611"/>
                  </a:lnTo>
                  <a:lnTo>
                    <a:pt x="100" y="10731"/>
                  </a:lnTo>
                  <a:lnTo>
                    <a:pt x="150" y="10840"/>
                  </a:lnTo>
                  <a:lnTo>
                    <a:pt x="209" y="10950"/>
                  </a:lnTo>
                  <a:lnTo>
                    <a:pt x="279" y="11049"/>
                  </a:lnTo>
                  <a:lnTo>
                    <a:pt x="428" y="11248"/>
                  </a:lnTo>
                  <a:lnTo>
                    <a:pt x="597" y="11427"/>
                  </a:lnTo>
                  <a:lnTo>
                    <a:pt x="776" y="11586"/>
                  </a:lnTo>
                  <a:lnTo>
                    <a:pt x="975" y="11725"/>
                  </a:lnTo>
                  <a:lnTo>
                    <a:pt x="1075" y="11795"/>
                  </a:lnTo>
                  <a:lnTo>
                    <a:pt x="1174" y="11845"/>
                  </a:lnTo>
                  <a:lnTo>
                    <a:pt x="1283" y="11904"/>
                  </a:lnTo>
                  <a:lnTo>
                    <a:pt x="1393" y="11944"/>
                  </a:lnTo>
                  <a:lnTo>
                    <a:pt x="1502" y="11994"/>
                  </a:lnTo>
                  <a:lnTo>
                    <a:pt x="1622" y="12024"/>
                  </a:lnTo>
                  <a:lnTo>
                    <a:pt x="1741" y="12053"/>
                  </a:lnTo>
                  <a:lnTo>
                    <a:pt x="1860" y="12073"/>
                  </a:lnTo>
                  <a:lnTo>
                    <a:pt x="1980" y="12093"/>
                  </a:lnTo>
                  <a:lnTo>
                    <a:pt x="2109" y="12103"/>
                  </a:lnTo>
                  <a:lnTo>
                    <a:pt x="2238" y="12113"/>
                  </a:lnTo>
                  <a:lnTo>
                    <a:pt x="2367" y="12113"/>
                  </a:lnTo>
                  <a:lnTo>
                    <a:pt x="2507" y="12103"/>
                  </a:lnTo>
                  <a:lnTo>
                    <a:pt x="2646" y="12083"/>
                  </a:lnTo>
                  <a:lnTo>
                    <a:pt x="2785" y="12063"/>
                  </a:lnTo>
                  <a:lnTo>
                    <a:pt x="2924" y="12033"/>
                  </a:lnTo>
                  <a:lnTo>
                    <a:pt x="3064" y="11994"/>
                  </a:lnTo>
                  <a:lnTo>
                    <a:pt x="3213" y="11944"/>
                  </a:lnTo>
                  <a:lnTo>
                    <a:pt x="3362" y="11894"/>
                  </a:lnTo>
                  <a:lnTo>
                    <a:pt x="3511" y="11835"/>
                  </a:lnTo>
                  <a:lnTo>
                    <a:pt x="3670" y="11765"/>
                  </a:lnTo>
                  <a:lnTo>
                    <a:pt x="3819" y="11695"/>
                  </a:lnTo>
                  <a:lnTo>
                    <a:pt x="3978" y="11606"/>
                  </a:lnTo>
                  <a:lnTo>
                    <a:pt x="4138" y="11516"/>
                  </a:lnTo>
                  <a:lnTo>
                    <a:pt x="4307" y="11417"/>
                  </a:lnTo>
                  <a:lnTo>
                    <a:pt x="4466" y="11308"/>
                  </a:lnTo>
                  <a:lnTo>
                    <a:pt x="4804" y="11059"/>
                  </a:lnTo>
                  <a:lnTo>
                    <a:pt x="5152" y="10780"/>
                  </a:lnTo>
                  <a:lnTo>
                    <a:pt x="5500" y="10462"/>
                  </a:lnTo>
                  <a:lnTo>
                    <a:pt x="5858" y="10104"/>
                  </a:lnTo>
                  <a:lnTo>
                    <a:pt x="6226" y="9706"/>
                  </a:lnTo>
                  <a:lnTo>
                    <a:pt x="6604" y="9279"/>
                  </a:lnTo>
                  <a:lnTo>
                    <a:pt x="6982" y="8802"/>
                  </a:lnTo>
                  <a:lnTo>
                    <a:pt x="7369" y="8274"/>
                  </a:lnTo>
                  <a:lnTo>
                    <a:pt x="7767" y="7718"/>
                  </a:lnTo>
                  <a:lnTo>
                    <a:pt x="8175" y="7111"/>
                  </a:lnTo>
                  <a:lnTo>
                    <a:pt x="8573" y="6455"/>
                  </a:lnTo>
                  <a:lnTo>
                    <a:pt x="8990" y="5759"/>
                  </a:lnTo>
                  <a:lnTo>
                    <a:pt x="9408" y="5003"/>
                  </a:lnTo>
                  <a:lnTo>
                    <a:pt x="9836" y="4207"/>
                  </a:lnTo>
                  <a:lnTo>
                    <a:pt x="10263" y="3362"/>
                  </a:lnTo>
                  <a:lnTo>
                    <a:pt x="7479"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0;p32">
              <a:extLst>
                <a:ext uri="{FF2B5EF4-FFF2-40B4-BE49-F238E27FC236}">
                  <a16:creationId xmlns:a16="http://schemas.microsoft.com/office/drawing/2014/main" id="{03E990BB-D749-FA4B-5E74-49382A58884D}"/>
                </a:ext>
              </a:extLst>
            </p:cNvPr>
            <p:cNvSpPr/>
            <p:nvPr/>
          </p:nvSpPr>
          <p:spPr>
            <a:xfrm>
              <a:off x="5877025" y="1575930"/>
              <a:ext cx="597446" cy="976855"/>
            </a:xfrm>
            <a:custGeom>
              <a:avLst/>
              <a:gdLst/>
              <a:ahLst/>
              <a:cxnLst/>
              <a:rect l="l" t="t" r="r" b="b"/>
              <a:pathLst>
                <a:path w="37849" h="61885" extrusionOk="0">
                  <a:moveTo>
                    <a:pt x="6315" y="0"/>
                  </a:moveTo>
                  <a:lnTo>
                    <a:pt x="5967" y="10"/>
                  </a:lnTo>
                  <a:lnTo>
                    <a:pt x="5619" y="30"/>
                  </a:lnTo>
                  <a:lnTo>
                    <a:pt x="5291" y="60"/>
                  </a:lnTo>
                  <a:lnTo>
                    <a:pt x="4973" y="100"/>
                  </a:lnTo>
                  <a:lnTo>
                    <a:pt x="4664" y="149"/>
                  </a:lnTo>
                  <a:lnTo>
                    <a:pt x="4366" y="219"/>
                  </a:lnTo>
                  <a:lnTo>
                    <a:pt x="4078" y="289"/>
                  </a:lnTo>
                  <a:lnTo>
                    <a:pt x="3799" y="368"/>
                  </a:lnTo>
                  <a:lnTo>
                    <a:pt x="3531" y="448"/>
                  </a:lnTo>
                  <a:lnTo>
                    <a:pt x="3282" y="547"/>
                  </a:lnTo>
                  <a:lnTo>
                    <a:pt x="3034" y="657"/>
                  </a:lnTo>
                  <a:lnTo>
                    <a:pt x="2795" y="766"/>
                  </a:lnTo>
                  <a:lnTo>
                    <a:pt x="2576" y="885"/>
                  </a:lnTo>
                  <a:lnTo>
                    <a:pt x="2357" y="1015"/>
                  </a:lnTo>
                  <a:lnTo>
                    <a:pt x="2158" y="1154"/>
                  </a:lnTo>
                  <a:lnTo>
                    <a:pt x="1960" y="1293"/>
                  </a:lnTo>
                  <a:lnTo>
                    <a:pt x="1781" y="1442"/>
                  </a:lnTo>
                  <a:lnTo>
                    <a:pt x="1602" y="1601"/>
                  </a:lnTo>
                  <a:lnTo>
                    <a:pt x="1432" y="1770"/>
                  </a:lnTo>
                  <a:lnTo>
                    <a:pt x="1283" y="1939"/>
                  </a:lnTo>
                  <a:lnTo>
                    <a:pt x="1134" y="2108"/>
                  </a:lnTo>
                  <a:lnTo>
                    <a:pt x="995" y="2287"/>
                  </a:lnTo>
                  <a:lnTo>
                    <a:pt x="866" y="2476"/>
                  </a:lnTo>
                  <a:lnTo>
                    <a:pt x="746" y="2665"/>
                  </a:lnTo>
                  <a:lnTo>
                    <a:pt x="637" y="2864"/>
                  </a:lnTo>
                  <a:lnTo>
                    <a:pt x="537" y="3073"/>
                  </a:lnTo>
                  <a:lnTo>
                    <a:pt x="448" y="3272"/>
                  </a:lnTo>
                  <a:lnTo>
                    <a:pt x="358" y="3481"/>
                  </a:lnTo>
                  <a:lnTo>
                    <a:pt x="289" y="3700"/>
                  </a:lnTo>
                  <a:lnTo>
                    <a:pt x="219" y="3918"/>
                  </a:lnTo>
                  <a:lnTo>
                    <a:pt x="179" y="4087"/>
                  </a:lnTo>
                  <a:lnTo>
                    <a:pt x="140" y="4286"/>
                  </a:lnTo>
                  <a:lnTo>
                    <a:pt x="110" y="4495"/>
                  </a:lnTo>
                  <a:lnTo>
                    <a:pt x="80" y="4724"/>
                  </a:lnTo>
                  <a:lnTo>
                    <a:pt x="40" y="5171"/>
                  </a:lnTo>
                  <a:lnTo>
                    <a:pt x="10" y="5569"/>
                  </a:lnTo>
                  <a:lnTo>
                    <a:pt x="0" y="5947"/>
                  </a:lnTo>
                  <a:lnTo>
                    <a:pt x="0" y="6315"/>
                  </a:lnTo>
                  <a:lnTo>
                    <a:pt x="10" y="6693"/>
                  </a:lnTo>
                  <a:lnTo>
                    <a:pt x="40" y="7071"/>
                  </a:lnTo>
                  <a:lnTo>
                    <a:pt x="80" y="7439"/>
                  </a:lnTo>
                  <a:lnTo>
                    <a:pt x="140" y="7807"/>
                  </a:lnTo>
                  <a:lnTo>
                    <a:pt x="209" y="8175"/>
                  </a:lnTo>
                  <a:lnTo>
                    <a:pt x="299" y="8543"/>
                  </a:lnTo>
                  <a:lnTo>
                    <a:pt x="398" y="8901"/>
                  </a:lnTo>
                  <a:lnTo>
                    <a:pt x="518" y="9249"/>
                  </a:lnTo>
                  <a:lnTo>
                    <a:pt x="637" y="9597"/>
                  </a:lnTo>
                  <a:lnTo>
                    <a:pt x="786" y="9935"/>
                  </a:lnTo>
                  <a:lnTo>
                    <a:pt x="935" y="10273"/>
                  </a:lnTo>
                  <a:lnTo>
                    <a:pt x="1104" y="10601"/>
                  </a:lnTo>
                  <a:lnTo>
                    <a:pt x="1283" y="10919"/>
                  </a:lnTo>
                  <a:lnTo>
                    <a:pt x="1472" y="11237"/>
                  </a:lnTo>
                  <a:lnTo>
                    <a:pt x="1681" y="11536"/>
                  </a:lnTo>
                  <a:lnTo>
                    <a:pt x="1890" y="11834"/>
                  </a:lnTo>
                  <a:lnTo>
                    <a:pt x="2119" y="12113"/>
                  </a:lnTo>
                  <a:lnTo>
                    <a:pt x="2357" y="12391"/>
                  </a:lnTo>
                  <a:lnTo>
                    <a:pt x="2606" y="12650"/>
                  </a:lnTo>
                  <a:lnTo>
                    <a:pt x="2874" y="12908"/>
                  </a:lnTo>
                  <a:lnTo>
                    <a:pt x="3143" y="13147"/>
                  </a:lnTo>
                  <a:lnTo>
                    <a:pt x="3431" y="13376"/>
                  </a:lnTo>
                  <a:lnTo>
                    <a:pt x="3720" y="13584"/>
                  </a:lnTo>
                  <a:lnTo>
                    <a:pt x="4028" y="13783"/>
                  </a:lnTo>
                  <a:lnTo>
                    <a:pt x="4336" y="13972"/>
                  </a:lnTo>
                  <a:lnTo>
                    <a:pt x="4664" y="14141"/>
                  </a:lnTo>
                  <a:lnTo>
                    <a:pt x="4993" y="14290"/>
                  </a:lnTo>
                  <a:lnTo>
                    <a:pt x="5341" y="14430"/>
                  </a:lnTo>
                  <a:lnTo>
                    <a:pt x="5689" y="14559"/>
                  </a:lnTo>
                  <a:lnTo>
                    <a:pt x="6057" y="14658"/>
                  </a:lnTo>
                  <a:lnTo>
                    <a:pt x="6773" y="14857"/>
                  </a:lnTo>
                  <a:lnTo>
                    <a:pt x="7469" y="15056"/>
                  </a:lnTo>
                  <a:lnTo>
                    <a:pt x="8145" y="15265"/>
                  </a:lnTo>
                  <a:lnTo>
                    <a:pt x="8801" y="15474"/>
                  </a:lnTo>
                  <a:lnTo>
                    <a:pt x="9438" y="15693"/>
                  </a:lnTo>
                  <a:lnTo>
                    <a:pt x="10064" y="15921"/>
                  </a:lnTo>
                  <a:lnTo>
                    <a:pt x="10671" y="16150"/>
                  </a:lnTo>
                  <a:lnTo>
                    <a:pt x="11258" y="16389"/>
                  </a:lnTo>
                  <a:lnTo>
                    <a:pt x="11824" y="16627"/>
                  </a:lnTo>
                  <a:lnTo>
                    <a:pt x="12371" y="16866"/>
                  </a:lnTo>
                  <a:lnTo>
                    <a:pt x="12908" y="17115"/>
                  </a:lnTo>
                  <a:lnTo>
                    <a:pt x="13425" y="17363"/>
                  </a:lnTo>
                  <a:lnTo>
                    <a:pt x="13933" y="17612"/>
                  </a:lnTo>
                  <a:lnTo>
                    <a:pt x="14420" y="17870"/>
                  </a:lnTo>
                  <a:lnTo>
                    <a:pt x="14887" y="18129"/>
                  </a:lnTo>
                  <a:lnTo>
                    <a:pt x="15345" y="18388"/>
                  </a:lnTo>
                  <a:lnTo>
                    <a:pt x="15782" y="18656"/>
                  </a:lnTo>
                  <a:lnTo>
                    <a:pt x="16200" y="18915"/>
                  </a:lnTo>
                  <a:lnTo>
                    <a:pt x="16618" y="19183"/>
                  </a:lnTo>
                  <a:lnTo>
                    <a:pt x="17005" y="19452"/>
                  </a:lnTo>
                  <a:lnTo>
                    <a:pt x="17383" y="19710"/>
                  </a:lnTo>
                  <a:lnTo>
                    <a:pt x="17751" y="19979"/>
                  </a:lnTo>
                  <a:lnTo>
                    <a:pt x="18109" y="20247"/>
                  </a:lnTo>
                  <a:lnTo>
                    <a:pt x="18447" y="20516"/>
                  </a:lnTo>
                  <a:lnTo>
                    <a:pt x="18766" y="20784"/>
                  </a:lnTo>
                  <a:lnTo>
                    <a:pt x="19084" y="21053"/>
                  </a:lnTo>
                  <a:lnTo>
                    <a:pt x="19382" y="21311"/>
                  </a:lnTo>
                  <a:lnTo>
                    <a:pt x="19671" y="21580"/>
                  </a:lnTo>
                  <a:lnTo>
                    <a:pt x="19939" y="21838"/>
                  </a:lnTo>
                  <a:lnTo>
                    <a:pt x="20208" y="22097"/>
                  </a:lnTo>
                  <a:lnTo>
                    <a:pt x="20456" y="22355"/>
                  </a:lnTo>
                  <a:lnTo>
                    <a:pt x="20695" y="22614"/>
                  </a:lnTo>
                  <a:lnTo>
                    <a:pt x="20924" y="22863"/>
                  </a:lnTo>
                  <a:lnTo>
                    <a:pt x="21142" y="23111"/>
                  </a:lnTo>
                  <a:lnTo>
                    <a:pt x="21540" y="23598"/>
                  </a:lnTo>
                  <a:lnTo>
                    <a:pt x="21898" y="24066"/>
                  </a:lnTo>
                  <a:lnTo>
                    <a:pt x="22216" y="24513"/>
                  </a:lnTo>
                  <a:lnTo>
                    <a:pt x="22505" y="24941"/>
                  </a:lnTo>
                  <a:lnTo>
                    <a:pt x="22753" y="25339"/>
                  </a:lnTo>
                  <a:lnTo>
                    <a:pt x="22962" y="25717"/>
                  </a:lnTo>
                  <a:lnTo>
                    <a:pt x="23151" y="26065"/>
                  </a:lnTo>
                  <a:lnTo>
                    <a:pt x="23300" y="26383"/>
                  </a:lnTo>
                  <a:lnTo>
                    <a:pt x="23430" y="26661"/>
                  </a:lnTo>
                  <a:lnTo>
                    <a:pt x="23529" y="26910"/>
                  </a:lnTo>
                  <a:lnTo>
                    <a:pt x="23609" y="27109"/>
                  </a:lnTo>
                  <a:lnTo>
                    <a:pt x="23708" y="27397"/>
                  </a:lnTo>
                  <a:lnTo>
                    <a:pt x="23738" y="27497"/>
                  </a:lnTo>
                  <a:lnTo>
                    <a:pt x="24046" y="28123"/>
                  </a:lnTo>
                  <a:lnTo>
                    <a:pt x="24344" y="28760"/>
                  </a:lnTo>
                  <a:lnTo>
                    <a:pt x="24613" y="29396"/>
                  </a:lnTo>
                  <a:lnTo>
                    <a:pt x="24862" y="30042"/>
                  </a:lnTo>
                  <a:lnTo>
                    <a:pt x="25090" y="30679"/>
                  </a:lnTo>
                  <a:lnTo>
                    <a:pt x="25289" y="31325"/>
                  </a:lnTo>
                  <a:lnTo>
                    <a:pt x="25478" y="31972"/>
                  </a:lnTo>
                  <a:lnTo>
                    <a:pt x="25647" y="32618"/>
                  </a:lnTo>
                  <a:lnTo>
                    <a:pt x="25796" y="33255"/>
                  </a:lnTo>
                  <a:lnTo>
                    <a:pt x="25926" y="33901"/>
                  </a:lnTo>
                  <a:lnTo>
                    <a:pt x="26035" y="34547"/>
                  </a:lnTo>
                  <a:lnTo>
                    <a:pt x="26134" y="35194"/>
                  </a:lnTo>
                  <a:lnTo>
                    <a:pt x="26214" y="35840"/>
                  </a:lnTo>
                  <a:lnTo>
                    <a:pt x="26274" y="36477"/>
                  </a:lnTo>
                  <a:lnTo>
                    <a:pt x="26323" y="37123"/>
                  </a:lnTo>
                  <a:lnTo>
                    <a:pt x="26353" y="37759"/>
                  </a:lnTo>
                  <a:lnTo>
                    <a:pt x="26373" y="38386"/>
                  </a:lnTo>
                  <a:lnTo>
                    <a:pt x="26383" y="39022"/>
                  </a:lnTo>
                  <a:lnTo>
                    <a:pt x="26373" y="39649"/>
                  </a:lnTo>
                  <a:lnTo>
                    <a:pt x="26353" y="40265"/>
                  </a:lnTo>
                  <a:lnTo>
                    <a:pt x="26313" y="40892"/>
                  </a:lnTo>
                  <a:lnTo>
                    <a:pt x="26274" y="41499"/>
                  </a:lnTo>
                  <a:lnTo>
                    <a:pt x="26214" y="42105"/>
                  </a:lnTo>
                  <a:lnTo>
                    <a:pt x="26154" y="42712"/>
                  </a:lnTo>
                  <a:lnTo>
                    <a:pt x="26075" y="43298"/>
                  </a:lnTo>
                  <a:lnTo>
                    <a:pt x="25995" y="43885"/>
                  </a:lnTo>
                  <a:lnTo>
                    <a:pt x="25896" y="44472"/>
                  </a:lnTo>
                  <a:lnTo>
                    <a:pt x="25796" y="45039"/>
                  </a:lnTo>
                  <a:lnTo>
                    <a:pt x="25697" y="45606"/>
                  </a:lnTo>
                  <a:lnTo>
                    <a:pt x="25578" y="46162"/>
                  </a:lnTo>
                  <a:lnTo>
                    <a:pt x="25458" y="46709"/>
                  </a:lnTo>
                  <a:lnTo>
                    <a:pt x="25329" y="47246"/>
                  </a:lnTo>
                  <a:lnTo>
                    <a:pt x="25200" y="47773"/>
                  </a:lnTo>
                  <a:lnTo>
                    <a:pt x="25060" y="48291"/>
                  </a:lnTo>
                  <a:lnTo>
                    <a:pt x="24921" y="48798"/>
                  </a:lnTo>
                  <a:lnTo>
                    <a:pt x="24772" y="49295"/>
                  </a:lnTo>
                  <a:lnTo>
                    <a:pt x="24484" y="50250"/>
                  </a:lnTo>
                  <a:lnTo>
                    <a:pt x="24175" y="51165"/>
                  </a:lnTo>
                  <a:lnTo>
                    <a:pt x="23877" y="52020"/>
                  </a:lnTo>
                  <a:lnTo>
                    <a:pt x="23569" y="52815"/>
                  </a:lnTo>
                  <a:lnTo>
                    <a:pt x="23280" y="53551"/>
                  </a:lnTo>
                  <a:lnTo>
                    <a:pt x="22992" y="54227"/>
                  </a:lnTo>
                  <a:lnTo>
                    <a:pt x="22733" y="54834"/>
                  </a:lnTo>
                  <a:lnTo>
                    <a:pt x="22485" y="55371"/>
                  </a:lnTo>
                  <a:lnTo>
                    <a:pt x="22266" y="55838"/>
                  </a:lnTo>
                  <a:lnTo>
                    <a:pt x="22067" y="56226"/>
                  </a:lnTo>
                  <a:lnTo>
                    <a:pt x="21799" y="56753"/>
                  </a:lnTo>
                  <a:lnTo>
                    <a:pt x="21699" y="56942"/>
                  </a:lnTo>
                  <a:lnTo>
                    <a:pt x="25558" y="61885"/>
                  </a:lnTo>
                  <a:lnTo>
                    <a:pt x="27248" y="59399"/>
                  </a:lnTo>
                  <a:lnTo>
                    <a:pt x="28054" y="58205"/>
                  </a:lnTo>
                  <a:lnTo>
                    <a:pt x="28819" y="57042"/>
                  </a:lnTo>
                  <a:lnTo>
                    <a:pt x="29565" y="55908"/>
                  </a:lnTo>
                  <a:lnTo>
                    <a:pt x="30271" y="54804"/>
                  </a:lnTo>
                  <a:lnTo>
                    <a:pt x="30958" y="53730"/>
                  </a:lnTo>
                  <a:lnTo>
                    <a:pt x="31604" y="52666"/>
                  </a:lnTo>
                  <a:lnTo>
                    <a:pt x="32220" y="51622"/>
                  </a:lnTo>
                  <a:lnTo>
                    <a:pt x="32807" y="50598"/>
                  </a:lnTo>
                  <a:lnTo>
                    <a:pt x="33364" y="49583"/>
                  </a:lnTo>
                  <a:lnTo>
                    <a:pt x="33881" y="48579"/>
                  </a:lnTo>
                  <a:lnTo>
                    <a:pt x="34140" y="48082"/>
                  </a:lnTo>
                  <a:lnTo>
                    <a:pt x="34378" y="47585"/>
                  </a:lnTo>
                  <a:lnTo>
                    <a:pt x="34607" y="47097"/>
                  </a:lnTo>
                  <a:lnTo>
                    <a:pt x="34836" y="46600"/>
                  </a:lnTo>
                  <a:lnTo>
                    <a:pt x="35055" y="46113"/>
                  </a:lnTo>
                  <a:lnTo>
                    <a:pt x="35263" y="45616"/>
                  </a:lnTo>
                  <a:lnTo>
                    <a:pt x="35462" y="45128"/>
                  </a:lnTo>
                  <a:lnTo>
                    <a:pt x="35661" y="44631"/>
                  </a:lnTo>
                  <a:lnTo>
                    <a:pt x="35850" y="44134"/>
                  </a:lnTo>
                  <a:lnTo>
                    <a:pt x="36019" y="43647"/>
                  </a:lnTo>
                  <a:lnTo>
                    <a:pt x="36198" y="43149"/>
                  </a:lnTo>
                  <a:lnTo>
                    <a:pt x="36357" y="42652"/>
                  </a:lnTo>
                  <a:lnTo>
                    <a:pt x="36507" y="42155"/>
                  </a:lnTo>
                  <a:lnTo>
                    <a:pt x="36656" y="41658"/>
                  </a:lnTo>
                  <a:lnTo>
                    <a:pt x="36795" y="41150"/>
                  </a:lnTo>
                  <a:lnTo>
                    <a:pt x="36924" y="40643"/>
                  </a:lnTo>
                  <a:lnTo>
                    <a:pt x="37044" y="40136"/>
                  </a:lnTo>
                  <a:lnTo>
                    <a:pt x="37153" y="39629"/>
                  </a:lnTo>
                  <a:lnTo>
                    <a:pt x="37252" y="39112"/>
                  </a:lnTo>
                  <a:lnTo>
                    <a:pt x="37352" y="38585"/>
                  </a:lnTo>
                  <a:lnTo>
                    <a:pt x="37441" y="38068"/>
                  </a:lnTo>
                  <a:lnTo>
                    <a:pt x="37521" y="37541"/>
                  </a:lnTo>
                  <a:lnTo>
                    <a:pt x="37590" y="37004"/>
                  </a:lnTo>
                  <a:lnTo>
                    <a:pt x="37650" y="36467"/>
                  </a:lnTo>
                  <a:lnTo>
                    <a:pt x="37710" y="35920"/>
                  </a:lnTo>
                  <a:lnTo>
                    <a:pt x="37750" y="35363"/>
                  </a:lnTo>
                  <a:lnTo>
                    <a:pt x="37789" y="34806"/>
                  </a:lnTo>
                  <a:lnTo>
                    <a:pt x="37819" y="34249"/>
                  </a:lnTo>
                  <a:lnTo>
                    <a:pt x="37839" y="33672"/>
                  </a:lnTo>
                  <a:lnTo>
                    <a:pt x="37849" y="33095"/>
                  </a:lnTo>
                  <a:lnTo>
                    <a:pt x="37849" y="32509"/>
                  </a:lnTo>
                  <a:lnTo>
                    <a:pt x="37849" y="31912"/>
                  </a:lnTo>
                  <a:lnTo>
                    <a:pt x="37839" y="31315"/>
                  </a:lnTo>
                  <a:lnTo>
                    <a:pt x="37809" y="30699"/>
                  </a:lnTo>
                  <a:lnTo>
                    <a:pt x="37779" y="30082"/>
                  </a:lnTo>
                  <a:lnTo>
                    <a:pt x="37740" y="29456"/>
                  </a:lnTo>
                  <a:lnTo>
                    <a:pt x="37690" y="28819"/>
                  </a:lnTo>
                  <a:lnTo>
                    <a:pt x="37640" y="28173"/>
                  </a:lnTo>
                  <a:lnTo>
                    <a:pt x="37571" y="27507"/>
                  </a:lnTo>
                  <a:lnTo>
                    <a:pt x="37501" y="26840"/>
                  </a:lnTo>
                  <a:lnTo>
                    <a:pt x="37461" y="26512"/>
                  </a:lnTo>
                  <a:lnTo>
                    <a:pt x="37411" y="26184"/>
                  </a:lnTo>
                  <a:lnTo>
                    <a:pt x="37352" y="25846"/>
                  </a:lnTo>
                  <a:lnTo>
                    <a:pt x="37282" y="25508"/>
                  </a:lnTo>
                  <a:lnTo>
                    <a:pt x="37213" y="25170"/>
                  </a:lnTo>
                  <a:lnTo>
                    <a:pt x="37133" y="24822"/>
                  </a:lnTo>
                  <a:lnTo>
                    <a:pt x="37044" y="24474"/>
                  </a:lnTo>
                  <a:lnTo>
                    <a:pt x="36944" y="24126"/>
                  </a:lnTo>
                  <a:lnTo>
                    <a:pt x="36735" y="23419"/>
                  </a:lnTo>
                  <a:lnTo>
                    <a:pt x="36507" y="22713"/>
                  </a:lnTo>
                  <a:lnTo>
                    <a:pt x="36238" y="21997"/>
                  </a:lnTo>
                  <a:lnTo>
                    <a:pt x="35960" y="21281"/>
                  </a:lnTo>
                  <a:lnTo>
                    <a:pt x="35651" y="20555"/>
                  </a:lnTo>
                  <a:lnTo>
                    <a:pt x="35333" y="19839"/>
                  </a:lnTo>
                  <a:lnTo>
                    <a:pt x="34985" y="19114"/>
                  </a:lnTo>
                  <a:lnTo>
                    <a:pt x="34627" y="18398"/>
                  </a:lnTo>
                  <a:lnTo>
                    <a:pt x="34249" y="17691"/>
                  </a:lnTo>
                  <a:lnTo>
                    <a:pt x="33861" y="16985"/>
                  </a:lnTo>
                  <a:lnTo>
                    <a:pt x="33454" y="16299"/>
                  </a:lnTo>
                  <a:lnTo>
                    <a:pt x="33036" y="15613"/>
                  </a:lnTo>
                  <a:lnTo>
                    <a:pt x="32608" y="14937"/>
                  </a:lnTo>
                  <a:lnTo>
                    <a:pt x="32181" y="14280"/>
                  </a:lnTo>
                  <a:lnTo>
                    <a:pt x="31733" y="13644"/>
                  </a:lnTo>
                  <a:lnTo>
                    <a:pt x="31286" y="13018"/>
                  </a:lnTo>
                  <a:lnTo>
                    <a:pt x="30838" y="12411"/>
                  </a:lnTo>
                  <a:lnTo>
                    <a:pt x="30381" y="11834"/>
                  </a:lnTo>
                  <a:lnTo>
                    <a:pt x="29923" y="11267"/>
                  </a:lnTo>
                  <a:lnTo>
                    <a:pt x="29476" y="10730"/>
                  </a:lnTo>
                  <a:lnTo>
                    <a:pt x="29018" y="10223"/>
                  </a:lnTo>
                  <a:lnTo>
                    <a:pt x="28561" y="9746"/>
                  </a:lnTo>
                  <a:lnTo>
                    <a:pt x="28123" y="9288"/>
                  </a:lnTo>
                  <a:lnTo>
                    <a:pt x="27676" y="8871"/>
                  </a:lnTo>
                  <a:lnTo>
                    <a:pt x="27238" y="8483"/>
                  </a:lnTo>
                  <a:lnTo>
                    <a:pt x="26821" y="8125"/>
                  </a:lnTo>
                  <a:lnTo>
                    <a:pt x="26403" y="7807"/>
                  </a:lnTo>
                  <a:lnTo>
                    <a:pt x="26194" y="7667"/>
                  </a:lnTo>
                  <a:lnTo>
                    <a:pt x="25995" y="7528"/>
                  </a:lnTo>
                  <a:lnTo>
                    <a:pt x="25190" y="7051"/>
                  </a:lnTo>
                  <a:lnTo>
                    <a:pt x="24394" y="6583"/>
                  </a:lnTo>
                  <a:lnTo>
                    <a:pt x="23609" y="6136"/>
                  </a:lnTo>
                  <a:lnTo>
                    <a:pt x="22843" y="5698"/>
                  </a:lnTo>
                  <a:lnTo>
                    <a:pt x="22087" y="5291"/>
                  </a:lnTo>
                  <a:lnTo>
                    <a:pt x="21351" y="4893"/>
                  </a:lnTo>
                  <a:lnTo>
                    <a:pt x="20635" y="4515"/>
                  </a:lnTo>
                  <a:lnTo>
                    <a:pt x="19929" y="4157"/>
                  </a:lnTo>
                  <a:lnTo>
                    <a:pt x="19233" y="3809"/>
                  </a:lnTo>
                  <a:lnTo>
                    <a:pt x="18557" y="3481"/>
                  </a:lnTo>
                  <a:lnTo>
                    <a:pt x="17891" y="3173"/>
                  </a:lnTo>
                  <a:lnTo>
                    <a:pt x="17244" y="2874"/>
                  </a:lnTo>
                  <a:lnTo>
                    <a:pt x="16608" y="2596"/>
                  </a:lnTo>
                  <a:lnTo>
                    <a:pt x="15991" y="2337"/>
                  </a:lnTo>
                  <a:lnTo>
                    <a:pt x="15385" y="2089"/>
                  </a:lnTo>
                  <a:lnTo>
                    <a:pt x="14788" y="1860"/>
                  </a:lnTo>
                  <a:lnTo>
                    <a:pt x="14211" y="1641"/>
                  </a:lnTo>
                  <a:lnTo>
                    <a:pt x="13644" y="1432"/>
                  </a:lnTo>
                  <a:lnTo>
                    <a:pt x="13087" y="1243"/>
                  </a:lnTo>
                  <a:lnTo>
                    <a:pt x="12550" y="1074"/>
                  </a:lnTo>
                  <a:lnTo>
                    <a:pt x="12023" y="915"/>
                  </a:lnTo>
                  <a:lnTo>
                    <a:pt x="11506" y="766"/>
                  </a:lnTo>
                  <a:lnTo>
                    <a:pt x="11009" y="637"/>
                  </a:lnTo>
                  <a:lnTo>
                    <a:pt x="10522" y="517"/>
                  </a:lnTo>
                  <a:lnTo>
                    <a:pt x="10044" y="408"/>
                  </a:lnTo>
                  <a:lnTo>
                    <a:pt x="9577" y="308"/>
                  </a:lnTo>
                  <a:lnTo>
                    <a:pt x="9129" y="229"/>
                  </a:lnTo>
                  <a:lnTo>
                    <a:pt x="8692" y="159"/>
                  </a:lnTo>
                  <a:lnTo>
                    <a:pt x="8264" y="110"/>
                  </a:lnTo>
                  <a:lnTo>
                    <a:pt x="7857" y="60"/>
                  </a:lnTo>
                  <a:lnTo>
                    <a:pt x="7449" y="30"/>
                  </a:lnTo>
                  <a:lnTo>
                    <a:pt x="7061" y="10"/>
                  </a:lnTo>
                  <a:lnTo>
                    <a:pt x="6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1;p32">
              <a:extLst>
                <a:ext uri="{FF2B5EF4-FFF2-40B4-BE49-F238E27FC236}">
                  <a16:creationId xmlns:a16="http://schemas.microsoft.com/office/drawing/2014/main" id="{AC4B0510-2069-9BE6-865A-2E2561FFF28D}"/>
                </a:ext>
              </a:extLst>
            </p:cNvPr>
            <p:cNvSpPr/>
            <p:nvPr/>
          </p:nvSpPr>
          <p:spPr>
            <a:xfrm>
              <a:off x="5733081" y="2224220"/>
              <a:ext cx="417087" cy="2075838"/>
            </a:xfrm>
            <a:custGeom>
              <a:avLst/>
              <a:gdLst/>
              <a:ahLst/>
              <a:cxnLst/>
              <a:rect l="l" t="t" r="r" b="b"/>
              <a:pathLst>
                <a:path w="26423" h="131507" extrusionOk="0">
                  <a:moveTo>
                    <a:pt x="5718" y="1"/>
                  </a:moveTo>
                  <a:lnTo>
                    <a:pt x="0" y="131507"/>
                  </a:lnTo>
                  <a:lnTo>
                    <a:pt x="6524" y="131507"/>
                  </a:lnTo>
                  <a:lnTo>
                    <a:pt x="20953" y="36020"/>
                  </a:lnTo>
                  <a:lnTo>
                    <a:pt x="264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2;p32">
              <a:extLst>
                <a:ext uri="{FF2B5EF4-FFF2-40B4-BE49-F238E27FC236}">
                  <a16:creationId xmlns:a16="http://schemas.microsoft.com/office/drawing/2014/main" id="{4FA13299-CAB7-B9B8-2C61-2D43619C28E4}"/>
                </a:ext>
              </a:extLst>
            </p:cNvPr>
            <p:cNvSpPr/>
            <p:nvPr/>
          </p:nvSpPr>
          <p:spPr>
            <a:xfrm>
              <a:off x="5339387" y="2213076"/>
              <a:ext cx="667469" cy="2086982"/>
            </a:xfrm>
            <a:custGeom>
              <a:avLst/>
              <a:gdLst/>
              <a:ahLst/>
              <a:cxnLst/>
              <a:rect l="l" t="t" r="r" b="b"/>
              <a:pathLst>
                <a:path w="42285" h="132213" extrusionOk="0">
                  <a:moveTo>
                    <a:pt x="42285" y="1"/>
                  </a:moveTo>
                  <a:lnTo>
                    <a:pt x="10969" y="707"/>
                  </a:lnTo>
                  <a:lnTo>
                    <a:pt x="9498" y="36736"/>
                  </a:lnTo>
                  <a:lnTo>
                    <a:pt x="1" y="132213"/>
                  </a:lnTo>
                  <a:lnTo>
                    <a:pt x="6494" y="132213"/>
                  </a:lnTo>
                  <a:lnTo>
                    <a:pt x="422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3;p32">
              <a:extLst>
                <a:ext uri="{FF2B5EF4-FFF2-40B4-BE49-F238E27FC236}">
                  <a16:creationId xmlns:a16="http://schemas.microsoft.com/office/drawing/2014/main" id="{2E18908D-EE05-DC47-BB5D-90D21CDF71EB}"/>
                </a:ext>
              </a:extLst>
            </p:cNvPr>
            <p:cNvSpPr/>
            <p:nvPr/>
          </p:nvSpPr>
          <p:spPr>
            <a:xfrm>
              <a:off x="5751139" y="1173918"/>
              <a:ext cx="320704" cy="412699"/>
            </a:xfrm>
            <a:custGeom>
              <a:avLst/>
              <a:gdLst/>
              <a:ahLst/>
              <a:cxnLst/>
              <a:rect l="l" t="t" r="r" b="b"/>
              <a:pathLst>
                <a:path w="20317" h="26145" extrusionOk="0">
                  <a:moveTo>
                    <a:pt x="11913" y="0"/>
                  </a:moveTo>
                  <a:lnTo>
                    <a:pt x="8980" y="319"/>
                  </a:lnTo>
                  <a:lnTo>
                    <a:pt x="6882" y="527"/>
                  </a:lnTo>
                  <a:lnTo>
                    <a:pt x="6136" y="607"/>
                  </a:lnTo>
                  <a:lnTo>
                    <a:pt x="5768" y="627"/>
                  </a:lnTo>
                  <a:lnTo>
                    <a:pt x="5728" y="637"/>
                  </a:lnTo>
                  <a:lnTo>
                    <a:pt x="5678" y="647"/>
                  </a:lnTo>
                  <a:lnTo>
                    <a:pt x="5539" y="706"/>
                  </a:lnTo>
                  <a:lnTo>
                    <a:pt x="5370" y="786"/>
                  </a:lnTo>
                  <a:lnTo>
                    <a:pt x="5161" y="905"/>
                  </a:lnTo>
                  <a:lnTo>
                    <a:pt x="4684" y="1184"/>
                  </a:lnTo>
                  <a:lnTo>
                    <a:pt x="4167" y="1502"/>
                  </a:lnTo>
                  <a:lnTo>
                    <a:pt x="3670" y="1820"/>
                  </a:lnTo>
                  <a:lnTo>
                    <a:pt x="3242" y="2109"/>
                  </a:lnTo>
                  <a:lnTo>
                    <a:pt x="2834" y="2377"/>
                  </a:lnTo>
                  <a:lnTo>
                    <a:pt x="1800" y="5957"/>
                  </a:lnTo>
                  <a:lnTo>
                    <a:pt x="2387" y="10949"/>
                  </a:lnTo>
                  <a:lnTo>
                    <a:pt x="318" y="15554"/>
                  </a:lnTo>
                  <a:lnTo>
                    <a:pt x="0" y="20377"/>
                  </a:lnTo>
                  <a:lnTo>
                    <a:pt x="7349" y="26144"/>
                  </a:lnTo>
                  <a:lnTo>
                    <a:pt x="12948" y="23609"/>
                  </a:lnTo>
                  <a:lnTo>
                    <a:pt x="12948" y="18736"/>
                  </a:lnTo>
                  <a:lnTo>
                    <a:pt x="17075" y="18736"/>
                  </a:lnTo>
                  <a:lnTo>
                    <a:pt x="17075" y="11287"/>
                  </a:lnTo>
                  <a:lnTo>
                    <a:pt x="20317" y="11287"/>
                  </a:lnTo>
                  <a:lnTo>
                    <a:pt x="17075" y="4615"/>
                  </a:lnTo>
                  <a:lnTo>
                    <a:pt x="17075" y="468"/>
                  </a:lnTo>
                  <a:lnTo>
                    <a:pt x="11913" y="0"/>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4;p32">
              <a:extLst>
                <a:ext uri="{FF2B5EF4-FFF2-40B4-BE49-F238E27FC236}">
                  <a16:creationId xmlns:a16="http://schemas.microsoft.com/office/drawing/2014/main" id="{90E6F94D-C77A-4DAD-75B4-D75BDC792654}"/>
                </a:ext>
              </a:extLst>
            </p:cNvPr>
            <p:cNvSpPr/>
            <p:nvPr/>
          </p:nvSpPr>
          <p:spPr>
            <a:xfrm>
              <a:off x="5379576" y="1495553"/>
              <a:ext cx="832596" cy="1297401"/>
            </a:xfrm>
            <a:custGeom>
              <a:avLst/>
              <a:gdLst/>
              <a:ahLst/>
              <a:cxnLst/>
              <a:rect l="l" t="t" r="r" b="b"/>
              <a:pathLst>
                <a:path w="52746" h="82192" extrusionOk="0">
                  <a:moveTo>
                    <a:pt x="23539" y="1"/>
                  </a:moveTo>
                  <a:lnTo>
                    <a:pt x="1830" y="13187"/>
                  </a:lnTo>
                  <a:lnTo>
                    <a:pt x="1562" y="13625"/>
                  </a:lnTo>
                  <a:lnTo>
                    <a:pt x="1323" y="14072"/>
                  </a:lnTo>
                  <a:lnTo>
                    <a:pt x="1104" y="14520"/>
                  </a:lnTo>
                  <a:lnTo>
                    <a:pt x="905" y="14967"/>
                  </a:lnTo>
                  <a:lnTo>
                    <a:pt x="736" y="15425"/>
                  </a:lnTo>
                  <a:lnTo>
                    <a:pt x="577" y="15872"/>
                  </a:lnTo>
                  <a:lnTo>
                    <a:pt x="448" y="16329"/>
                  </a:lnTo>
                  <a:lnTo>
                    <a:pt x="329" y="16777"/>
                  </a:lnTo>
                  <a:lnTo>
                    <a:pt x="229" y="17234"/>
                  </a:lnTo>
                  <a:lnTo>
                    <a:pt x="150" y="17692"/>
                  </a:lnTo>
                  <a:lnTo>
                    <a:pt x="90" y="18139"/>
                  </a:lnTo>
                  <a:lnTo>
                    <a:pt x="50" y="18597"/>
                  </a:lnTo>
                  <a:lnTo>
                    <a:pt x="20" y="19044"/>
                  </a:lnTo>
                  <a:lnTo>
                    <a:pt x="1" y="19492"/>
                  </a:lnTo>
                  <a:lnTo>
                    <a:pt x="10" y="19949"/>
                  </a:lnTo>
                  <a:lnTo>
                    <a:pt x="20" y="20387"/>
                  </a:lnTo>
                  <a:lnTo>
                    <a:pt x="50" y="20834"/>
                  </a:lnTo>
                  <a:lnTo>
                    <a:pt x="100" y="21282"/>
                  </a:lnTo>
                  <a:lnTo>
                    <a:pt x="150" y="21719"/>
                  </a:lnTo>
                  <a:lnTo>
                    <a:pt x="219" y="22157"/>
                  </a:lnTo>
                  <a:lnTo>
                    <a:pt x="299" y="22585"/>
                  </a:lnTo>
                  <a:lnTo>
                    <a:pt x="398" y="23022"/>
                  </a:lnTo>
                  <a:lnTo>
                    <a:pt x="498" y="23450"/>
                  </a:lnTo>
                  <a:lnTo>
                    <a:pt x="607" y="23867"/>
                  </a:lnTo>
                  <a:lnTo>
                    <a:pt x="726" y="24285"/>
                  </a:lnTo>
                  <a:lnTo>
                    <a:pt x="856" y="24693"/>
                  </a:lnTo>
                  <a:lnTo>
                    <a:pt x="995" y="25101"/>
                  </a:lnTo>
                  <a:lnTo>
                    <a:pt x="1134" y="25508"/>
                  </a:lnTo>
                  <a:lnTo>
                    <a:pt x="1283" y="25906"/>
                  </a:lnTo>
                  <a:lnTo>
                    <a:pt x="1442" y="26294"/>
                  </a:lnTo>
                  <a:lnTo>
                    <a:pt x="1602" y="26672"/>
                  </a:lnTo>
                  <a:lnTo>
                    <a:pt x="1771" y="27050"/>
                  </a:lnTo>
                  <a:lnTo>
                    <a:pt x="1940" y="27428"/>
                  </a:lnTo>
                  <a:lnTo>
                    <a:pt x="2119" y="27786"/>
                  </a:lnTo>
                  <a:lnTo>
                    <a:pt x="2477" y="28492"/>
                  </a:lnTo>
                  <a:lnTo>
                    <a:pt x="2845" y="29158"/>
                  </a:lnTo>
                  <a:lnTo>
                    <a:pt x="3213" y="29794"/>
                  </a:lnTo>
                  <a:lnTo>
                    <a:pt x="3581" y="30391"/>
                  </a:lnTo>
                  <a:lnTo>
                    <a:pt x="3939" y="30958"/>
                  </a:lnTo>
                  <a:lnTo>
                    <a:pt x="4287" y="31475"/>
                  </a:lnTo>
                  <a:lnTo>
                    <a:pt x="4625" y="31942"/>
                  </a:lnTo>
                  <a:lnTo>
                    <a:pt x="4933" y="32370"/>
                  </a:lnTo>
                  <a:lnTo>
                    <a:pt x="5221" y="32748"/>
                  </a:lnTo>
                  <a:lnTo>
                    <a:pt x="5470" y="33076"/>
                  </a:lnTo>
                  <a:lnTo>
                    <a:pt x="5689" y="33344"/>
                  </a:lnTo>
                  <a:lnTo>
                    <a:pt x="6007" y="33722"/>
                  </a:lnTo>
                  <a:lnTo>
                    <a:pt x="6116" y="33852"/>
                  </a:lnTo>
                  <a:lnTo>
                    <a:pt x="7727" y="45457"/>
                  </a:lnTo>
                  <a:lnTo>
                    <a:pt x="6952" y="82192"/>
                  </a:lnTo>
                  <a:lnTo>
                    <a:pt x="6952" y="82192"/>
                  </a:lnTo>
                  <a:lnTo>
                    <a:pt x="43348" y="82182"/>
                  </a:lnTo>
                  <a:lnTo>
                    <a:pt x="43617" y="81307"/>
                  </a:lnTo>
                  <a:lnTo>
                    <a:pt x="43925" y="80253"/>
                  </a:lnTo>
                  <a:lnTo>
                    <a:pt x="44343" y="78811"/>
                  </a:lnTo>
                  <a:lnTo>
                    <a:pt x="44850" y="76991"/>
                  </a:lnTo>
                  <a:lnTo>
                    <a:pt x="45437" y="74833"/>
                  </a:lnTo>
                  <a:lnTo>
                    <a:pt x="45755" y="73630"/>
                  </a:lnTo>
                  <a:lnTo>
                    <a:pt x="46083" y="72347"/>
                  </a:lnTo>
                  <a:lnTo>
                    <a:pt x="46421" y="70984"/>
                  </a:lnTo>
                  <a:lnTo>
                    <a:pt x="46769" y="69552"/>
                  </a:lnTo>
                  <a:lnTo>
                    <a:pt x="47127" y="68051"/>
                  </a:lnTo>
                  <a:lnTo>
                    <a:pt x="47495" y="66470"/>
                  </a:lnTo>
                  <a:lnTo>
                    <a:pt x="47873" y="64829"/>
                  </a:lnTo>
                  <a:lnTo>
                    <a:pt x="48251" y="63128"/>
                  </a:lnTo>
                  <a:lnTo>
                    <a:pt x="48629" y="61358"/>
                  </a:lnTo>
                  <a:lnTo>
                    <a:pt x="49007" y="59538"/>
                  </a:lnTo>
                  <a:lnTo>
                    <a:pt x="49385" y="57659"/>
                  </a:lnTo>
                  <a:lnTo>
                    <a:pt x="49753" y="55720"/>
                  </a:lnTo>
                  <a:lnTo>
                    <a:pt x="50121" y="53731"/>
                  </a:lnTo>
                  <a:lnTo>
                    <a:pt x="50488" y="51702"/>
                  </a:lnTo>
                  <a:lnTo>
                    <a:pt x="50837" y="49614"/>
                  </a:lnTo>
                  <a:lnTo>
                    <a:pt x="51185" y="47486"/>
                  </a:lnTo>
                  <a:lnTo>
                    <a:pt x="51513" y="45328"/>
                  </a:lnTo>
                  <a:lnTo>
                    <a:pt x="51831" y="43120"/>
                  </a:lnTo>
                  <a:lnTo>
                    <a:pt x="52139" y="40872"/>
                  </a:lnTo>
                  <a:lnTo>
                    <a:pt x="52428" y="38605"/>
                  </a:lnTo>
                  <a:lnTo>
                    <a:pt x="52497" y="38028"/>
                  </a:lnTo>
                  <a:lnTo>
                    <a:pt x="52547" y="37461"/>
                  </a:lnTo>
                  <a:lnTo>
                    <a:pt x="52597" y="36905"/>
                  </a:lnTo>
                  <a:lnTo>
                    <a:pt x="52646" y="36348"/>
                  </a:lnTo>
                  <a:lnTo>
                    <a:pt x="52676" y="35801"/>
                  </a:lnTo>
                  <a:lnTo>
                    <a:pt x="52706" y="35254"/>
                  </a:lnTo>
                  <a:lnTo>
                    <a:pt x="52726" y="34717"/>
                  </a:lnTo>
                  <a:lnTo>
                    <a:pt x="52736" y="34180"/>
                  </a:lnTo>
                  <a:lnTo>
                    <a:pt x="52746" y="33643"/>
                  </a:lnTo>
                  <a:lnTo>
                    <a:pt x="52746" y="33116"/>
                  </a:lnTo>
                  <a:lnTo>
                    <a:pt x="52736" y="32599"/>
                  </a:lnTo>
                  <a:lnTo>
                    <a:pt x="52716" y="32082"/>
                  </a:lnTo>
                  <a:lnTo>
                    <a:pt x="52696" y="31574"/>
                  </a:lnTo>
                  <a:lnTo>
                    <a:pt x="52676" y="31067"/>
                  </a:lnTo>
                  <a:lnTo>
                    <a:pt x="52636" y="30560"/>
                  </a:lnTo>
                  <a:lnTo>
                    <a:pt x="52597" y="30063"/>
                  </a:lnTo>
                  <a:lnTo>
                    <a:pt x="52547" y="29576"/>
                  </a:lnTo>
                  <a:lnTo>
                    <a:pt x="52497" y="29088"/>
                  </a:lnTo>
                  <a:lnTo>
                    <a:pt x="52438" y="28601"/>
                  </a:lnTo>
                  <a:lnTo>
                    <a:pt x="52378" y="28124"/>
                  </a:lnTo>
                  <a:lnTo>
                    <a:pt x="52308" y="27656"/>
                  </a:lnTo>
                  <a:lnTo>
                    <a:pt x="52229" y="27189"/>
                  </a:lnTo>
                  <a:lnTo>
                    <a:pt x="52149" y="26721"/>
                  </a:lnTo>
                  <a:lnTo>
                    <a:pt x="52060" y="26264"/>
                  </a:lnTo>
                  <a:lnTo>
                    <a:pt x="51970" y="25807"/>
                  </a:lnTo>
                  <a:lnTo>
                    <a:pt x="51871" y="25359"/>
                  </a:lnTo>
                  <a:lnTo>
                    <a:pt x="51662" y="24474"/>
                  </a:lnTo>
                  <a:lnTo>
                    <a:pt x="51433" y="23609"/>
                  </a:lnTo>
                  <a:lnTo>
                    <a:pt x="51195" y="22764"/>
                  </a:lnTo>
                  <a:lnTo>
                    <a:pt x="50926" y="21938"/>
                  </a:lnTo>
                  <a:lnTo>
                    <a:pt x="50648" y="21133"/>
                  </a:lnTo>
                  <a:lnTo>
                    <a:pt x="50359" y="20337"/>
                  </a:lnTo>
                  <a:lnTo>
                    <a:pt x="50051" y="19571"/>
                  </a:lnTo>
                  <a:lnTo>
                    <a:pt x="49723" y="18816"/>
                  </a:lnTo>
                  <a:lnTo>
                    <a:pt x="49395" y="18080"/>
                  </a:lnTo>
                  <a:lnTo>
                    <a:pt x="49047" y="17374"/>
                  </a:lnTo>
                  <a:lnTo>
                    <a:pt x="48689" y="16668"/>
                  </a:lnTo>
                  <a:lnTo>
                    <a:pt x="48321" y="15991"/>
                  </a:lnTo>
                  <a:lnTo>
                    <a:pt x="47953" y="15335"/>
                  </a:lnTo>
                  <a:lnTo>
                    <a:pt x="47565" y="14689"/>
                  </a:lnTo>
                  <a:lnTo>
                    <a:pt x="47177" y="14072"/>
                  </a:lnTo>
                  <a:lnTo>
                    <a:pt x="46779" y="13465"/>
                  </a:lnTo>
                  <a:lnTo>
                    <a:pt x="46381" y="12879"/>
                  </a:lnTo>
                  <a:lnTo>
                    <a:pt x="45984" y="12302"/>
                  </a:lnTo>
                  <a:lnTo>
                    <a:pt x="45576" y="11755"/>
                  </a:lnTo>
                  <a:lnTo>
                    <a:pt x="45158" y="11218"/>
                  </a:lnTo>
                  <a:lnTo>
                    <a:pt x="44751" y="10701"/>
                  </a:lnTo>
                  <a:lnTo>
                    <a:pt x="44343" y="10204"/>
                  </a:lnTo>
                  <a:lnTo>
                    <a:pt x="43935" y="9726"/>
                  </a:lnTo>
                  <a:lnTo>
                    <a:pt x="43517" y="9259"/>
                  </a:lnTo>
                  <a:lnTo>
                    <a:pt x="43120" y="8821"/>
                  </a:lnTo>
                  <a:lnTo>
                    <a:pt x="42712" y="8394"/>
                  </a:lnTo>
                  <a:lnTo>
                    <a:pt x="42314" y="7976"/>
                  </a:lnTo>
                  <a:lnTo>
                    <a:pt x="41916" y="7588"/>
                  </a:lnTo>
                  <a:lnTo>
                    <a:pt x="41529" y="7210"/>
                  </a:lnTo>
                  <a:lnTo>
                    <a:pt x="41151" y="6852"/>
                  </a:lnTo>
                  <a:lnTo>
                    <a:pt x="40783" y="6514"/>
                  </a:lnTo>
                  <a:lnTo>
                    <a:pt x="40415" y="6186"/>
                  </a:lnTo>
                  <a:lnTo>
                    <a:pt x="40067" y="5888"/>
                  </a:lnTo>
                  <a:lnTo>
                    <a:pt x="39390" y="5321"/>
                  </a:lnTo>
                  <a:lnTo>
                    <a:pt x="38774" y="4824"/>
                  </a:lnTo>
                  <a:lnTo>
                    <a:pt x="38207" y="4406"/>
                  </a:lnTo>
                  <a:lnTo>
                    <a:pt x="37710" y="4038"/>
                  </a:lnTo>
                  <a:lnTo>
                    <a:pt x="37292" y="3750"/>
                  </a:lnTo>
                  <a:lnTo>
                    <a:pt x="36954" y="3521"/>
                  </a:lnTo>
                  <a:lnTo>
                    <a:pt x="36696" y="3362"/>
                  </a:lnTo>
                  <a:lnTo>
                    <a:pt x="36487" y="3233"/>
                  </a:lnTo>
                  <a:lnTo>
                    <a:pt x="36278" y="3988"/>
                  </a:lnTo>
                  <a:lnTo>
                    <a:pt x="35075" y="3531"/>
                  </a:lnTo>
                  <a:lnTo>
                    <a:pt x="29486" y="5132"/>
                  </a:lnTo>
                  <a:lnTo>
                    <a:pt x="28491" y="5848"/>
                  </a:lnTo>
                  <a:lnTo>
                    <a:pt x="27974" y="5162"/>
                  </a:lnTo>
                  <a:lnTo>
                    <a:pt x="27467" y="4525"/>
                  </a:lnTo>
                  <a:lnTo>
                    <a:pt x="26990" y="3919"/>
                  </a:lnTo>
                  <a:lnTo>
                    <a:pt x="26532" y="3362"/>
                  </a:lnTo>
                  <a:lnTo>
                    <a:pt x="26095" y="2835"/>
                  </a:lnTo>
                  <a:lnTo>
                    <a:pt x="25687" y="2357"/>
                  </a:lnTo>
                  <a:lnTo>
                    <a:pt x="24961" y="1522"/>
                  </a:lnTo>
                  <a:lnTo>
                    <a:pt x="24364" y="866"/>
                  </a:lnTo>
                  <a:lnTo>
                    <a:pt x="23917" y="388"/>
                  </a:lnTo>
                  <a:lnTo>
                    <a:pt x="23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5;p32">
              <a:extLst>
                <a:ext uri="{FF2B5EF4-FFF2-40B4-BE49-F238E27FC236}">
                  <a16:creationId xmlns:a16="http://schemas.microsoft.com/office/drawing/2014/main" id="{72EE465D-6598-034E-E74A-B514BD6DAC79}"/>
                </a:ext>
              </a:extLst>
            </p:cNvPr>
            <p:cNvSpPr/>
            <p:nvPr/>
          </p:nvSpPr>
          <p:spPr>
            <a:xfrm>
              <a:off x="5877498" y="1554416"/>
              <a:ext cx="94189" cy="86675"/>
            </a:xfrm>
            <a:custGeom>
              <a:avLst/>
              <a:gdLst/>
              <a:ahLst/>
              <a:cxnLst/>
              <a:rect l="l" t="t" r="r" b="b"/>
              <a:pathLst>
                <a:path w="5967" h="5491" extrusionOk="0">
                  <a:moveTo>
                    <a:pt x="2864" y="1"/>
                  </a:moveTo>
                  <a:lnTo>
                    <a:pt x="0" y="3213"/>
                  </a:lnTo>
                  <a:lnTo>
                    <a:pt x="3670" y="5490"/>
                  </a:lnTo>
                  <a:lnTo>
                    <a:pt x="5967" y="2397"/>
                  </a:lnTo>
                  <a:lnTo>
                    <a:pt x="28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6;p32">
              <a:extLst>
                <a:ext uri="{FF2B5EF4-FFF2-40B4-BE49-F238E27FC236}">
                  <a16:creationId xmlns:a16="http://schemas.microsoft.com/office/drawing/2014/main" id="{0684A5F2-6BC6-BD11-B558-CD3E329054F2}"/>
                </a:ext>
              </a:extLst>
            </p:cNvPr>
            <p:cNvSpPr/>
            <p:nvPr/>
          </p:nvSpPr>
          <p:spPr>
            <a:xfrm>
              <a:off x="5714550" y="1495553"/>
              <a:ext cx="208173" cy="132973"/>
            </a:xfrm>
            <a:custGeom>
              <a:avLst/>
              <a:gdLst/>
              <a:ahLst/>
              <a:cxnLst/>
              <a:rect l="l" t="t" r="r" b="b"/>
              <a:pathLst>
                <a:path w="13188" h="8424" extrusionOk="0">
                  <a:moveTo>
                    <a:pt x="2318" y="1"/>
                  </a:moveTo>
                  <a:lnTo>
                    <a:pt x="1" y="1413"/>
                  </a:lnTo>
                  <a:lnTo>
                    <a:pt x="9001" y="8424"/>
                  </a:lnTo>
                  <a:lnTo>
                    <a:pt x="13187" y="3730"/>
                  </a:lnTo>
                  <a:lnTo>
                    <a:pt x="12382" y="3610"/>
                  </a:lnTo>
                  <a:lnTo>
                    <a:pt x="11626" y="3491"/>
                  </a:lnTo>
                  <a:lnTo>
                    <a:pt x="10900" y="3362"/>
                  </a:lnTo>
                  <a:lnTo>
                    <a:pt x="10204" y="3233"/>
                  </a:lnTo>
                  <a:lnTo>
                    <a:pt x="9548" y="3093"/>
                  </a:lnTo>
                  <a:lnTo>
                    <a:pt x="8931" y="2944"/>
                  </a:lnTo>
                  <a:lnTo>
                    <a:pt x="8344" y="2795"/>
                  </a:lnTo>
                  <a:lnTo>
                    <a:pt x="7797" y="2646"/>
                  </a:lnTo>
                  <a:lnTo>
                    <a:pt x="7280" y="2497"/>
                  </a:lnTo>
                  <a:lnTo>
                    <a:pt x="6783" y="2338"/>
                  </a:lnTo>
                  <a:lnTo>
                    <a:pt x="6326" y="2188"/>
                  </a:lnTo>
                  <a:lnTo>
                    <a:pt x="5898" y="2029"/>
                  </a:lnTo>
                  <a:lnTo>
                    <a:pt x="5500" y="1880"/>
                  </a:lnTo>
                  <a:lnTo>
                    <a:pt x="5132" y="1721"/>
                  </a:lnTo>
                  <a:lnTo>
                    <a:pt x="4784" y="1572"/>
                  </a:lnTo>
                  <a:lnTo>
                    <a:pt x="4476" y="1423"/>
                  </a:lnTo>
                  <a:lnTo>
                    <a:pt x="4178" y="1274"/>
                  </a:lnTo>
                  <a:lnTo>
                    <a:pt x="3909" y="1134"/>
                  </a:lnTo>
                  <a:lnTo>
                    <a:pt x="3670" y="1005"/>
                  </a:lnTo>
                  <a:lnTo>
                    <a:pt x="3452" y="866"/>
                  </a:lnTo>
                  <a:lnTo>
                    <a:pt x="3253" y="746"/>
                  </a:lnTo>
                  <a:lnTo>
                    <a:pt x="3074" y="627"/>
                  </a:lnTo>
                  <a:lnTo>
                    <a:pt x="2785" y="418"/>
                  </a:lnTo>
                  <a:lnTo>
                    <a:pt x="2577" y="249"/>
                  </a:lnTo>
                  <a:lnTo>
                    <a:pt x="2427" y="110"/>
                  </a:lnTo>
                  <a:lnTo>
                    <a:pt x="23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7;p32">
              <a:extLst>
                <a:ext uri="{FF2B5EF4-FFF2-40B4-BE49-F238E27FC236}">
                  <a16:creationId xmlns:a16="http://schemas.microsoft.com/office/drawing/2014/main" id="{896E786E-5F97-7B72-D594-4ECA46F16394}"/>
                </a:ext>
              </a:extLst>
            </p:cNvPr>
            <p:cNvSpPr/>
            <p:nvPr/>
          </p:nvSpPr>
          <p:spPr>
            <a:xfrm>
              <a:off x="5855210" y="1621297"/>
              <a:ext cx="145206" cy="943896"/>
            </a:xfrm>
            <a:custGeom>
              <a:avLst/>
              <a:gdLst/>
              <a:ahLst/>
              <a:cxnLst/>
              <a:rect l="l" t="t" r="r" b="b"/>
              <a:pathLst>
                <a:path w="9199" h="59797" extrusionOk="0">
                  <a:moveTo>
                    <a:pt x="5867" y="0"/>
                  </a:moveTo>
                  <a:lnTo>
                    <a:pt x="3342" y="40"/>
                  </a:lnTo>
                  <a:lnTo>
                    <a:pt x="3461" y="1164"/>
                  </a:lnTo>
                  <a:lnTo>
                    <a:pt x="3570" y="2287"/>
                  </a:lnTo>
                  <a:lnTo>
                    <a:pt x="3670" y="3431"/>
                  </a:lnTo>
                  <a:lnTo>
                    <a:pt x="3749" y="4575"/>
                  </a:lnTo>
                  <a:lnTo>
                    <a:pt x="3829" y="5728"/>
                  </a:lnTo>
                  <a:lnTo>
                    <a:pt x="3888" y="6882"/>
                  </a:lnTo>
                  <a:lnTo>
                    <a:pt x="3938" y="8045"/>
                  </a:lnTo>
                  <a:lnTo>
                    <a:pt x="3978" y="9209"/>
                  </a:lnTo>
                  <a:lnTo>
                    <a:pt x="4008" y="10372"/>
                  </a:lnTo>
                  <a:lnTo>
                    <a:pt x="4028" y="11536"/>
                  </a:lnTo>
                  <a:lnTo>
                    <a:pt x="4038" y="12709"/>
                  </a:lnTo>
                  <a:lnTo>
                    <a:pt x="4038" y="13873"/>
                  </a:lnTo>
                  <a:lnTo>
                    <a:pt x="4038" y="15046"/>
                  </a:lnTo>
                  <a:lnTo>
                    <a:pt x="4018" y="16210"/>
                  </a:lnTo>
                  <a:lnTo>
                    <a:pt x="3998" y="17373"/>
                  </a:lnTo>
                  <a:lnTo>
                    <a:pt x="3968" y="18527"/>
                  </a:lnTo>
                  <a:lnTo>
                    <a:pt x="3928" y="19680"/>
                  </a:lnTo>
                  <a:lnTo>
                    <a:pt x="3879" y="20834"/>
                  </a:lnTo>
                  <a:lnTo>
                    <a:pt x="3829" y="21977"/>
                  </a:lnTo>
                  <a:lnTo>
                    <a:pt x="3769" y="23111"/>
                  </a:lnTo>
                  <a:lnTo>
                    <a:pt x="3700" y="24245"/>
                  </a:lnTo>
                  <a:lnTo>
                    <a:pt x="3630" y="25359"/>
                  </a:lnTo>
                  <a:lnTo>
                    <a:pt x="3481" y="27576"/>
                  </a:lnTo>
                  <a:lnTo>
                    <a:pt x="3302" y="29744"/>
                  </a:lnTo>
                  <a:lnTo>
                    <a:pt x="3113" y="31862"/>
                  </a:lnTo>
                  <a:lnTo>
                    <a:pt x="2904" y="33921"/>
                  </a:lnTo>
                  <a:lnTo>
                    <a:pt x="2685" y="35920"/>
                  </a:lnTo>
                  <a:lnTo>
                    <a:pt x="2466" y="37849"/>
                  </a:lnTo>
                  <a:lnTo>
                    <a:pt x="2238" y="39708"/>
                  </a:lnTo>
                  <a:lnTo>
                    <a:pt x="2009" y="41479"/>
                  </a:lnTo>
                  <a:lnTo>
                    <a:pt x="1770" y="43149"/>
                  </a:lnTo>
                  <a:lnTo>
                    <a:pt x="1542" y="44740"/>
                  </a:lnTo>
                  <a:lnTo>
                    <a:pt x="1323" y="46212"/>
                  </a:lnTo>
                  <a:lnTo>
                    <a:pt x="1104" y="47584"/>
                  </a:lnTo>
                  <a:lnTo>
                    <a:pt x="905" y="48837"/>
                  </a:lnTo>
                  <a:lnTo>
                    <a:pt x="547" y="50976"/>
                  </a:lnTo>
                  <a:lnTo>
                    <a:pt x="259" y="52567"/>
                  </a:lnTo>
                  <a:lnTo>
                    <a:pt x="70" y="53551"/>
                  </a:lnTo>
                  <a:lnTo>
                    <a:pt x="0" y="53899"/>
                  </a:lnTo>
                  <a:lnTo>
                    <a:pt x="4396" y="59796"/>
                  </a:lnTo>
                  <a:lnTo>
                    <a:pt x="8244" y="54357"/>
                  </a:lnTo>
                  <a:lnTo>
                    <a:pt x="8383" y="52955"/>
                  </a:lnTo>
                  <a:lnTo>
                    <a:pt x="8513" y="51562"/>
                  </a:lnTo>
                  <a:lnTo>
                    <a:pt x="8622" y="50190"/>
                  </a:lnTo>
                  <a:lnTo>
                    <a:pt x="8731" y="48818"/>
                  </a:lnTo>
                  <a:lnTo>
                    <a:pt x="8821" y="47455"/>
                  </a:lnTo>
                  <a:lnTo>
                    <a:pt x="8900" y="46103"/>
                  </a:lnTo>
                  <a:lnTo>
                    <a:pt x="8970" y="44760"/>
                  </a:lnTo>
                  <a:lnTo>
                    <a:pt x="9030" y="43438"/>
                  </a:lnTo>
                  <a:lnTo>
                    <a:pt x="9079" y="42115"/>
                  </a:lnTo>
                  <a:lnTo>
                    <a:pt x="9119" y="40812"/>
                  </a:lnTo>
                  <a:lnTo>
                    <a:pt x="9159" y="39520"/>
                  </a:lnTo>
                  <a:lnTo>
                    <a:pt x="9179" y="38237"/>
                  </a:lnTo>
                  <a:lnTo>
                    <a:pt x="9189" y="36974"/>
                  </a:lnTo>
                  <a:lnTo>
                    <a:pt x="9199" y="35721"/>
                  </a:lnTo>
                  <a:lnTo>
                    <a:pt x="9189" y="34478"/>
                  </a:lnTo>
                  <a:lnTo>
                    <a:pt x="9179" y="33255"/>
                  </a:lnTo>
                  <a:lnTo>
                    <a:pt x="9169" y="32041"/>
                  </a:lnTo>
                  <a:lnTo>
                    <a:pt x="9139" y="30848"/>
                  </a:lnTo>
                  <a:lnTo>
                    <a:pt x="9109" y="29665"/>
                  </a:lnTo>
                  <a:lnTo>
                    <a:pt x="9070" y="28501"/>
                  </a:lnTo>
                  <a:lnTo>
                    <a:pt x="9020" y="27357"/>
                  </a:lnTo>
                  <a:lnTo>
                    <a:pt x="8970" y="26224"/>
                  </a:lnTo>
                  <a:lnTo>
                    <a:pt x="8920" y="25120"/>
                  </a:lnTo>
                  <a:lnTo>
                    <a:pt x="8861" y="24026"/>
                  </a:lnTo>
                  <a:lnTo>
                    <a:pt x="8721" y="21888"/>
                  </a:lnTo>
                  <a:lnTo>
                    <a:pt x="8572" y="19839"/>
                  </a:lnTo>
                  <a:lnTo>
                    <a:pt x="8403" y="17860"/>
                  </a:lnTo>
                  <a:lnTo>
                    <a:pt x="8224" y="15971"/>
                  </a:lnTo>
                  <a:lnTo>
                    <a:pt x="8035" y="14171"/>
                  </a:lnTo>
                  <a:lnTo>
                    <a:pt x="7836" y="12461"/>
                  </a:lnTo>
                  <a:lnTo>
                    <a:pt x="7638" y="10840"/>
                  </a:lnTo>
                  <a:lnTo>
                    <a:pt x="7439" y="9318"/>
                  </a:lnTo>
                  <a:lnTo>
                    <a:pt x="7240" y="7906"/>
                  </a:lnTo>
                  <a:lnTo>
                    <a:pt x="7041" y="6593"/>
                  </a:lnTo>
                  <a:lnTo>
                    <a:pt x="6862" y="5390"/>
                  </a:lnTo>
                  <a:lnTo>
                    <a:pt x="6673" y="4296"/>
                  </a:lnTo>
                  <a:lnTo>
                    <a:pt x="6514" y="3322"/>
                  </a:lnTo>
                  <a:lnTo>
                    <a:pt x="6355" y="2456"/>
                  </a:lnTo>
                  <a:lnTo>
                    <a:pt x="6096" y="1114"/>
                  </a:lnTo>
                  <a:lnTo>
                    <a:pt x="5927" y="289"/>
                  </a:ln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8;p32">
              <a:extLst>
                <a:ext uri="{FF2B5EF4-FFF2-40B4-BE49-F238E27FC236}">
                  <a16:creationId xmlns:a16="http://schemas.microsoft.com/office/drawing/2014/main" id="{DB2D4E72-5966-3483-4711-B47265424B32}"/>
                </a:ext>
              </a:extLst>
            </p:cNvPr>
            <p:cNvSpPr/>
            <p:nvPr/>
          </p:nvSpPr>
          <p:spPr>
            <a:xfrm>
              <a:off x="5922706" y="1543745"/>
              <a:ext cx="74111" cy="61388"/>
            </a:xfrm>
            <a:custGeom>
              <a:avLst/>
              <a:gdLst/>
              <a:ahLst/>
              <a:cxnLst/>
              <a:rect l="l" t="t" r="r" b="b"/>
              <a:pathLst>
                <a:path w="4695" h="3889" extrusionOk="0">
                  <a:moveTo>
                    <a:pt x="2118" y="1"/>
                  </a:moveTo>
                  <a:lnTo>
                    <a:pt x="0" y="677"/>
                  </a:lnTo>
                  <a:lnTo>
                    <a:pt x="3879" y="3889"/>
                  </a:lnTo>
                  <a:lnTo>
                    <a:pt x="4694" y="2029"/>
                  </a:lnTo>
                  <a:lnTo>
                    <a:pt x="21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9;p32">
              <a:extLst>
                <a:ext uri="{FF2B5EF4-FFF2-40B4-BE49-F238E27FC236}">
                  <a16:creationId xmlns:a16="http://schemas.microsoft.com/office/drawing/2014/main" id="{7044BFAE-F30A-7AB3-A4E7-22E2888C7315}"/>
                </a:ext>
              </a:extLst>
            </p:cNvPr>
            <p:cNvSpPr/>
            <p:nvPr/>
          </p:nvSpPr>
          <p:spPr>
            <a:xfrm>
              <a:off x="5225278" y="4272418"/>
              <a:ext cx="216633" cy="83203"/>
            </a:xfrm>
            <a:custGeom>
              <a:avLst/>
              <a:gdLst/>
              <a:ahLst/>
              <a:cxnLst/>
              <a:rect l="l" t="t" r="r" b="b"/>
              <a:pathLst>
                <a:path w="13724" h="5271" extrusionOk="0">
                  <a:moveTo>
                    <a:pt x="3312" y="0"/>
                  </a:moveTo>
                  <a:lnTo>
                    <a:pt x="3023" y="10"/>
                  </a:lnTo>
                  <a:lnTo>
                    <a:pt x="2884" y="20"/>
                  </a:lnTo>
                  <a:lnTo>
                    <a:pt x="2745" y="30"/>
                  </a:lnTo>
                  <a:lnTo>
                    <a:pt x="2616" y="60"/>
                  </a:lnTo>
                  <a:lnTo>
                    <a:pt x="2476" y="90"/>
                  </a:lnTo>
                  <a:lnTo>
                    <a:pt x="2337" y="130"/>
                  </a:lnTo>
                  <a:lnTo>
                    <a:pt x="2198" y="169"/>
                  </a:lnTo>
                  <a:lnTo>
                    <a:pt x="2069" y="229"/>
                  </a:lnTo>
                  <a:lnTo>
                    <a:pt x="1929" y="289"/>
                  </a:lnTo>
                  <a:lnTo>
                    <a:pt x="1800" y="358"/>
                  </a:lnTo>
                  <a:lnTo>
                    <a:pt x="1671" y="438"/>
                  </a:lnTo>
                  <a:lnTo>
                    <a:pt x="1542" y="527"/>
                  </a:lnTo>
                  <a:lnTo>
                    <a:pt x="1422" y="617"/>
                  </a:lnTo>
                  <a:lnTo>
                    <a:pt x="1293" y="726"/>
                  </a:lnTo>
                  <a:lnTo>
                    <a:pt x="1174" y="846"/>
                  </a:lnTo>
                  <a:lnTo>
                    <a:pt x="1054" y="965"/>
                  </a:lnTo>
                  <a:lnTo>
                    <a:pt x="945" y="1104"/>
                  </a:lnTo>
                  <a:lnTo>
                    <a:pt x="826" y="1243"/>
                  </a:lnTo>
                  <a:lnTo>
                    <a:pt x="716" y="1403"/>
                  </a:lnTo>
                  <a:lnTo>
                    <a:pt x="617" y="1572"/>
                  </a:lnTo>
                  <a:lnTo>
                    <a:pt x="507" y="1751"/>
                  </a:lnTo>
                  <a:lnTo>
                    <a:pt x="468" y="1830"/>
                  </a:lnTo>
                  <a:lnTo>
                    <a:pt x="368" y="2039"/>
                  </a:lnTo>
                  <a:lnTo>
                    <a:pt x="308" y="2198"/>
                  </a:lnTo>
                  <a:lnTo>
                    <a:pt x="249" y="2377"/>
                  </a:lnTo>
                  <a:lnTo>
                    <a:pt x="179" y="2586"/>
                  </a:lnTo>
                  <a:lnTo>
                    <a:pt x="119" y="2825"/>
                  </a:lnTo>
                  <a:lnTo>
                    <a:pt x="70" y="3073"/>
                  </a:lnTo>
                  <a:lnTo>
                    <a:pt x="30" y="3352"/>
                  </a:lnTo>
                  <a:lnTo>
                    <a:pt x="0" y="3640"/>
                  </a:lnTo>
                  <a:lnTo>
                    <a:pt x="0" y="3948"/>
                  </a:lnTo>
                  <a:lnTo>
                    <a:pt x="10" y="4098"/>
                  </a:lnTo>
                  <a:lnTo>
                    <a:pt x="20" y="4257"/>
                  </a:lnTo>
                  <a:lnTo>
                    <a:pt x="40" y="4426"/>
                  </a:lnTo>
                  <a:lnTo>
                    <a:pt x="60" y="4585"/>
                  </a:lnTo>
                  <a:lnTo>
                    <a:pt x="100" y="4754"/>
                  </a:lnTo>
                  <a:lnTo>
                    <a:pt x="139" y="4923"/>
                  </a:lnTo>
                  <a:lnTo>
                    <a:pt x="189" y="5092"/>
                  </a:lnTo>
                  <a:lnTo>
                    <a:pt x="249" y="5271"/>
                  </a:lnTo>
                  <a:lnTo>
                    <a:pt x="8980" y="5271"/>
                  </a:lnTo>
                  <a:lnTo>
                    <a:pt x="8980" y="4147"/>
                  </a:lnTo>
                  <a:lnTo>
                    <a:pt x="10730" y="4147"/>
                  </a:lnTo>
                  <a:lnTo>
                    <a:pt x="10730" y="5271"/>
                  </a:lnTo>
                  <a:lnTo>
                    <a:pt x="13723" y="5271"/>
                  </a:lnTo>
                  <a:lnTo>
                    <a:pt x="13723" y="1751"/>
                  </a:lnTo>
                  <a:lnTo>
                    <a:pt x="7230" y="1751"/>
                  </a:lnTo>
                  <a:lnTo>
                    <a:pt x="7031" y="1592"/>
                  </a:lnTo>
                  <a:lnTo>
                    <a:pt x="6792" y="1413"/>
                  </a:lnTo>
                  <a:lnTo>
                    <a:pt x="6484" y="1194"/>
                  </a:lnTo>
                  <a:lnTo>
                    <a:pt x="6106" y="955"/>
                  </a:lnTo>
                  <a:lnTo>
                    <a:pt x="5897" y="836"/>
                  </a:lnTo>
                  <a:lnTo>
                    <a:pt x="5678" y="716"/>
                  </a:lnTo>
                  <a:lnTo>
                    <a:pt x="5440" y="597"/>
                  </a:lnTo>
                  <a:lnTo>
                    <a:pt x="5201" y="478"/>
                  </a:lnTo>
                  <a:lnTo>
                    <a:pt x="4943" y="368"/>
                  </a:lnTo>
                  <a:lnTo>
                    <a:pt x="4684" y="279"/>
                  </a:lnTo>
                  <a:lnTo>
                    <a:pt x="4415" y="189"/>
                  </a:lnTo>
                  <a:lnTo>
                    <a:pt x="4147" y="120"/>
                  </a:lnTo>
                  <a:lnTo>
                    <a:pt x="3869" y="60"/>
                  </a:lnTo>
                  <a:lnTo>
                    <a:pt x="3590" y="20"/>
                  </a:lnTo>
                  <a:lnTo>
                    <a:pt x="3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0;p32">
              <a:extLst>
                <a:ext uri="{FF2B5EF4-FFF2-40B4-BE49-F238E27FC236}">
                  <a16:creationId xmlns:a16="http://schemas.microsoft.com/office/drawing/2014/main" id="{DD2B605D-6FC7-E453-5DB2-00FE3001B515}"/>
                </a:ext>
              </a:extLst>
            </p:cNvPr>
            <p:cNvSpPr/>
            <p:nvPr/>
          </p:nvSpPr>
          <p:spPr>
            <a:xfrm>
              <a:off x="5733081" y="4272418"/>
              <a:ext cx="216633" cy="83203"/>
            </a:xfrm>
            <a:custGeom>
              <a:avLst/>
              <a:gdLst/>
              <a:ahLst/>
              <a:cxnLst/>
              <a:rect l="l" t="t" r="r" b="b"/>
              <a:pathLst>
                <a:path w="13724" h="5271" extrusionOk="0">
                  <a:moveTo>
                    <a:pt x="10412" y="0"/>
                  </a:moveTo>
                  <a:lnTo>
                    <a:pt x="10134" y="20"/>
                  </a:lnTo>
                  <a:lnTo>
                    <a:pt x="9855" y="60"/>
                  </a:lnTo>
                  <a:lnTo>
                    <a:pt x="9577" y="120"/>
                  </a:lnTo>
                  <a:lnTo>
                    <a:pt x="9308" y="189"/>
                  </a:lnTo>
                  <a:lnTo>
                    <a:pt x="9040" y="279"/>
                  </a:lnTo>
                  <a:lnTo>
                    <a:pt x="8781" y="368"/>
                  </a:lnTo>
                  <a:lnTo>
                    <a:pt x="8523" y="478"/>
                  </a:lnTo>
                  <a:lnTo>
                    <a:pt x="8284" y="597"/>
                  </a:lnTo>
                  <a:lnTo>
                    <a:pt x="8045" y="716"/>
                  </a:lnTo>
                  <a:lnTo>
                    <a:pt x="7827" y="836"/>
                  </a:lnTo>
                  <a:lnTo>
                    <a:pt x="7618" y="955"/>
                  </a:lnTo>
                  <a:lnTo>
                    <a:pt x="7240" y="1194"/>
                  </a:lnTo>
                  <a:lnTo>
                    <a:pt x="6932" y="1413"/>
                  </a:lnTo>
                  <a:lnTo>
                    <a:pt x="6693" y="1592"/>
                  </a:lnTo>
                  <a:lnTo>
                    <a:pt x="6494" y="1751"/>
                  </a:lnTo>
                  <a:lnTo>
                    <a:pt x="0" y="1751"/>
                  </a:lnTo>
                  <a:lnTo>
                    <a:pt x="0" y="5271"/>
                  </a:lnTo>
                  <a:lnTo>
                    <a:pt x="2994" y="5271"/>
                  </a:lnTo>
                  <a:lnTo>
                    <a:pt x="2994" y="4147"/>
                  </a:lnTo>
                  <a:lnTo>
                    <a:pt x="4744" y="4147"/>
                  </a:lnTo>
                  <a:lnTo>
                    <a:pt x="4744" y="5271"/>
                  </a:lnTo>
                  <a:lnTo>
                    <a:pt x="13475" y="5271"/>
                  </a:lnTo>
                  <a:lnTo>
                    <a:pt x="13535" y="5092"/>
                  </a:lnTo>
                  <a:lnTo>
                    <a:pt x="13585" y="4923"/>
                  </a:lnTo>
                  <a:lnTo>
                    <a:pt x="13624" y="4754"/>
                  </a:lnTo>
                  <a:lnTo>
                    <a:pt x="13664" y="4585"/>
                  </a:lnTo>
                  <a:lnTo>
                    <a:pt x="13684" y="4426"/>
                  </a:lnTo>
                  <a:lnTo>
                    <a:pt x="13704" y="4257"/>
                  </a:lnTo>
                  <a:lnTo>
                    <a:pt x="13724" y="4098"/>
                  </a:lnTo>
                  <a:lnTo>
                    <a:pt x="13724" y="3948"/>
                  </a:lnTo>
                  <a:lnTo>
                    <a:pt x="13724" y="3640"/>
                  </a:lnTo>
                  <a:lnTo>
                    <a:pt x="13694" y="3352"/>
                  </a:lnTo>
                  <a:lnTo>
                    <a:pt x="13654" y="3073"/>
                  </a:lnTo>
                  <a:lnTo>
                    <a:pt x="13604" y="2825"/>
                  </a:lnTo>
                  <a:lnTo>
                    <a:pt x="13545" y="2586"/>
                  </a:lnTo>
                  <a:lnTo>
                    <a:pt x="13475" y="2377"/>
                  </a:lnTo>
                  <a:lnTo>
                    <a:pt x="13415" y="2198"/>
                  </a:lnTo>
                  <a:lnTo>
                    <a:pt x="13356" y="2039"/>
                  </a:lnTo>
                  <a:lnTo>
                    <a:pt x="13256" y="1830"/>
                  </a:lnTo>
                  <a:lnTo>
                    <a:pt x="13217" y="1751"/>
                  </a:lnTo>
                  <a:lnTo>
                    <a:pt x="13107" y="1572"/>
                  </a:lnTo>
                  <a:lnTo>
                    <a:pt x="13008" y="1403"/>
                  </a:lnTo>
                  <a:lnTo>
                    <a:pt x="12898" y="1243"/>
                  </a:lnTo>
                  <a:lnTo>
                    <a:pt x="12779" y="1104"/>
                  </a:lnTo>
                  <a:lnTo>
                    <a:pt x="12670" y="965"/>
                  </a:lnTo>
                  <a:lnTo>
                    <a:pt x="12550" y="846"/>
                  </a:lnTo>
                  <a:lnTo>
                    <a:pt x="12431" y="726"/>
                  </a:lnTo>
                  <a:lnTo>
                    <a:pt x="12302" y="617"/>
                  </a:lnTo>
                  <a:lnTo>
                    <a:pt x="12182" y="527"/>
                  </a:lnTo>
                  <a:lnTo>
                    <a:pt x="12053" y="438"/>
                  </a:lnTo>
                  <a:lnTo>
                    <a:pt x="11924" y="358"/>
                  </a:lnTo>
                  <a:lnTo>
                    <a:pt x="11795" y="289"/>
                  </a:lnTo>
                  <a:lnTo>
                    <a:pt x="11655" y="229"/>
                  </a:lnTo>
                  <a:lnTo>
                    <a:pt x="11526" y="169"/>
                  </a:lnTo>
                  <a:lnTo>
                    <a:pt x="11387" y="130"/>
                  </a:lnTo>
                  <a:lnTo>
                    <a:pt x="11248" y="90"/>
                  </a:lnTo>
                  <a:lnTo>
                    <a:pt x="11118" y="60"/>
                  </a:lnTo>
                  <a:lnTo>
                    <a:pt x="10979" y="30"/>
                  </a:lnTo>
                  <a:lnTo>
                    <a:pt x="10840" y="20"/>
                  </a:lnTo>
                  <a:lnTo>
                    <a:pt x="10701" y="10"/>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1;p32">
              <a:extLst>
                <a:ext uri="{FF2B5EF4-FFF2-40B4-BE49-F238E27FC236}">
                  <a16:creationId xmlns:a16="http://schemas.microsoft.com/office/drawing/2014/main" id="{51E5A2D6-0FD8-C4B7-7EAF-65B590F6F50D}"/>
                </a:ext>
              </a:extLst>
            </p:cNvPr>
            <p:cNvSpPr/>
            <p:nvPr/>
          </p:nvSpPr>
          <p:spPr>
            <a:xfrm>
              <a:off x="5258710" y="2721984"/>
              <a:ext cx="320546" cy="135183"/>
            </a:xfrm>
            <a:custGeom>
              <a:avLst/>
              <a:gdLst/>
              <a:ahLst/>
              <a:cxnLst/>
              <a:rect l="l" t="t" r="r" b="b"/>
              <a:pathLst>
                <a:path w="20307" h="8564" extrusionOk="0">
                  <a:moveTo>
                    <a:pt x="4117" y="1"/>
                  </a:moveTo>
                  <a:lnTo>
                    <a:pt x="3899" y="21"/>
                  </a:lnTo>
                  <a:lnTo>
                    <a:pt x="3680" y="51"/>
                  </a:lnTo>
                  <a:lnTo>
                    <a:pt x="3471" y="90"/>
                  </a:lnTo>
                  <a:lnTo>
                    <a:pt x="3262" y="140"/>
                  </a:lnTo>
                  <a:lnTo>
                    <a:pt x="3053" y="190"/>
                  </a:lnTo>
                  <a:lnTo>
                    <a:pt x="2854" y="259"/>
                  </a:lnTo>
                  <a:lnTo>
                    <a:pt x="2655" y="339"/>
                  </a:lnTo>
                  <a:lnTo>
                    <a:pt x="2457" y="428"/>
                  </a:lnTo>
                  <a:lnTo>
                    <a:pt x="2278" y="528"/>
                  </a:lnTo>
                  <a:lnTo>
                    <a:pt x="2089" y="627"/>
                  </a:lnTo>
                  <a:lnTo>
                    <a:pt x="1920" y="747"/>
                  </a:lnTo>
                  <a:lnTo>
                    <a:pt x="1741" y="866"/>
                  </a:lnTo>
                  <a:lnTo>
                    <a:pt x="1581" y="995"/>
                  </a:lnTo>
                  <a:lnTo>
                    <a:pt x="1422" y="1135"/>
                  </a:lnTo>
                  <a:lnTo>
                    <a:pt x="1273" y="1274"/>
                  </a:lnTo>
                  <a:lnTo>
                    <a:pt x="1124" y="1423"/>
                  </a:lnTo>
                  <a:lnTo>
                    <a:pt x="995" y="1582"/>
                  </a:lnTo>
                  <a:lnTo>
                    <a:pt x="865" y="1751"/>
                  </a:lnTo>
                  <a:lnTo>
                    <a:pt x="736" y="1920"/>
                  </a:lnTo>
                  <a:lnTo>
                    <a:pt x="627" y="2099"/>
                  </a:lnTo>
                  <a:lnTo>
                    <a:pt x="517" y="2278"/>
                  </a:lnTo>
                  <a:lnTo>
                    <a:pt x="428" y="2467"/>
                  </a:lnTo>
                  <a:lnTo>
                    <a:pt x="338" y="2656"/>
                  </a:lnTo>
                  <a:lnTo>
                    <a:pt x="259" y="2855"/>
                  </a:lnTo>
                  <a:lnTo>
                    <a:pt x="189" y="3054"/>
                  </a:lnTo>
                  <a:lnTo>
                    <a:pt x="130" y="3263"/>
                  </a:lnTo>
                  <a:lnTo>
                    <a:pt x="80" y="3471"/>
                  </a:lnTo>
                  <a:lnTo>
                    <a:pt x="50" y="3690"/>
                  </a:lnTo>
                  <a:lnTo>
                    <a:pt x="20" y="3899"/>
                  </a:lnTo>
                  <a:lnTo>
                    <a:pt x="0" y="4128"/>
                  </a:lnTo>
                  <a:lnTo>
                    <a:pt x="0" y="4347"/>
                  </a:lnTo>
                  <a:lnTo>
                    <a:pt x="0" y="8563"/>
                  </a:lnTo>
                  <a:lnTo>
                    <a:pt x="2417" y="8563"/>
                  </a:lnTo>
                  <a:lnTo>
                    <a:pt x="2417" y="4347"/>
                  </a:lnTo>
                  <a:lnTo>
                    <a:pt x="2427" y="4148"/>
                  </a:lnTo>
                  <a:lnTo>
                    <a:pt x="2457" y="3959"/>
                  </a:lnTo>
                  <a:lnTo>
                    <a:pt x="2496" y="3770"/>
                  </a:lnTo>
                  <a:lnTo>
                    <a:pt x="2566" y="3601"/>
                  </a:lnTo>
                  <a:lnTo>
                    <a:pt x="2646" y="3432"/>
                  </a:lnTo>
                  <a:lnTo>
                    <a:pt x="2745" y="3273"/>
                  </a:lnTo>
                  <a:lnTo>
                    <a:pt x="2854" y="3123"/>
                  </a:lnTo>
                  <a:lnTo>
                    <a:pt x="2984" y="2984"/>
                  </a:lnTo>
                  <a:lnTo>
                    <a:pt x="3113" y="2855"/>
                  </a:lnTo>
                  <a:lnTo>
                    <a:pt x="3262" y="2746"/>
                  </a:lnTo>
                  <a:lnTo>
                    <a:pt x="3421" y="2646"/>
                  </a:lnTo>
                  <a:lnTo>
                    <a:pt x="3590" y="2567"/>
                  </a:lnTo>
                  <a:lnTo>
                    <a:pt x="3769" y="2507"/>
                  </a:lnTo>
                  <a:lnTo>
                    <a:pt x="3958" y="2457"/>
                  </a:lnTo>
                  <a:lnTo>
                    <a:pt x="4147" y="2427"/>
                  </a:lnTo>
                  <a:lnTo>
                    <a:pt x="4346" y="2417"/>
                  </a:lnTo>
                  <a:lnTo>
                    <a:pt x="15961" y="2417"/>
                  </a:lnTo>
                  <a:lnTo>
                    <a:pt x="16160" y="2427"/>
                  </a:lnTo>
                  <a:lnTo>
                    <a:pt x="16349" y="2457"/>
                  </a:lnTo>
                  <a:lnTo>
                    <a:pt x="16538" y="2507"/>
                  </a:lnTo>
                  <a:lnTo>
                    <a:pt x="16717" y="2567"/>
                  </a:lnTo>
                  <a:lnTo>
                    <a:pt x="16886" y="2646"/>
                  </a:lnTo>
                  <a:lnTo>
                    <a:pt x="17045" y="2746"/>
                  </a:lnTo>
                  <a:lnTo>
                    <a:pt x="17194" y="2855"/>
                  </a:lnTo>
                  <a:lnTo>
                    <a:pt x="17324" y="2984"/>
                  </a:lnTo>
                  <a:lnTo>
                    <a:pt x="17453" y="3123"/>
                  </a:lnTo>
                  <a:lnTo>
                    <a:pt x="17562" y="3273"/>
                  </a:lnTo>
                  <a:lnTo>
                    <a:pt x="17662" y="3432"/>
                  </a:lnTo>
                  <a:lnTo>
                    <a:pt x="17741" y="3601"/>
                  </a:lnTo>
                  <a:lnTo>
                    <a:pt x="17811" y="3770"/>
                  </a:lnTo>
                  <a:lnTo>
                    <a:pt x="17851" y="3959"/>
                  </a:lnTo>
                  <a:lnTo>
                    <a:pt x="17880" y="4148"/>
                  </a:lnTo>
                  <a:lnTo>
                    <a:pt x="17890" y="4347"/>
                  </a:lnTo>
                  <a:lnTo>
                    <a:pt x="17890" y="8563"/>
                  </a:lnTo>
                  <a:lnTo>
                    <a:pt x="20307" y="8563"/>
                  </a:lnTo>
                  <a:lnTo>
                    <a:pt x="20307" y="4347"/>
                  </a:lnTo>
                  <a:lnTo>
                    <a:pt x="20307" y="4128"/>
                  </a:lnTo>
                  <a:lnTo>
                    <a:pt x="20287" y="3899"/>
                  </a:lnTo>
                  <a:lnTo>
                    <a:pt x="20257" y="3690"/>
                  </a:lnTo>
                  <a:lnTo>
                    <a:pt x="20227" y="3471"/>
                  </a:lnTo>
                  <a:lnTo>
                    <a:pt x="20178" y="3263"/>
                  </a:lnTo>
                  <a:lnTo>
                    <a:pt x="20118" y="3054"/>
                  </a:lnTo>
                  <a:lnTo>
                    <a:pt x="20048" y="2855"/>
                  </a:lnTo>
                  <a:lnTo>
                    <a:pt x="19969" y="2656"/>
                  </a:lnTo>
                  <a:lnTo>
                    <a:pt x="19879" y="2467"/>
                  </a:lnTo>
                  <a:lnTo>
                    <a:pt x="19790" y="2278"/>
                  </a:lnTo>
                  <a:lnTo>
                    <a:pt x="19680" y="2099"/>
                  </a:lnTo>
                  <a:lnTo>
                    <a:pt x="19571" y="1920"/>
                  </a:lnTo>
                  <a:lnTo>
                    <a:pt x="19442" y="1751"/>
                  </a:lnTo>
                  <a:lnTo>
                    <a:pt x="19312" y="1582"/>
                  </a:lnTo>
                  <a:lnTo>
                    <a:pt x="19183" y="1423"/>
                  </a:lnTo>
                  <a:lnTo>
                    <a:pt x="19034" y="1274"/>
                  </a:lnTo>
                  <a:lnTo>
                    <a:pt x="18885" y="1135"/>
                  </a:lnTo>
                  <a:lnTo>
                    <a:pt x="18726" y="995"/>
                  </a:lnTo>
                  <a:lnTo>
                    <a:pt x="18567" y="866"/>
                  </a:lnTo>
                  <a:lnTo>
                    <a:pt x="18388" y="747"/>
                  </a:lnTo>
                  <a:lnTo>
                    <a:pt x="18219" y="627"/>
                  </a:lnTo>
                  <a:lnTo>
                    <a:pt x="18030" y="528"/>
                  </a:lnTo>
                  <a:lnTo>
                    <a:pt x="17851" y="428"/>
                  </a:lnTo>
                  <a:lnTo>
                    <a:pt x="17652" y="339"/>
                  </a:lnTo>
                  <a:lnTo>
                    <a:pt x="17453" y="259"/>
                  </a:lnTo>
                  <a:lnTo>
                    <a:pt x="17254" y="190"/>
                  </a:lnTo>
                  <a:lnTo>
                    <a:pt x="17045" y="140"/>
                  </a:lnTo>
                  <a:lnTo>
                    <a:pt x="16836" y="90"/>
                  </a:lnTo>
                  <a:lnTo>
                    <a:pt x="16627" y="51"/>
                  </a:lnTo>
                  <a:lnTo>
                    <a:pt x="16409" y="21"/>
                  </a:lnTo>
                  <a:lnTo>
                    <a:pt x="16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2;p32">
              <a:extLst>
                <a:ext uri="{FF2B5EF4-FFF2-40B4-BE49-F238E27FC236}">
                  <a16:creationId xmlns:a16="http://schemas.microsoft.com/office/drawing/2014/main" id="{B6E35093-7D7A-429C-AE78-B7571CD9723B}"/>
                </a:ext>
              </a:extLst>
            </p:cNvPr>
            <p:cNvSpPr/>
            <p:nvPr/>
          </p:nvSpPr>
          <p:spPr>
            <a:xfrm>
              <a:off x="5039725" y="2954624"/>
              <a:ext cx="770608" cy="403117"/>
            </a:xfrm>
            <a:custGeom>
              <a:avLst/>
              <a:gdLst/>
              <a:ahLst/>
              <a:cxnLst/>
              <a:rect l="l" t="t" r="r" b="b"/>
              <a:pathLst>
                <a:path w="48819" h="25538" extrusionOk="0">
                  <a:moveTo>
                    <a:pt x="1" y="1"/>
                  </a:moveTo>
                  <a:lnTo>
                    <a:pt x="1" y="25538"/>
                  </a:lnTo>
                  <a:lnTo>
                    <a:pt x="48818" y="25538"/>
                  </a:lnTo>
                  <a:lnTo>
                    <a:pt x="48818" y="1"/>
                  </a:lnTo>
                  <a:close/>
                </a:path>
              </a:pathLst>
            </a:custGeom>
            <a:solidFill>
              <a:srgbClr val="496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3;p32">
              <a:extLst>
                <a:ext uri="{FF2B5EF4-FFF2-40B4-BE49-F238E27FC236}">
                  <a16:creationId xmlns:a16="http://schemas.microsoft.com/office/drawing/2014/main" id="{6EDB4101-1CDD-0AD8-A693-A23CF4E785C4}"/>
                </a:ext>
              </a:extLst>
            </p:cNvPr>
            <p:cNvSpPr/>
            <p:nvPr/>
          </p:nvSpPr>
          <p:spPr>
            <a:xfrm>
              <a:off x="5039725" y="2851184"/>
              <a:ext cx="770608" cy="332164"/>
            </a:xfrm>
            <a:custGeom>
              <a:avLst/>
              <a:gdLst/>
              <a:ahLst/>
              <a:cxnLst/>
              <a:rect l="l" t="t" r="r" b="b"/>
              <a:pathLst>
                <a:path w="48819" h="21043" extrusionOk="0">
                  <a:moveTo>
                    <a:pt x="1" y="0"/>
                  </a:moveTo>
                  <a:lnTo>
                    <a:pt x="1" y="12650"/>
                  </a:lnTo>
                  <a:lnTo>
                    <a:pt x="1" y="12888"/>
                  </a:lnTo>
                  <a:lnTo>
                    <a:pt x="21" y="13117"/>
                  </a:lnTo>
                  <a:lnTo>
                    <a:pt x="51" y="13346"/>
                  </a:lnTo>
                  <a:lnTo>
                    <a:pt x="90" y="13574"/>
                  </a:lnTo>
                  <a:lnTo>
                    <a:pt x="140" y="13803"/>
                  </a:lnTo>
                  <a:lnTo>
                    <a:pt x="210" y="14012"/>
                  </a:lnTo>
                  <a:lnTo>
                    <a:pt x="279" y="14231"/>
                  </a:lnTo>
                  <a:lnTo>
                    <a:pt x="359" y="14440"/>
                  </a:lnTo>
                  <a:lnTo>
                    <a:pt x="448" y="14638"/>
                  </a:lnTo>
                  <a:lnTo>
                    <a:pt x="558" y="14837"/>
                  </a:lnTo>
                  <a:lnTo>
                    <a:pt x="667" y="15036"/>
                  </a:lnTo>
                  <a:lnTo>
                    <a:pt x="786" y="15225"/>
                  </a:lnTo>
                  <a:lnTo>
                    <a:pt x="916" y="15404"/>
                  </a:lnTo>
                  <a:lnTo>
                    <a:pt x="1045" y="15573"/>
                  </a:lnTo>
                  <a:lnTo>
                    <a:pt x="1194" y="15742"/>
                  </a:lnTo>
                  <a:lnTo>
                    <a:pt x="1343" y="15901"/>
                  </a:lnTo>
                  <a:lnTo>
                    <a:pt x="1502" y="16051"/>
                  </a:lnTo>
                  <a:lnTo>
                    <a:pt x="1671" y="16200"/>
                  </a:lnTo>
                  <a:lnTo>
                    <a:pt x="1850" y="16339"/>
                  </a:lnTo>
                  <a:lnTo>
                    <a:pt x="2029" y="16458"/>
                  </a:lnTo>
                  <a:lnTo>
                    <a:pt x="2218" y="16588"/>
                  </a:lnTo>
                  <a:lnTo>
                    <a:pt x="2407" y="16697"/>
                  </a:lnTo>
                  <a:lnTo>
                    <a:pt x="2606" y="16796"/>
                  </a:lnTo>
                  <a:lnTo>
                    <a:pt x="2805" y="16886"/>
                  </a:lnTo>
                  <a:lnTo>
                    <a:pt x="3014" y="16965"/>
                  </a:lnTo>
                  <a:lnTo>
                    <a:pt x="3233" y="17045"/>
                  </a:lnTo>
                  <a:lnTo>
                    <a:pt x="3452" y="17105"/>
                  </a:lnTo>
                  <a:lnTo>
                    <a:pt x="3670" y="17154"/>
                  </a:lnTo>
                  <a:lnTo>
                    <a:pt x="3899" y="17194"/>
                  </a:lnTo>
                  <a:lnTo>
                    <a:pt x="4128" y="17224"/>
                  </a:lnTo>
                  <a:lnTo>
                    <a:pt x="4366" y="17244"/>
                  </a:lnTo>
                  <a:lnTo>
                    <a:pt x="4595" y="17244"/>
                  </a:lnTo>
                  <a:lnTo>
                    <a:pt x="24027" y="21043"/>
                  </a:lnTo>
                  <a:lnTo>
                    <a:pt x="44214" y="17244"/>
                  </a:lnTo>
                  <a:lnTo>
                    <a:pt x="44452" y="17244"/>
                  </a:lnTo>
                  <a:lnTo>
                    <a:pt x="44691" y="17224"/>
                  </a:lnTo>
                  <a:lnTo>
                    <a:pt x="44920" y="17194"/>
                  </a:lnTo>
                  <a:lnTo>
                    <a:pt x="45149" y="17154"/>
                  </a:lnTo>
                  <a:lnTo>
                    <a:pt x="45367" y="17105"/>
                  </a:lnTo>
                  <a:lnTo>
                    <a:pt x="45586" y="17045"/>
                  </a:lnTo>
                  <a:lnTo>
                    <a:pt x="45795" y="16965"/>
                  </a:lnTo>
                  <a:lnTo>
                    <a:pt x="46004" y="16886"/>
                  </a:lnTo>
                  <a:lnTo>
                    <a:pt x="46213" y="16796"/>
                  </a:lnTo>
                  <a:lnTo>
                    <a:pt x="46412" y="16697"/>
                  </a:lnTo>
                  <a:lnTo>
                    <a:pt x="46600" y="16588"/>
                  </a:lnTo>
                  <a:lnTo>
                    <a:pt x="46789" y="16458"/>
                  </a:lnTo>
                  <a:lnTo>
                    <a:pt x="46968" y="16339"/>
                  </a:lnTo>
                  <a:lnTo>
                    <a:pt x="47147" y="16200"/>
                  </a:lnTo>
                  <a:lnTo>
                    <a:pt x="47307" y="16051"/>
                  </a:lnTo>
                  <a:lnTo>
                    <a:pt x="47476" y="15901"/>
                  </a:lnTo>
                  <a:lnTo>
                    <a:pt x="47625" y="15742"/>
                  </a:lnTo>
                  <a:lnTo>
                    <a:pt x="47764" y="15573"/>
                  </a:lnTo>
                  <a:lnTo>
                    <a:pt x="47903" y="15404"/>
                  </a:lnTo>
                  <a:lnTo>
                    <a:pt x="48032" y="15225"/>
                  </a:lnTo>
                  <a:lnTo>
                    <a:pt x="48152" y="15036"/>
                  </a:lnTo>
                  <a:lnTo>
                    <a:pt x="48261" y="14837"/>
                  </a:lnTo>
                  <a:lnTo>
                    <a:pt x="48361" y="14638"/>
                  </a:lnTo>
                  <a:lnTo>
                    <a:pt x="48460" y="14440"/>
                  </a:lnTo>
                  <a:lnTo>
                    <a:pt x="48540" y="14231"/>
                  </a:lnTo>
                  <a:lnTo>
                    <a:pt x="48609" y="14012"/>
                  </a:lnTo>
                  <a:lnTo>
                    <a:pt x="48669" y="13803"/>
                  </a:lnTo>
                  <a:lnTo>
                    <a:pt x="48729" y="13574"/>
                  </a:lnTo>
                  <a:lnTo>
                    <a:pt x="48768" y="13346"/>
                  </a:lnTo>
                  <a:lnTo>
                    <a:pt x="48798" y="13117"/>
                  </a:lnTo>
                  <a:lnTo>
                    <a:pt x="48808" y="12888"/>
                  </a:lnTo>
                  <a:lnTo>
                    <a:pt x="48818" y="12650"/>
                  </a:lnTo>
                  <a:lnTo>
                    <a:pt x="488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54;p32">
              <a:extLst>
                <a:ext uri="{FF2B5EF4-FFF2-40B4-BE49-F238E27FC236}">
                  <a16:creationId xmlns:a16="http://schemas.microsoft.com/office/drawing/2014/main" id="{E49A06D2-C45A-B298-F23E-4E40D76838A9}"/>
                </a:ext>
              </a:extLst>
            </p:cNvPr>
            <p:cNvSpPr/>
            <p:nvPr/>
          </p:nvSpPr>
          <p:spPr>
            <a:xfrm>
              <a:off x="5386016" y="3067802"/>
              <a:ext cx="77078" cy="77094"/>
            </a:xfrm>
            <a:custGeom>
              <a:avLst/>
              <a:gdLst/>
              <a:ahLst/>
              <a:cxnLst/>
              <a:rect l="l" t="t" r="r" b="b"/>
              <a:pathLst>
                <a:path w="4883" h="4884" extrusionOk="0">
                  <a:moveTo>
                    <a:pt x="2317" y="1"/>
                  </a:moveTo>
                  <a:lnTo>
                    <a:pt x="2198" y="10"/>
                  </a:lnTo>
                  <a:lnTo>
                    <a:pt x="2069" y="30"/>
                  </a:lnTo>
                  <a:lnTo>
                    <a:pt x="1949" y="50"/>
                  </a:lnTo>
                  <a:lnTo>
                    <a:pt x="1830" y="80"/>
                  </a:lnTo>
                  <a:lnTo>
                    <a:pt x="1721" y="110"/>
                  </a:lnTo>
                  <a:lnTo>
                    <a:pt x="1492" y="189"/>
                  </a:lnTo>
                  <a:lnTo>
                    <a:pt x="1283" y="299"/>
                  </a:lnTo>
                  <a:lnTo>
                    <a:pt x="1084" y="418"/>
                  </a:lnTo>
                  <a:lnTo>
                    <a:pt x="895" y="557"/>
                  </a:lnTo>
                  <a:lnTo>
                    <a:pt x="716" y="717"/>
                  </a:lnTo>
                  <a:lnTo>
                    <a:pt x="557" y="886"/>
                  </a:lnTo>
                  <a:lnTo>
                    <a:pt x="418" y="1075"/>
                  </a:lnTo>
                  <a:lnTo>
                    <a:pt x="299" y="1283"/>
                  </a:lnTo>
                  <a:lnTo>
                    <a:pt x="199" y="1492"/>
                  </a:lnTo>
                  <a:lnTo>
                    <a:pt x="110" y="1721"/>
                  </a:lnTo>
                  <a:lnTo>
                    <a:pt x="80" y="1830"/>
                  </a:lnTo>
                  <a:lnTo>
                    <a:pt x="50" y="1950"/>
                  </a:lnTo>
                  <a:lnTo>
                    <a:pt x="30" y="2069"/>
                  </a:lnTo>
                  <a:lnTo>
                    <a:pt x="20" y="2188"/>
                  </a:lnTo>
                  <a:lnTo>
                    <a:pt x="10" y="2318"/>
                  </a:lnTo>
                  <a:lnTo>
                    <a:pt x="0" y="2447"/>
                  </a:lnTo>
                  <a:lnTo>
                    <a:pt x="10" y="2566"/>
                  </a:lnTo>
                  <a:lnTo>
                    <a:pt x="20" y="2695"/>
                  </a:lnTo>
                  <a:lnTo>
                    <a:pt x="30" y="2815"/>
                  </a:lnTo>
                  <a:lnTo>
                    <a:pt x="50" y="2934"/>
                  </a:lnTo>
                  <a:lnTo>
                    <a:pt x="80" y="3053"/>
                  </a:lnTo>
                  <a:lnTo>
                    <a:pt x="110" y="3173"/>
                  </a:lnTo>
                  <a:lnTo>
                    <a:pt x="199" y="3392"/>
                  </a:lnTo>
                  <a:lnTo>
                    <a:pt x="299" y="3610"/>
                  </a:lnTo>
                  <a:lnTo>
                    <a:pt x="418" y="3809"/>
                  </a:lnTo>
                  <a:lnTo>
                    <a:pt x="557" y="3998"/>
                  </a:lnTo>
                  <a:lnTo>
                    <a:pt x="716" y="4167"/>
                  </a:lnTo>
                  <a:lnTo>
                    <a:pt x="895" y="4326"/>
                  </a:lnTo>
                  <a:lnTo>
                    <a:pt x="1084" y="4466"/>
                  </a:lnTo>
                  <a:lnTo>
                    <a:pt x="1283" y="4585"/>
                  </a:lnTo>
                  <a:lnTo>
                    <a:pt x="1492" y="4694"/>
                  </a:lnTo>
                  <a:lnTo>
                    <a:pt x="1721" y="4774"/>
                  </a:lnTo>
                  <a:lnTo>
                    <a:pt x="1830" y="4804"/>
                  </a:lnTo>
                  <a:lnTo>
                    <a:pt x="1949" y="4834"/>
                  </a:lnTo>
                  <a:lnTo>
                    <a:pt x="2069" y="4853"/>
                  </a:lnTo>
                  <a:lnTo>
                    <a:pt x="2198" y="4873"/>
                  </a:lnTo>
                  <a:lnTo>
                    <a:pt x="2317" y="4883"/>
                  </a:lnTo>
                  <a:lnTo>
                    <a:pt x="2566" y="4883"/>
                  </a:lnTo>
                  <a:lnTo>
                    <a:pt x="2695" y="4873"/>
                  </a:lnTo>
                  <a:lnTo>
                    <a:pt x="2815" y="4853"/>
                  </a:lnTo>
                  <a:lnTo>
                    <a:pt x="2934" y="4834"/>
                  </a:lnTo>
                  <a:lnTo>
                    <a:pt x="3053" y="4804"/>
                  </a:lnTo>
                  <a:lnTo>
                    <a:pt x="3173" y="4774"/>
                  </a:lnTo>
                  <a:lnTo>
                    <a:pt x="3391" y="4694"/>
                  </a:lnTo>
                  <a:lnTo>
                    <a:pt x="3610" y="4585"/>
                  </a:lnTo>
                  <a:lnTo>
                    <a:pt x="3809" y="4466"/>
                  </a:lnTo>
                  <a:lnTo>
                    <a:pt x="3998" y="4326"/>
                  </a:lnTo>
                  <a:lnTo>
                    <a:pt x="4167" y="4167"/>
                  </a:lnTo>
                  <a:lnTo>
                    <a:pt x="4326" y="3998"/>
                  </a:lnTo>
                  <a:lnTo>
                    <a:pt x="4465" y="3809"/>
                  </a:lnTo>
                  <a:lnTo>
                    <a:pt x="4595" y="3610"/>
                  </a:lnTo>
                  <a:lnTo>
                    <a:pt x="4694" y="3392"/>
                  </a:lnTo>
                  <a:lnTo>
                    <a:pt x="4774" y="3173"/>
                  </a:lnTo>
                  <a:lnTo>
                    <a:pt x="4813" y="3053"/>
                  </a:lnTo>
                  <a:lnTo>
                    <a:pt x="4833" y="2934"/>
                  </a:lnTo>
                  <a:lnTo>
                    <a:pt x="4853" y="2815"/>
                  </a:lnTo>
                  <a:lnTo>
                    <a:pt x="4873" y="2695"/>
                  </a:lnTo>
                  <a:lnTo>
                    <a:pt x="4883" y="2566"/>
                  </a:lnTo>
                  <a:lnTo>
                    <a:pt x="4883" y="2447"/>
                  </a:lnTo>
                  <a:lnTo>
                    <a:pt x="4883" y="2318"/>
                  </a:lnTo>
                  <a:lnTo>
                    <a:pt x="4873" y="2188"/>
                  </a:lnTo>
                  <a:lnTo>
                    <a:pt x="4853" y="2069"/>
                  </a:lnTo>
                  <a:lnTo>
                    <a:pt x="4833" y="1950"/>
                  </a:lnTo>
                  <a:lnTo>
                    <a:pt x="4813" y="1830"/>
                  </a:lnTo>
                  <a:lnTo>
                    <a:pt x="4774" y="1721"/>
                  </a:lnTo>
                  <a:lnTo>
                    <a:pt x="4694" y="1492"/>
                  </a:lnTo>
                  <a:lnTo>
                    <a:pt x="4595" y="1283"/>
                  </a:lnTo>
                  <a:lnTo>
                    <a:pt x="4465" y="1075"/>
                  </a:lnTo>
                  <a:lnTo>
                    <a:pt x="4326" y="886"/>
                  </a:lnTo>
                  <a:lnTo>
                    <a:pt x="4167" y="717"/>
                  </a:lnTo>
                  <a:lnTo>
                    <a:pt x="3998" y="557"/>
                  </a:lnTo>
                  <a:lnTo>
                    <a:pt x="3809" y="418"/>
                  </a:lnTo>
                  <a:lnTo>
                    <a:pt x="3610" y="299"/>
                  </a:lnTo>
                  <a:lnTo>
                    <a:pt x="3391" y="189"/>
                  </a:lnTo>
                  <a:lnTo>
                    <a:pt x="3173" y="110"/>
                  </a:lnTo>
                  <a:lnTo>
                    <a:pt x="3053" y="80"/>
                  </a:lnTo>
                  <a:lnTo>
                    <a:pt x="2934" y="50"/>
                  </a:lnTo>
                  <a:lnTo>
                    <a:pt x="2815" y="30"/>
                  </a:lnTo>
                  <a:lnTo>
                    <a:pt x="2695" y="10"/>
                  </a:lnTo>
                  <a:lnTo>
                    <a:pt x="2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55;p32">
              <a:extLst>
                <a:ext uri="{FF2B5EF4-FFF2-40B4-BE49-F238E27FC236}">
                  <a16:creationId xmlns:a16="http://schemas.microsoft.com/office/drawing/2014/main" id="{8C81CFEA-CDC8-9EC5-2F1F-140BD4DAAF78}"/>
                </a:ext>
              </a:extLst>
            </p:cNvPr>
            <p:cNvSpPr/>
            <p:nvPr/>
          </p:nvSpPr>
          <p:spPr>
            <a:xfrm>
              <a:off x="5339861" y="2650873"/>
              <a:ext cx="133131" cy="142081"/>
            </a:xfrm>
            <a:custGeom>
              <a:avLst/>
              <a:gdLst/>
              <a:ahLst/>
              <a:cxnLst/>
              <a:rect l="l" t="t" r="r" b="b"/>
              <a:pathLst>
                <a:path w="8434" h="9001" extrusionOk="0">
                  <a:moveTo>
                    <a:pt x="4476" y="1"/>
                  </a:moveTo>
                  <a:lnTo>
                    <a:pt x="388" y="1522"/>
                  </a:lnTo>
                  <a:lnTo>
                    <a:pt x="319" y="1910"/>
                  </a:lnTo>
                  <a:lnTo>
                    <a:pt x="249" y="2278"/>
                  </a:lnTo>
                  <a:lnTo>
                    <a:pt x="190" y="2646"/>
                  </a:lnTo>
                  <a:lnTo>
                    <a:pt x="140" y="2994"/>
                  </a:lnTo>
                  <a:lnTo>
                    <a:pt x="90" y="3322"/>
                  </a:lnTo>
                  <a:lnTo>
                    <a:pt x="60" y="3651"/>
                  </a:lnTo>
                  <a:lnTo>
                    <a:pt x="30" y="3969"/>
                  </a:lnTo>
                  <a:lnTo>
                    <a:pt x="11" y="4267"/>
                  </a:lnTo>
                  <a:lnTo>
                    <a:pt x="1" y="4556"/>
                  </a:lnTo>
                  <a:lnTo>
                    <a:pt x="1" y="4834"/>
                  </a:lnTo>
                  <a:lnTo>
                    <a:pt x="1" y="5103"/>
                  </a:lnTo>
                  <a:lnTo>
                    <a:pt x="11" y="5361"/>
                  </a:lnTo>
                  <a:lnTo>
                    <a:pt x="30" y="5610"/>
                  </a:lnTo>
                  <a:lnTo>
                    <a:pt x="50" y="5848"/>
                  </a:lnTo>
                  <a:lnTo>
                    <a:pt x="90" y="6067"/>
                  </a:lnTo>
                  <a:lnTo>
                    <a:pt x="120" y="6286"/>
                  </a:lnTo>
                  <a:lnTo>
                    <a:pt x="170" y="6495"/>
                  </a:lnTo>
                  <a:lnTo>
                    <a:pt x="219" y="6694"/>
                  </a:lnTo>
                  <a:lnTo>
                    <a:pt x="269" y="6873"/>
                  </a:lnTo>
                  <a:lnTo>
                    <a:pt x="329" y="7052"/>
                  </a:lnTo>
                  <a:lnTo>
                    <a:pt x="398" y="7221"/>
                  </a:lnTo>
                  <a:lnTo>
                    <a:pt x="468" y="7380"/>
                  </a:lnTo>
                  <a:lnTo>
                    <a:pt x="538" y="7529"/>
                  </a:lnTo>
                  <a:lnTo>
                    <a:pt x="627" y="7678"/>
                  </a:lnTo>
                  <a:lnTo>
                    <a:pt x="707" y="7807"/>
                  </a:lnTo>
                  <a:lnTo>
                    <a:pt x="796" y="7937"/>
                  </a:lnTo>
                  <a:lnTo>
                    <a:pt x="896" y="8056"/>
                  </a:lnTo>
                  <a:lnTo>
                    <a:pt x="985" y="8165"/>
                  </a:lnTo>
                  <a:lnTo>
                    <a:pt x="1094" y="8265"/>
                  </a:lnTo>
                  <a:lnTo>
                    <a:pt x="1194" y="8354"/>
                  </a:lnTo>
                  <a:lnTo>
                    <a:pt x="1303" y="8444"/>
                  </a:lnTo>
                  <a:lnTo>
                    <a:pt x="1413" y="8523"/>
                  </a:lnTo>
                  <a:lnTo>
                    <a:pt x="1532" y="8603"/>
                  </a:lnTo>
                  <a:lnTo>
                    <a:pt x="1651" y="8663"/>
                  </a:lnTo>
                  <a:lnTo>
                    <a:pt x="1771" y="8722"/>
                  </a:lnTo>
                  <a:lnTo>
                    <a:pt x="1890" y="8782"/>
                  </a:lnTo>
                  <a:lnTo>
                    <a:pt x="2019" y="8832"/>
                  </a:lnTo>
                  <a:lnTo>
                    <a:pt x="2149" y="8871"/>
                  </a:lnTo>
                  <a:lnTo>
                    <a:pt x="2278" y="8901"/>
                  </a:lnTo>
                  <a:lnTo>
                    <a:pt x="2407" y="8931"/>
                  </a:lnTo>
                  <a:lnTo>
                    <a:pt x="2676" y="8981"/>
                  </a:lnTo>
                  <a:lnTo>
                    <a:pt x="2944" y="9001"/>
                  </a:lnTo>
                  <a:lnTo>
                    <a:pt x="3223" y="9001"/>
                  </a:lnTo>
                  <a:lnTo>
                    <a:pt x="3501" y="8991"/>
                  </a:lnTo>
                  <a:lnTo>
                    <a:pt x="3779" y="8961"/>
                  </a:lnTo>
                  <a:lnTo>
                    <a:pt x="4048" y="8921"/>
                  </a:lnTo>
                  <a:lnTo>
                    <a:pt x="4326" y="8862"/>
                  </a:lnTo>
                  <a:lnTo>
                    <a:pt x="4595" y="8792"/>
                  </a:lnTo>
                  <a:lnTo>
                    <a:pt x="4853" y="8712"/>
                  </a:lnTo>
                  <a:lnTo>
                    <a:pt x="5112" y="8633"/>
                  </a:lnTo>
                  <a:lnTo>
                    <a:pt x="5361" y="8533"/>
                  </a:lnTo>
                  <a:lnTo>
                    <a:pt x="5599" y="8434"/>
                  </a:lnTo>
                  <a:lnTo>
                    <a:pt x="5818" y="8334"/>
                  </a:lnTo>
                  <a:lnTo>
                    <a:pt x="5997" y="8215"/>
                  </a:lnTo>
                  <a:lnTo>
                    <a:pt x="6156" y="8106"/>
                  </a:lnTo>
                  <a:lnTo>
                    <a:pt x="6285" y="7976"/>
                  </a:lnTo>
                  <a:lnTo>
                    <a:pt x="6385" y="7847"/>
                  </a:lnTo>
                  <a:lnTo>
                    <a:pt x="6464" y="7718"/>
                  </a:lnTo>
                  <a:lnTo>
                    <a:pt x="6514" y="7589"/>
                  </a:lnTo>
                  <a:lnTo>
                    <a:pt x="6554" y="7449"/>
                  </a:lnTo>
                  <a:lnTo>
                    <a:pt x="6574" y="7310"/>
                  </a:lnTo>
                  <a:lnTo>
                    <a:pt x="6574" y="7161"/>
                  </a:lnTo>
                  <a:lnTo>
                    <a:pt x="6554" y="7022"/>
                  </a:lnTo>
                  <a:lnTo>
                    <a:pt x="6524" y="6873"/>
                  </a:lnTo>
                  <a:lnTo>
                    <a:pt x="6484" y="6723"/>
                  </a:lnTo>
                  <a:lnTo>
                    <a:pt x="6425" y="6584"/>
                  </a:lnTo>
                  <a:lnTo>
                    <a:pt x="6365" y="6435"/>
                  </a:lnTo>
                  <a:lnTo>
                    <a:pt x="6295" y="6296"/>
                  </a:lnTo>
                  <a:lnTo>
                    <a:pt x="6146" y="6007"/>
                  </a:lnTo>
                  <a:lnTo>
                    <a:pt x="5987" y="5739"/>
                  </a:lnTo>
                  <a:lnTo>
                    <a:pt x="5828" y="5480"/>
                  </a:lnTo>
                  <a:lnTo>
                    <a:pt x="5689" y="5242"/>
                  </a:lnTo>
                  <a:lnTo>
                    <a:pt x="5639" y="5132"/>
                  </a:lnTo>
                  <a:lnTo>
                    <a:pt x="5589" y="5033"/>
                  </a:lnTo>
                  <a:lnTo>
                    <a:pt x="5550" y="4933"/>
                  </a:lnTo>
                  <a:lnTo>
                    <a:pt x="5530" y="4844"/>
                  </a:lnTo>
                  <a:lnTo>
                    <a:pt x="5520" y="4764"/>
                  </a:lnTo>
                  <a:lnTo>
                    <a:pt x="5530" y="4695"/>
                  </a:lnTo>
                  <a:lnTo>
                    <a:pt x="5560" y="4635"/>
                  </a:lnTo>
                  <a:lnTo>
                    <a:pt x="5609" y="4575"/>
                  </a:lnTo>
                  <a:lnTo>
                    <a:pt x="5669" y="4536"/>
                  </a:lnTo>
                  <a:lnTo>
                    <a:pt x="5729" y="4516"/>
                  </a:lnTo>
                  <a:lnTo>
                    <a:pt x="5808" y="4496"/>
                  </a:lnTo>
                  <a:lnTo>
                    <a:pt x="5888" y="4496"/>
                  </a:lnTo>
                  <a:lnTo>
                    <a:pt x="5967" y="4506"/>
                  </a:lnTo>
                  <a:lnTo>
                    <a:pt x="6057" y="4526"/>
                  </a:lnTo>
                  <a:lnTo>
                    <a:pt x="6146" y="4556"/>
                  </a:lnTo>
                  <a:lnTo>
                    <a:pt x="6246" y="4595"/>
                  </a:lnTo>
                  <a:lnTo>
                    <a:pt x="6445" y="4685"/>
                  </a:lnTo>
                  <a:lnTo>
                    <a:pt x="6653" y="4794"/>
                  </a:lnTo>
                  <a:lnTo>
                    <a:pt x="7081" y="5033"/>
                  </a:lnTo>
                  <a:lnTo>
                    <a:pt x="7290" y="5132"/>
                  </a:lnTo>
                  <a:lnTo>
                    <a:pt x="7499" y="5222"/>
                  </a:lnTo>
                  <a:lnTo>
                    <a:pt x="7598" y="5252"/>
                  </a:lnTo>
                  <a:lnTo>
                    <a:pt x="7688" y="5272"/>
                  </a:lnTo>
                  <a:lnTo>
                    <a:pt x="7787" y="5291"/>
                  </a:lnTo>
                  <a:lnTo>
                    <a:pt x="7956" y="5291"/>
                  </a:lnTo>
                  <a:lnTo>
                    <a:pt x="8036" y="5262"/>
                  </a:lnTo>
                  <a:lnTo>
                    <a:pt x="8115" y="5232"/>
                  </a:lnTo>
                  <a:lnTo>
                    <a:pt x="8185" y="5182"/>
                  </a:lnTo>
                  <a:lnTo>
                    <a:pt x="8245" y="5112"/>
                  </a:lnTo>
                  <a:lnTo>
                    <a:pt x="8294" y="5033"/>
                  </a:lnTo>
                  <a:lnTo>
                    <a:pt x="8344" y="4933"/>
                  </a:lnTo>
                  <a:lnTo>
                    <a:pt x="8384" y="4804"/>
                  </a:lnTo>
                  <a:lnTo>
                    <a:pt x="8414" y="4675"/>
                  </a:lnTo>
                  <a:lnTo>
                    <a:pt x="8433" y="4546"/>
                  </a:lnTo>
                  <a:lnTo>
                    <a:pt x="8433" y="4406"/>
                  </a:lnTo>
                  <a:lnTo>
                    <a:pt x="8424" y="4267"/>
                  </a:lnTo>
                  <a:lnTo>
                    <a:pt x="8404" y="4128"/>
                  </a:lnTo>
                  <a:lnTo>
                    <a:pt x="8364" y="3999"/>
                  </a:lnTo>
                  <a:lnTo>
                    <a:pt x="8314" y="3859"/>
                  </a:lnTo>
                  <a:lnTo>
                    <a:pt x="8264" y="3720"/>
                  </a:lnTo>
                  <a:lnTo>
                    <a:pt x="8195" y="3581"/>
                  </a:lnTo>
                  <a:lnTo>
                    <a:pt x="8125" y="3442"/>
                  </a:lnTo>
                  <a:lnTo>
                    <a:pt x="8036" y="3313"/>
                  </a:lnTo>
                  <a:lnTo>
                    <a:pt x="7946" y="3173"/>
                  </a:lnTo>
                  <a:lnTo>
                    <a:pt x="7747" y="2915"/>
                  </a:lnTo>
                  <a:lnTo>
                    <a:pt x="7538" y="2666"/>
                  </a:lnTo>
                  <a:lnTo>
                    <a:pt x="7300" y="2427"/>
                  </a:lnTo>
                  <a:lnTo>
                    <a:pt x="7061" y="2199"/>
                  </a:lnTo>
                  <a:lnTo>
                    <a:pt x="6813" y="1990"/>
                  </a:lnTo>
                  <a:lnTo>
                    <a:pt x="6574" y="1791"/>
                  </a:lnTo>
                  <a:lnTo>
                    <a:pt x="6335" y="1622"/>
                  </a:lnTo>
                  <a:lnTo>
                    <a:pt x="6116" y="1473"/>
                  </a:lnTo>
                  <a:lnTo>
                    <a:pt x="5918" y="1353"/>
                  </a:lnTo>
                  <a:lnTo>
                    <a:pt x="5748" y="1254"/>
                  </a:lnTo>
                  <a:lnTo>
                    <a:pt x="5589" y="1164"/>
                  </a:lnTo>
                  <a:lnTo>
                    <a:pt x="5450" y="1075"/>
                  </a:lnTo>
                  <a:lnTo>
                    <a:pt x="5311" y="976"/>
                  </a:lnTo>
                  <a:lnTo>
                    <a:pt x="5192" y="876"/>
                  </a:lnTo>
                  <a:lnTo>
                    <a:pt x="5072" y="777"/>
                  </a:lnTo>
                  <a:lnTo>
                    <a:pt x="4973" y="667"/>
                  </a:lnTo>
                  <a:lnTo>
                    <a:pt x="4794" y="468"/>
                  </a:lnTo>
                  <a:lnTo>
                    <a:pt x="4655" y="289"/>
                  </a:lnTo>
                  <a:lnTo>
                    <a:pt x="4555" y="140"/>
                  </a:lnTo>
                  <a:lnTo>
                    <a:pt x="4476"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56;p32">
              <a:extLst>
                <a:ext uri="{FF2B5EF4-FFF2-40B4-BE49-F238E27FC236}">
                  <a16:creationId xmlns:a16="http://schemas.microsoft.com/office/drawing/2014/main" id="{F83DFE9E-3CA8-5CC8-A38E-F67CFA771942}"/>
                </a:ext>
              </a:extLst>
            </p:cNvPr>
            <p:cNvSpPr/>
            <p:nvPr/>
          </p:nvSpPr>
          <p:spPr>
            <a:xfrm>
              <a:off x="5130141" y="1672771"/>
              <a:ext cx="449746" cy="1005915"/>
            </a:xfrm>
            <a:custGeom>
              <a:avLst/>
              <a:gdLst/>
              <a:ahLst/>
              <a:cxnLst/>
              <a:rect l="l" t="t" r="r" b="b"/>
              <a:pathLst>
                <a:path w="28492" h="63726" extrusionOk="0">
                  <a:moveTo>
                    <a:pt x="22694" y="1"/>
                  </a:moveTo>
                  <a:lnTo>
                    <a:pt x="22426" y="11"/>
                  </a:lnTo>
                  <a:lnTo>
                    <a:pt x="22147" y="31"/>
                  </a:lnTo>
                  <a:lnTo>
                    <a:pt x="21859" y="51"/>
                  </a:lnTo>
                  <a:lnTo>
                    <a:pt x="21570" y="100"/>
                  </a:lnTo>
                  <a:lnTo>
                    <a:pt x="21272" y="150"/>
                  </a:lnTo>
                  <a:lnTo>
                    <a:pt x="20964" y="220"/>
                  </a:lnTo>
                  <a:lnTo>
                    <a:pt x="20645" y="299"/>
                  </a:lnTo>
                  <a:lnTo>
                    <a:pt x="20327" y="389"/>
                  </a:lnTo>
                  <a:lnTo>
                    <a:pt x="19999" y="498"/>
                  </a:lnTo>
                  <a:lnTo>
                    <a:pt x="19671" y="618"/>
                  </a:lnTo>
                  <a:lnTo>
                    <a:pt x="19333" y="757"/>
                  </a:lnTo>
                  <a:lnTo>
                    <a:pt x="18985" y="906"/>
                  </a:lnTo>
                  <a:lnTo>
                    <a:pt x="18627" y="1065"/>
                  </a:lnTo>
                  <a:lnTo>
                    <a:pt x="18269" y="1244"/>
                  </a:lnTo>
                  <a:lnTo>
                    <a:pt x="17901" y="1443"/>
                  </a:lnTo>
                  <a:lnTo>
                    <a:pt x="17523" y="1652"/>
                  </a:lnTo>
                  <a:lnTo>
                    <a:pt x="17145" y="1871"/>
                  </a:lnTo>
                  <a:lnTo>
                    <a:pt x="16757" y="2119"/>
                  </a:lnTo>
                  <a:lnTo>
                    <a:pt x="16359" y="2378"/>
                  </a:lnTo>
                  <a:lnTo>
                    <a:pt x="15962" y="2646"/>
                  </a:lnTo>
                  <a:lnTo>
                    <a:pt x="15544" y="2945"/>
                  </a:lnTo>
                  <a:lnTo>
                    <a:pt x="15136" y="3253"/>
                  </a:lnTo>
                  <a:lnTo>
                    <a:pt x="14709" y="3581"/>
                  </a:lnTo>
                  <a:lnTo>
                    <a:pt x="14281" y="3919"/>
                  </a:lnTo>
                  <a:lnTo>
                    <a:pt x="13843" y="4277"/>
                  </a:lnTo>
                  <a:lnTo>
                    <a:pt x="13396" y="4665"/>
                  </a:lnTo>
                  <a:lnTo>
                    <a:pt x="12948" y="5063"/>
                  </a:lnTo>
                  <a:lnTo>
                    <a:pt x="12491" y="5480"/>
                  </a:lnTo>
                  <a:lnTo>
                    <a:pt x="12024" y="5908"/>
                  </a:lnTo>
                  <a:lnTo>
                    <a:pt x="11546" y="6365"/>
                  </a:lnTo>
                  <a:lnTo>
                    <a:pt x="11069" y="6843"/>
                  </a:lnTo>
                  <a:lnTo>
                    <a:pt x="10582" y="7340"/>
                  </a:lnTo>
                  <a:lnTo>
                    <a:pt x="10084" y="7847"/>
                  </a:lnTo>
                  <a:lnTo>
                    <a:pt x="9587" y="8384"/>
                  </a:lnTo>
                  <a:lnTo>
                    <a:pt x="9080" y="8941"/>
                  </a:lnTo>
                  <a:lnTo>
                    <a:pt x="8563" y="9518"/>
                  </a:lnTo>
                  <a:lnTo>
                    <a:pt x="8036" y="10114"/>
                  </a:lnTo>
                  <a:lnTo>
                    <a:pt x="7509" y="10731"/>
                  </a:lnTo>
                  <a:lnTo>
                    <a:pt x="6972" y="11367"/>
                  </a:lnTo>
                  <a:lnTo>
                    <a:pt x="6425" y="12024"/>
                  </a:lnTo>
                  <a:lnTo>
                    <a:pt x="5878" y="12710"/>
                  </a:lnTo>
                  <a:lnTo>
                    <a:pt x="5311" y="13416"/>
                  </a:lnTo>
                  <a:lnTo>
                    <a:pt x="4744" y="14142"/>
                  </a:lnTo>
                  <a:lnTo>
                    <a:pt x="4168" y="14898"/>
                  </a:lnTo>
                  <a:lnTo>
                    <a:pt x="4038" y="15097"/>
                  </a:lnTo>
                  <a:lnTo>
                    <a:pt x="3899" y="15306"/>
                  </a:lnTo>
                  <a:lnTo>
                    <a:pt x="3631" y="15753"/>
                  </a:lnTo>
                  <a:lnTo>
                    <a:pt x="3362" y="16240"/>
                  </a:lnTo>
                  <a:lnTo>
                    <a:pt x="3103" y="16757"/>
                  </a:lnTo>
                  <a:lnTo>
                    <a:pt x="2855" y="17314"/>
                  </a:lnTo>
                  <a:lnTo>
                    <a:pt x="2606" y="17901"/>
                  </a:lnTo>
                  <a:lnTo>
                    <a:pt x="2358" y="18518"/>
                  </a:lnTo>
                  <a:lnTo>
                    <a:pt x="2129" y="19154"/>
                  </a:lnTo>
                  <a:lnTo>
                    <a:pt x="1900" y="19820"/>
                  </a:lnTo>
                  <a:lnTo>
                    <a:pt x="1681" y="20516"/>
                  </a:lnTo>
                  <a:lnTo>
                    <a:pt x="1483" y="21222"/>
                  </a:lnTo>
                  <a:lnTo>
                    <a:pt x="1284" y="21948"/>
                  </a:lnTo>
                  <a:lnTo>
                    <a:pt x="1095" y="22694"/>
                  </a:lnTo>
                  <a:lnTo>
                    <a:pt x="926" y="23460"/>
                  </a:lnTo>
                  <a:lnTo>
                    <a:pt x="767" y="24226"/>
                  </a:lnTo>
                  <a:lnTo>
                    <a:pt x="617" y="25011"/>
                  </a:lnTo>
                  <a:lnTo>
                    <a:pt x="488" y="25797"/>
                  </a:lnTo>
                  <a:lnTo>
                    <a:pt x="369" y="26592"/>
                  </a:lnTo>
                  <a:lnTo>
                    <a:pt x="259" y="27388"/>
                  </a:lnTo>
                  <a:lnTo>
                    <a:pt x="180" y="28184"/>
                  </a:lnTo>
                  <a:lnTo>
                    <a:pt x="100" y="28979"/>
                  </a:lnTo>
                  <a:lnTo>
                    <a:pt x="51" y="29775"/>
                  </a:lnTo>
                  <a:lnTo>
                    <a:pt x="21" y="30570"/>
                  </a:lnTo>
                  <a:lnTo>
                    <a:pt x="1" y="31346"/>
                  </a:lnTo>
                  <a:lnTo>
                    <a:pt x="1" y="32122"/>
                  </a:lnTo>
                  <a:lnTo>
                    <a:pt x="31" y="32887"/>
                  </a:lnTo>
                  <a:lnTo>
                    <a:pt x="70" y="33633"/>
                  </a:lnTo>
                  <a:lnTo>
                    <a:pt x="140" y="34369"/>
                  </a:lnTo>
                  <a:lnTo>
                    <a:pt x="180" y="34727"/>
                  </a:lnTo>
                  <a:lnTo>
                    <a:pt x="220" y="35075"/>
                  </a:lnTo>
                  <a:lnTo>
                    <a:pt x="279" y="35423"/>
                  </a:lnTo>
                  <a:lnTo>
                    <a:pt x="329" y="35771"/>
                  </a:lnTo>
                  <a:lnTo>
                    <a:pt x="399" y="36109"/>
                  </a:lnTo>
                  <a:lnTo>
                    <a:pt x="468" y="36447"/>
                  </a:lnTo>
                  <a:lnTo>
                    <a:pt x="548" y="36766"/>
                  </a:lnTo>
                  <a:lnTo>
                    <a:pt x="627" y="37094"/>
                  </a:lnTo>
                  <a:lnTo>
                    <a:pt x="985" y="38387"/>
                  </a:lnTo>
                  <a:lnTo>
                    <a:pt x="1343" y="39650"/>
                  </a:lnTo>
                  <a:lnTo>
                    <a:pt x="1721" y="40873"/>
                  </a:lnTo>
                  <a:lnTo>
                    <a:pt x="2099" y="42076"/>
                  </a:lnTo>
                  <a:lnTo>
                    <a:pt x="2477" y="43240"/>
                  </a:lnTo>
                  <a:lnTo>
                    <a:pt x="2865" y="44373"/>
                  </a:lnTo>
                  <a:lnTo>
                    <a:pt x="3263" y="45477"/>
                  </a:lnTo>
                  <a:lnTo>
                    <a:pt x="3660" y="46541"/>
                  </a:lnTo>
                  <a:lnTo>
                    <a:pt x="4068" y="47585"/>
                  </a:lnTo>
                  <a:lnTo>
                    <a:pt x="4466" y="48600"/>
                  </a:lnTo>
                  <a:lnTo>
                    <a:pt x="4874" y="49574"/>
                  </a:lnTo>
                  <a:lnTo>
                    <a:pt x="5281" y="50529"/>
                  </a:lnTo>
                  <a:lnTo>
                    <a:pt x="5699" y="51444"/>
                  </a:lnTo>
                  <a:lnTo>
                    <a:pt x="6107" y="52339"/>
                  </a:lnTo>
                  <a:lnTo>
                    <a:pt x="6524" y="53204"/>
                  </a:lnTo>
                  <a:lnTo>
                    <a:pt x="6932" y="54039"/>
                  </a:lnTo>
                  <a:lnTo>
                    <a:pt x="7350" y="54845"/>
                  </a:lnTo>
                  <a:lnTo>
                    <a:pt x="7757" y="55620"/>
                  </a:lnTo>
                  <a:lnTo>
                    <a:pt x="8175" y="56376"/>
                  </a:lnTo>
                  <a:lnTo>
                    <a:pt x="8583" y="57092"/>
                  </a:lnTo>
                  <a:lnTo>
                    <a:pt x="8991" y="57788"/>
                  </a:lnTo>
                  <a:lnTo>
                    <a:pt x="9388" y="58455"/>
                  </a:lnTo>
                  <a:lnTo>
                    <a:pt x="9786" y="59101"/>
                  </a:lnTo>
                  <a:lnTo>
                    <a:pt x="10184" y="59718"/>
                  </a:lnTo>
                  <a:lnTo>
                    <a:pt x="10572" y="60304"/>
                  </a:lnTo>
                  <a:lnTo>
                    <a:pt x="10960" y="60871"/>
                  </a:lnTo>
                  <a:lnTo>
                    <a:pt x="11337" y="61408"/>
                  </a:lnTo>
                  <a:lnTo>
                    <a:pt x="11715" y="61925"/>
                  </a:lnTo>
                  <a:lnTo>
                    <a:pt x="12073" y="62412"/>
                  </a:lnTo>
                  <a:lnTo>
                    <a:pt x="12441" y="62870"/>
                  </a:lnTo>
                  <a:lnTo>
                    <a:pt x="12789" y="63317"/>
                  </a:lnTo>
                  <a:lnTo>
                    <a:pt x="13127" y="63725"/>
                  </a:lnTo>
                  <a:lnTo>
                    <a:pt x="19343" y="62940"/>
                  </a:lnTo>
                  <a:lnTo>
                    <a:pt x="19064" y="62233"/>
                  </a:lnTo>
                  <a:lnTo>
                    <a:pt x="18746" y="61408"/>
                  </a:lnTo>
                  <a:lnTo>
                    <a:pt x="18318" y="60294"/>
                  </a:lnTo>
                  <a:lnTo>
                    <a:pt x="17821" y="58922"/>
                  </a:lnTo>
                  <a:lnTo>
                    <a:pt x="17553" y="58156"/>
                  </a:lnTo>
                  <a:lnTo>
                    <a:pt x="17264" y="57331"/>
                  </a:lnTo>
                  <a:lnTo>
                    <a:pt x="16966" y="56456"/>
                  </a:lnTo>
                  <a:lnTo>
                    <a:pt x="16668" y="55531"/>
                  </a:lnTo>
                  <a:lnTo>
                    <a:pt x="16359" y="54566"/>
                  </a:lnTo>
                  <a:lnTo>
                    <a:pt x="16041" y="53562"/>
                  </a:lnTo>
                  <a:lnTo>
                    <a:pt x="15733" y="52518"/>
                  </a:lnTo>
                  <a:lnTo>
                    <a:pt x="15425" y="51444"/>
                  </a:lnTo>
                  <a:lnTo>
                    <a:pt x="15116" y="50340"/>
                  </a:lnTo>
                  <a:lnTo>
                    <a:pt x="14818" y="49216"/>
                  </a:lnTo>
                  <a:lnTo>
                    <a:pt x="14520" y="48063"/>
                  </a:lnTo>
                  <a:lnTo>
                    <a:pt x="14241" y="46889"/>
                  </a:lnTo>
                  <a:lnTo>
                    <a:pt x="13973" y="45706"/>
                  </a:lnTo>
                  <a:lnTo>
                    <a:pt x="13724" y="44512"/>
                  </a:lnTo>
                  <a:lnTo>
                    <a:pt x="13495" y="43309"/>
                  </a:lnTo>
                  <a:lnTo>
                    <a:pt x="13277" y="42096"/>
                  </a:lnTo>
                  <a:lnTo>
                    <a:pt x="13177" y="41489"/>
                  </a:lnTo>
                  <a:lnTo>
                    <a:pt x="13088" y="40883"/>
                  </a:lnTo>
                  <a:lnTo>
                    <a:pt x="12998" y="40276"/>
                  </a:lnTo>
                  <a:lnTo>
                    <a:pt x="12919" y="39679"/>
                  </a:lnTo>
                  <a:lnTo>
                    <a:pt x="12849" y="39073"/>
                  </a:lnTo>
                  <a:lnTo>
                    <a:pt x="12779" y="38476"/>
                  </a:lnTo>
                  <a:lnTo>
                    <a:pt x="12730" y="37879"/>
                  </a:lnTo>
                  <a:lnTo>
                    <a:pt x="12680" y="37283"/>
                  </a:lnTo>
                  <a:lnTo>
                    <a:pt x="12630" y="36686"/>
                  </a:lnTo>
                  <a:lnTo>
                    <a:pt x="12600" y="36099"/>
                  </a:lnTo>
                  <a:lnTo>
                    <a:pt x="12571" y="35513"/>
                  </a:lnTo>
                  <a:lnTo>
                    <a:pt x="12561" y="34936"/>
                  </a:lnTo>
                  <a:lnTo>
                    <a:pt x="12561" y="34807"/>
                  </a:lnTo>
                  <a:lnTo>
                    <a:pt x="12581" y="34429"/>
                  </a:lnTo>
                  <a:lnTo>
                    <a:pt x="12600" y="34160"/>
                  </a:lnTo>
                  <a:lnTo>
                    <a:pt x="12640" y="33832"/>
                  </a:lnTo>
                  <a:lnTo>
                    <a:pt x="12680" y="33454"/>
                  </a:lnTo>
                  <a:lnTo>
                    <a:pt x="12750" y="33017"/>
                  </a:lnTo>
                  <a:lnTo>
                    <a:pt x="12829" y="32549"/>
                  </a:lnTo>
                  <a:lnTo>
                    <a:pt x="12929" y="32022"/>
                  </a:lnTo>
                  <a:lnTo>
                    <a:pt x="13058" y="31465"/>
                  </a:lnTo>
                  <a:lnTo>
                    <a:pt x="13207" y="30859"/>
                  </a:lnTo>
                  <a:lnTo>
                    <a:pt x="13396" y="30222"/>
                  </a:lnTo>
                  <a:lnTo>
                    <a:pt x="13605" y="29546"/>
                  </a:lnTo>
                  <a:lnTo>
                    <a:pt x="13843" y="28840"/>
                  </a:lnTo>
                  <a:lnTo>
                    <a:pt x="13983" y="28482"/>
                  </a:lnTo>
                  <a:lnTo>
                    <a:pt x="14122" y="28104"/>
                  </a:lnTo>
                  <a:lnTo>
                    <a:pt x="14281" y="27726"/>
                  </a:lnTo>
                  <a:lnTo>
                    <a:pt x="14440" y="27338"/>
                  </a:lnTo>
                  <a:lnTo>
                    <a:pt x="14619" y="26950"/>
                  </a:lnTo>
                  <a:lnTo>
                    <a:pt x="14798" y="26553"/>
                  </a:lnTo>
                  <a:lnTo>
                    <a:pt x="14997" y="26145"/>
                  </a:lnTo>
                  <a:lnTo>
                    <a:pt x="15196" y="25737"/>
                  </a:lnTo>
                  <a:lnTo>
                    <a:pt x="15415" y="25320"/>
                  </a:lnTo>
                  <a:lnTo>
                    <a:pt x="15643" y="24902"/>
                  </a:lnTo>
                  <a:lnTo>
                    <a:pt x="15882" y="24474"/>
                  </a:lnTo>
                  <a:lnTo>
                    <a:pt x="16131" y="24047"/>
                  </a:lnTo>
                  <a:lnTo>
                    <a:pt x="16399" y="23619"/>
                  </a:lnTo>
                  <a:lnTo>
                    <a:pt x="16678" y="23182"/>
                  </a:lnTo>
                  <a:lnTo>
                    <a:pt x="16966" y="22744"/>
                  </a:lnTo>
                  <a:lnTo>
                    <a:pt x="17264" y="22296"/>
                  </a:lnTo>
                  <a:lnTo>
                    <a:pt x="17583" y="21849"/>
                  </a:lnTo>
                  <a:lnTo>
                    <a:pt x="17921" y="21401"/>
                  </a:lnTo>
                  <a:lnTo>
                    <a:pt x="18259" y="20954"/>
                  </a:lnTo>
                  <a:lnTo>
                    <a:pt x="18617" y="20506"/>
                  </a:lnTo>
                  <a:lnTo>
                    <a:pt x="18995" y="20049"/>
                  </a:lnTo>
                  <a:lnTo>
                    <a:pt x="19383" y="19592"/>
                  </a:lnTo>
                  <a:lnTo>
                    <a:pt x="19790" y="19134"/>
                  </a:lnTo>
                  <a:lnTo>
                    <a:pt x="20208" y="18687"/>
                  </a:lnTo>
                  <a:lnTo>
                    <a:pt x="20645" y="18229"/>
                  </a:lnTo>
                  <a:lnTo>
                    <a:pt x="21093" y="17772"/>
                  </a:lnTo>
                  <a:lnTo>
                    <a:pt x="21570" y="17314"/>
                  </a:lnTo>
                  <a:lnTo>
                    <a:pt x="22048" y="16857"/>
                  </a:lnTo>
                  <a:lnTo>
                    <a:pt x="22555" y="16399"/>
                  </a:lnTo>
                  <a:lnTo>
                    <a:pt x="23072" y="15942"/>
                  </a:lnTo>
                  <a:lnTo>
                    <a:pt x="23619" y="15494"/>
                  </a:lnTo>
                  <a:lnTo>
                    <a:pt x="24166" y="15037"/>
                  </a:lnTo>
                  <a:lnTo>
                    <a:pt x="24743" y="14590"/>
                  </a:lnTo>
                  <a:lnTo>
                    <a:pt x="25339" y="14142"/>
                  </a:lnTo>
                  <a:lnTo>
                    <a:pt x="25638" y="13913"/>
                  </a:lnTo>
                  <a:lnTo>
                    <a:pt x="25916" y="13665"/>
                  </a:lnTo>
                  <a:lnTo>
                    <a:pt x="26185" y="13416"/>
                  </a:lnTo>
                  <a:lnTo>
                    <a:pt x="26433" y="13148"/>
                  </a:lnTo>
                  <a:lnTo>
                    <a:pt x="26672" y="12869"/>
                  </a:lnTo>
                  <a:lnTo>
                    <a:pt x="26901" y="12581"/>
                  </a:lnTo>
                  <a:lnTo>
                    <a:pt x="27109" y="12282"/>
                  </a:lnTo>
                  <a:lnTo>
                    <a:pt x="27298" y="11974"/>
                  </a:lnTo>
                  <a:lnTo>
                    <a:pt x="27477" y="11656"/>
                  </a:lnTo>
                  <a:lnTo>
                    <a:pt x="27646" y="11338"/>
                  </a:lnTo>
                  <a:lnTo>
                    <a:pt x="27796" y="11009"/>
                  </a:lnTo>
                  <a:lnTo>
                    <a:pt x="27925" y="10671"/>
                  </a:lnTo>
                  <a:lnTo>
                    <a:pt x="28054" y="10323"/>
                  </a:lnTo>
                  <a:lnTo>
                    <a:pt x="28154" y="9975"/>
                  </a:lnTo>
                  <a:lnTo>
                    <a:pt x="28253" y="9627"/>
                  </a:lnTo>
                  <a:lnTo>
                    <a:pt x="28323" y="9269"/>
                  </a:lnTo>
                  <a:lnTo>
                    <a:pt x="28392" y="8901"/>
                  </a:lnTo>
                  <a:lnTo>
                    <a:pt x="28442" y="8543"/>
                  </a:lnTo>
                  <a:lnTo>
                    <a:pt x="28472" y="8175"/>
                  </a:lnTo>
                  <a:lnTo>
                    <a:pt x="28492" y="7807"/>
                  </a:lnTo>
                  <a:lnTo>
                    <a:pt x="28492" y="7439"/>
                  </a:lnTo>
                  <a:lnTo>
                    <a:pt x="28482" y="7062"/>
                  </a:lnTo>
                  <a:lnTo>
                    <a:pt x="28462" y="6694"/>
                  </a:lnTo>
                  <a:lnTo>
                    <a:pt x="28422" y="6326"/>
                  </a:lnTo>
                  <a:lnTo>
                    <a:pt x="28362" y="5958"/>
                  </a:lnTo>
                  <a:lnTo>
                    <a:pt x="28303" y="5590"/>
                  </a:lnTo>
                  <a:lnTo>
                    <a:pt x="28213" y="5222"/>
                  </a:lnTo>
                  <a:lnTo>
                    <a:pt x="28114" y="4864"/>
                  </a:lnTo>
                  <a:lnTo>
                    <a:pt x="28004" y="4506"/>
                  </a:lnTo>
                  <a:lnTo>
                    <a:pt x="27885" y="4158"/>
                  </a:lnTo>
                  <a:lnTo>
                    <a:pt x="27736" y="3800"/>
                  </a:lnTo>
                  <a:lnTo>
                    <a:pt x="27587" y="3462"/>
                  </a:lnTo>
                  <a:lnTo>
                    <a:pt x="27408" y="3104"/>
                  </a:lnTo>
                  <a:lnTo>
                    <a:pt x="27209" y="2696"/>
                  </a:lnTo>
                  <a:lnTo>
                    <a:pt x="27099" y="2497"/>
                  </a:lnTo>
                  <a:lnTo>
                    <a:pt x="26990" y="2318"/>
                  </a:lnTo>
                  <a:lnTo>
                    <a:pt x="26891" y="2149"/>
                  </a:lnTo>
                  <a:lnTo>
                    <a:pt x="26791" y="2000"/>
                  </a:lnTo>
                  <a:lnTo>
                    <a:pt x="26642" y="1831"/>
                  </a:lnTo>
                  <a:lnTo>
                    <a:pt x="26493" y="1652"/>
                  </a:lnTo>
                  <a:lnTo>
                    <a:pt x="26334" y="1493"/>
                  </a:lnTo>
                  <a:lnTo>
                    <a:pt x="26175" y="1334"/>
                  </a:lnTo>
                  <a:lnTo>
                    <a:pt x="26006" y="1184"/>
                  </a:lnTo>
                  <a:lnTo>
                    <a:pt x="25827" y="1045"/>
                  </a:lnTo>
                  <a:lnTo>
                    <a:pt x="25648" y="906"/>
                  </a:lnTo>
                  <a:lnTo>
                    <a:pt x="25459" y="777"/>
                  </a:lnTo>
                  <a:lnTo>
                    <a:pt x="25270" y="667"/>
                  </a:lnTo>
                  <a:lnTo>
                    <a:pt x="25071" y="558"/>
                  </a:lnTo>
                  <a:lnTo>
                    <a:pt x="24862" y="458"/>
                  </a:lnTo>
                  <a:lnTo>
                    <a:pt x="24643" y="369"/>
                  </a:lnTo>
                  <a:lnTo>
                    <a:pt x="24424" y="279"/>
                  </a:lnTo>
                  <a:lnTo>
                    <a:pt x="24196" y="210"/>
                  </a:lnTo>
                  <a:lnTo>
                    <a:pt x="23967" y="150"/>
                  </a:lnTo>
                  <a:lnTo>
                    <a:pt x="23728" y="100"/>
                  </a:lnTo>
                  <a:lnTo>
                    <a:pt x="23480" y="61"/>
                  </a:lnTo>
                  <a:lnTo>
                    <a:pt x="23221" y="31"/>
                  </a:lnTo>
                  <a:lnTo>
                    <a:pt x="22963" y="11"/>
                  </a:lnTo>
                  <a:lnTo>
                    <a:pt x="22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57;p32">
              <a:extLst>
                <a:ext uri="{FF2B5EF4-FFF2-40B4-BE49-F238E27FC236}">
                  <a16:creationId xmlns:a16="http://schemas.microsoft.com/office/drawing/2014/main" id="{6A509E8D-B1E8-D2F5-52DE-45812ABFF57C}"/>
                </a:ext>
              </a:extLst>
            </p:cNvPr>
            <p:cNvSpPr/>
            <p:nvPr/>
          </p:nvSpPr>
          <p:spPr>
            <a:xfrm>
              <a:off x="5658197" y="1047875"/>
              <a:ext cx="411610" cy="371563"/>
            </a:xfrm>
            <a:custGeom>
              <a:avLst/>
              <a:gdLst/>
              <a:ahLst/>
              <a:cxnLst/>
              <a:rect l="l" t="t" r="r" b="b"/>
              <a:pathLst>
                <a:path w="26076" h="23539" extrusionOk="0">
                  <a:moveTo>
                    <a:pt x="18527" y="0"/>
                  </a:moveTo>
                  <a:lnTo>
                    <a:pt x="18100" y="20"/>
                  </a:lnTo>
                  <a:lnTo>
                    <a:pt x="17652" y="40"/>
                  </a:lnTo>
                  <a:lnTo>
                    <a:pt x="17185" y="80"/>
                  </a:lnTo>
                  <a:lnTo>
                    <a:pt x="16718" y="129"/>
                  </a:lnTo>
                  <a:lnTo>
                    <a:pt x="16220" y="189"/>
                  </a:lnTo>
                  <a:lnTo>
                    <a:pt x="15713" y="269"/>
                  </a:lnTo>
                  <a:lnTo>
                    <a:pt x="15186" y="348"/>
                  </a:lnTo>
                  <a:lnTo>
                    <a:pt x="14649" y="448"/>
                  </a:lnTo>
                  <a:lnTo>
                    <a:pt x="14092" y="557"/>
                  </a:lnTo>
                  <a:lnTo>
                    <a:pt x="13515" y="686"/>
                  </a:lnTo>
                  <a:lnTo>
                    <a:pt x="12968" y="815"/>
                  </a:lnTo>
                  <a:lnTo>
                    <a:pt x="12451" y="965"/>
                  </a:lnTo>
                  <a:lnTo>
                    <a:pt x="11974" y="1114"/>
                  </a:lnTo>
                  <a:lnTo>
                    <a:pt x="11517" y="1273"/>
                  </a:lnTo>
                  <a:lnTo>
                    <a:pt x="11089" y="1452"/>
                  </a:lnTo>
                  <a:lnTo>
                    <a:pt x="10681" y="1621"/>
                  </a:lnTo>
                  <a:lnTo>
                    <a:pt x="10313" y="1810"/>
                  </a:lnTo>
                  <a:lnTo>
                    <a:pt x="9965" y="1999"/>
                  </a:lnTo>
                  <a:lnTo>
                    <a:pt x="9637" y="2188"/>
                  </a:lnTo>
                  <a:lnTo>
                    <a:pt x="9339" y="2387"/>
                  </a:lnTo>
                  <a:lnTo>
                    <a:pt x="9060" y="2576"/>
                  </a:lnTo>
                  <a:lnTo>
                    <a:pt x="8812" y="2775"/>
                  </a:lnTo>
                  <a:lnTo>
                    <a:pt x="8573" y="2973"/>
                  </a:lnTo>
                  <a:lnTo>
                    <a:pt x="8364" y="3172"/>
                  </a:lnTo>
                  <a:lnTo>
                    <a:pt x="8165" y="3361"/>
                  </a:lnTo>
                  <a:lnTo>
                    <a:pt x="7986" y="3560"/>
                  </a:lnTo>
                  <a:lnTo>
                    <a:pt x="7837" y="3749"/>
                  </a:lnTo>
                  <a:lnTo>
                    <a:pt x="7688" y="3928"/>
                  </a:lnTo>
                  <a:lnTo>
                    <a:pt x="7569" y="4107"/>
                  </a:lnTo>
                  <a:lnTo>
                    <a:pt x="7459" y="4276"/>
                  </a:lnTo>
                  <a:lnTo>
                    <a:pt x="7360" y="4435"/>
                  </a:lnTo>
                  <a:lnTo>
                    <a:pt x="7270" y="4594"/>
                  </a:lnTo>
                  <a:lnTo>
                    <a:pt x="7141" y="4863"/>
                  </a:lnTo>
                  <a:lnTo>
                    <a:pt x="7052" y="5092"/>
                  </a:lnTo>
                  <a:lnTo>
                    <a:pt x="7002" y="5271"/>
                  </a:lnTo>
                  <a:lnTo>
                    <a:pt x="6962" y="5410"/>
                  </a:lnTo>
                  <a:lnTo>
                    <a:pt x="6892" y="5420"/>
                  </a:lnTo>
                  <a:lnTo>
                    <a:pt x="6694" y="5460"/>
                  </a:lnTo>
                  <a:lnTo>
                    <a:pt x="6385" y="5519"/>
                  </a:lnTo>
                  <a:lnTo>
                    <a:pt x="5978" y="5619"/>
                  </a:lnTo>
                  <a:lnTo>
                    <a:pt x="5749" y="5688"/>
                  </a:lnTo>
                  <a:lnTo>
                    <a:pt x="5500" y="5768"/>
                  </a:lnTo>
                  <a:lnTo>
                    <a:pt x="5232" y="5857"/>
                  </a:lnTo>
                  <a:lnTo>
                    <a:pt x="4953" y="5967"/>
                  </a:lnTo>
                  <a:lnTo>
                    <a:pt x="4665" y="6096"/>
                  </a:lnTo>
                  <a:lnTo>
                    <a:pt x="4376" y="6225"/>
                  </a:lnTo>
                  <a:lnTo>
                    <a:pt x="4068" y="6384"/>
                  </a:lnTo>
                  <a:lnTo>
                    <a:pt x="3760" y="6563"/>
                  </a:lnTo>
                  <a:lnTo>
                    <a:pt x="3452" y="6752"/>
                  </a:lnTo>
                  <a:lnTo>
                    <a:pt x="3143" y="6961"/>
                  </a:lnTo>
                  <a:lnTo>
                    <a:pt x="2835" y="7200"/>
                  </a:lnTo>
                  <a:lnTo>
                    <a:pt x="2537" y="7448"/>
                  </a:lnTo>
                  <a:lnTo>
                    <a:pt x="2238" y="7727"/>
                  </a:lnTo>
                  <a:lnTo>
                    <a:pt x="2099" y="7876"/>
                  </a:lnTo>
                  <a:lnTo>
                    <a:pt x="1960" y="8025"/>
                  </a:lnTo>
                  <a:lnTo>
                    <a:pt x="1821" y="8184"/>
                  </a:lnTo>
                  <a:lnTo>
                    <a:pt x="1682" y="8353"/>
                  </a:lnTo>
                  <a:lnTo>
                    <a:pt x="1552" y="8522"/>
                  </a:lnTo>
                  <a:lnTo>
                    <a:pt x="1423" y="8701"/>
                  </a:lnTo>
                  <a:lnTo>
                    <a:pt x="1294" y="8890"/>
                  </a:lnTo>
                  <a:lnTo>
                    <a:pt x="1174" y="9079"/>
                  </a:lnTo>
                  <a:lnTo>
                    <a:pt x="1055" y="9278"/>
                  </a:lnTo>
                  <a:lnTo>
                    <a:pt x="946" y="9487"/>
                  </a:lnTo>
                  <a:lnTo>
                    <a:pt x="836" y="9696"/>
                  </a:lnTo>
                  <a:lnTo>
                    <a:pt x="727" y="9915"/>
                  </a:lnTo>
                  <a:lnTo>
                    <a:pt x="637" y="10143"/>
                  </a:lnTo>
                  <a:lnTo>
                    <a:pt x="538" y="10372"/>
                  </a:lnTo>
                  <a:lnTo>
                    <a:pt x="458" y="10621"/>
                  </a:lnTo>
                  <a:lnTo>
                    <a:pt x="379" y="10869"/>
                  </a:lnTo>
                  <a:lnTo>
                    <a:pt x="309" y="11128"/>
                  </a:lnTo>
                  <a:lnTo>
                    <a:pt x="240" y="11386"/>
                  </a:lnTo>
                  <a:lnTo>
                    <a:pt x="180" y="11665"/>
                  </a:lnTo>
                  <a:lnTo>
                    <a:pt x="130" y="11943"/>
                  </a:lnTo>
                  <a:lnTo>
                    <a:pt x="80" y="12232"/>
                  </a:lnTo>
                  <a:lnTo>
                    <a:pt x="51" y="12530"/>
                  </a:lnTo>
                  <a:lnTo>
                    <a:pt x="21" y="12828"/>
                  </a:lnTo>
                  <a:lnTo>
                    <a:pt x="1" y="13127"/>
                  </a:lnTo>
                  <a:lnTo>
                    <a:pt x="1" y="13425"/>
                  </a:lnTo>
                  <a:lnTo>
                    <a:pt x="1" y="13713"/>
                  </a:lnTo>
                  <a:lnTo>
                    <a:pt x="21" y="14002"/>
                  </a:lnTo>
                  <a:lnTo>
                    <a:pt x="41" y="14290"/>
                  </a:lnTo>
                  <a:lnTo>
                    <a:pt x="71" y="14569"/>
                  </a:lnTo>
                  <a:lnTo>
                    <a:pt x="110" y="14847"/>
                  </a:lnTo>
                  <a:lnTo>
                    <a:pt x="160" y="15126"/>
                  </a:lnTo>
                  <a:lnTo>
                    <a:pt x="220" y="15404"/>
                  </a:lnTo>
                  <a:lnTo>
                    <a:pt x="289" y="15672"/>
                  </a:lnTo>
                  <a:lnTo>
                    <a:pt x="359" y="15931"/>
                  </a:lnTo>
                  <a:lnTo>
                    <a:pt x="438" y="16200"/>
                  </a:lnTo>
                  <a:lnTo>
                    <a:pt x="528" y="16458"/>
                  </a:lnTo>
                  <a:lnTo>
                    <a:pt x="617" y="16717"/>
                  </a:lnTo>
                  <a:lnTo>
                    <a:pt x="717" y="16965"/>
                  </a:lnTo>
                  <a:lnTo>
                    <a:pt x="826" y="17214"/>
                  </a:lnTo>
                  <a:lnTo>
                    <a:pt x="936" y="17463"/>
                  </a:lnTo>
                  <a:lnTo>
                    <a:pt x="1055" y="17701"/>
                  </a:lnTo>
                  <a:lnTo>
                    <a:pt x="1174" y="17940"/>
                  </a:lnTo>
                  <a:lnTo>
                    <a:pt x="1423" y="18397"/>
                  </a:lnTo>
                  <a:lnTo>
                    <a:pt x="1691" y="18845"/>
                  </a:lnTo>
                  <a:lnTo>
                    <a:pt x="1980" y="19272"/>
                  </a:lnTo>
                  <a:lnTo>
                    <a:pt x="2268" y="19680"/>
                  </a:lnTo>
                  <a:lnTo>
                    <a:pt x="2567" y="20078"/>
                  </a:lnTo>
                  <a:lnTo>
                    <a:pt x="2875" y="20446"/>
                  </a:lnTo>
                  <a:lnTo>
                    <a:pt x="3173" y="20804"/>
                  </a:lnTo>
                  <a:lnTo>
                    <a:pt x="3481" y="21142"/>
                  </a:lnTo>
                  <a:lnTo>
                    <a:pt x="3780" y="21460"/>
                  </a:lnTo>
                  <a:lnTo>
                    <a:pt x="4078" y="21759"/>
                  </a:lnTo>
                  <a:lnTo>
                    <a:pt x="4367" y="22027"/>
                  </a:lnTo>
                  <a:lnTo>
                    <a:pt x="4645" y="22286"/>
                  </a:lnTo>
                  <a:lnTo>
                    <a:pt x="4904" y="22514"/>
                  </a:lnTo>
                  <a:lnTo>
                    <a:pt x="5152" y="22723"/>
                  </a:lnTo>
                  <a:lnTo>
                    <a:pt x="5580" y="23081"/>
                  </a:lnTo>
                  <a:lnTo>
                    <a:pt x="5918" y="23330"/>
                  </a:lnTo>
                  <a:lnTo>
                    <a:pt x="6137" y="23489"/>
                  </a:lnTo>
                  <a:lnTo>
                    <a:pt x="6206" y="23539"/>
                  </a:lnTo>
                  <a:lnTo>
                    <a:pt x="6485" y="23469"/>
                  </a:lnTo>
                  <a:lnTo>
                    <a:pt x="6753" y="23379"/>
                  </a:lnTo>
                  <a:lnTo>
                    <a:pt x="7022" y="23280"/>
                  </a:lnTo>
                  <a:lnTo>
                    <a:pt x="7290" y="23161"/>
                  </a:lnTo>
                  <a:lnTo>
                    <a:pt x="7559" y="23041"/>
                  </a:lnTo>
                  <a:lnTo>
                    <a:pt x="7817" y="22912"/>
                  </a:lnTo>
                  <a:lnTo>
                    <a:pt x="8076" y="22773"/>
                  </a:lnTo>
                  <a:lnTo>
                    <a:pt x="8334" y="22634"/>
                  </a:lnTo>
                  <a:lnTo>
                    <a:pt x="8583" y="22484"/>
                  </a:lnTo>
                  <a:lnTo>
                    <a:pt x="8832" y="22335"/>
                  </a:lnTo>
                  <a:lnTo>
                    <a:pt x="9309" y="22017"/>
                  </a:lnTo>
                  <a:lnTo>
                    <a:pt x="9756" y="21689"/>
                  </a:lnTo>
                  <a:lnTo>
                    <a:pt x="10174" y="21371"/>
                  </a:lnTo>
                  <a:lnTo>
                    <a:pt x="10562" y="21052"/>
                  </a:lnTo>
                  <a:lnTo>
                    <a:pt x="10900" y="20754"/>
                  </a:lnTo>
                  <a:lnTo>
                    <a:pt x="11208" y="20486"/>
                  </a:lnTo>
                  <a:lnTo>
                    <a:pt x="11467" y="20237"/>
                  </a:lnTo>
                  <a:lnTo>
                    <a:pt x="11825" y="19889"/>
                  </a:lnTo>
                  <a:lnTo>
                    <a:pt x="11954" y="19760"/>
                  </a:lnTo>
                  <a:lnTo>
                    <a:pt x="11745" y="19640"/>
                  </a:lnTo>
                  <a:lnTo>
                    <a:pt x="11546" y="19521"/>
                  </a:lnTo>
                  <a:lnTo>
                    <a:pt x="11348" y="19392"/>
                  </a:lnTo>
                  <a:lnTo>
                    <a:pt x="11159" y="19253"/>
                  </a:lnTo>
                  <a:lnTo>
                    <a:pt x="10980" y="19093"/>
                  </a:lnTo>
                  <a:lnTo>
                    <a:pt x="10811" y="18934"/>
                  </a:lnTo>
                  <a:lnTo>
                    <a:pt x="10651" y="18755"/>
                  </a:lnTo>
                  <a:lnTo>
                    <a:pt x="10502" y="18556"/>
                  </a:lnTo>
                  <a:lnTo>
                    <a:pt x="10353" y="18358"/>
                  </a:lnTo>
                  <a:lnTo>
                    <a:pt x="10224" y="18129"/>
                  </a:lnTo>
                  <a:lnTo>
                    <a:pt x="10095" y="17890"/>
                  </a:lnTo>
                  <a:lnTo>
                    <a:pt x="9975" y="17632"/>
                  </a:lnTo>
                  <a:lnTo>
                    <a:pt x="9866" y="17353"/>
                  </a:lnTo>
                  <a:lnTo>
                    <a:pt x="9766" y="17055"/>
                  </a:lnTo>
                  <a:lnTo>
                    <a:pt x="9687" y="16746"/>
                  </a:lnTo>
                  <a:lnTo>
                    <a:pt x="9607" y="16408"/>
                  </a:lnTo>
                  <a:lnTo>
                    <a:pt x="9567" y="16239"/>
                  </a:lnTo>
                  <a:lnTo>
                    <a:pt x="9548" y="16070"/>
                  </a:lnTo>
                  <a:lnTo>
                    <a:pt x="9538" y="15901"/>
                  </a:lnTo>
                  <a:lnTo>
                    <a:pt x="9538" y="15732"/>
                  </a:lnTo>
                  <a:lnTo>
                    <a:pt x="9548" y="15573"/>
                  </a:lnTo>
                  <a:lnTo>
                    <a:pt x="9558" y="15424"/>
                  </a:lnTo>
                  <a:lnTo>
                    <a:pt x="9587" y="15265"/>
                  </a:lnTo>
                  <a:lnTo>
                    <a:pt x="9617" y="15126"/>
                  </a:lnTo>
                  <a:lnTo>
                    <a:pt x="9657" y="14976"/>
                  </a:lnTo>
                  <a:lnTo>
                    <a:pt x="9707" y="14847"/>
                  </a:lnTo>
                  <a:lnTo>
                    <a:pt x="9766" y="14708"/>
                  </a:lnTo>
                  <a:lnTo>
                    <a:pt x="9826" y="14589"/>
                  </a:lnTo>
                  <a:lnTo>
                    <a:pt x="9896" y="14459"/>
                  </a:lnTo>
                  <a:lnTo>
                    <a:pt x="9965" y="14350"/>
                  </a:lnTo>
                  <a:lnTo>
                    <a:pt x="10055" y="14240"/>
                  </a:lnTo>
                  <a:lnTo>
                    <a:pt x="10134" y="14141"/>
                  </a:lnTo>
                  <a:lnTo>
                    <a:pt x="10224" y="14042"/>
                  </a:lnTo>
                  <a:lnTo>
                    <a:pt x="10323" y="13952"/>
                  </a:lnTo>
                  <a:lnTo>
                    <a:pt x="10423" y="13873"/>
                  </a:lnTo>
                  <a:lnTo>
                    <a:pt x="10522" y="13803"/>
                  </a:lnTo>
                  <a:lnTo>
                    <a:pt x="10632" y="13743"/>
                  </a:lnTo>
                  <a:lnTo>
                    <a:pt x="10741" y="13684"/>
                  </a:lnTo>
                  <a:lnTo>
                    <a:pt x="10850" y="13634"/>
                  </a:lnTo>
                  <a:lnTo>
                    <a:pt x="10970" y="13594"/>
                  </a:lnTo>
                  <a:lnTo>
                    <a:pt x="11089" y="13564"/>
                  </a:lnTo>
                  <a:lnTo>
                    <a:pt x="11208" y="13544"/>
                  </a:lnTo>
                  <a:lnTo>
                    <a:pt x="11328" y="13534"/>
                  </a:lnTo>
                  <a:lnTo>
                    <a:pt x="11447" y="13534"/>
                  </a:lnTo>
                  <a:lnTo>
                    <a:pt x="11576" y="13544"/>
                  </a:lnTo>
                  <a:lnTo>
                    <a:pt x="11696" y="13564"/>
                  </a:lnTo>
                  <a:lnTo>
                    <a:pt x="11815" y="13594"/>
                  </a:lnTo>
                  <a:lnTo>
                    <a:pt x="11944" y="13644"/>
                  </a:lnTo>
                  <a:lnTo>
                    <a:pt x="12064" y="13694"/>
                  </a:lnTo>
                  <a:lnTo>
                    <a:pt x="12173" y="13753"/>
                  </a:lnTo>
                  <a:lnTo>
                    <a:pt x="12282" y="13833"/>
                  </a:lnTo>
                  <a:lnTo>
                    <a:pt x="12382" y="13922"/>
                  </a:lnTo>
                  <a:lnTo>
                    <a:pt x="12481" y="14012"/>
                  </a:lnTo>
                  <a:lnTo>
                    <a:pt x="12581" y="14111"/>
                  </a:lnTo>
                  <a:lnTo>
                    <a:pt x="12670" y="14221"/>
                  </a:lnTo>
                  <a:lnTo>
                    <a:pt x="12750" y="14340"/>
                  </a:lnTo>
                  <a:lnTo>
                    <a:pt x="12829" y="14459"/>
                  </a:lnTo>
                  <a:lnTo>
                    <a:pt x="12899" y="14579"/>
                  </a:lnTo>
                  <a:lnTo>
                    <a:pt x="13038" y="14837"/>
                  </a:lnTo>
                  <a:lnTo>
                    <a:pt x="13157" y="15106"/>
                  </a:lnTo>
                  <a:lnTo>
                    <a:pt x="13267" y="15374"/>
                  </a:lnTo>
                  <a:lnTo>
                    <a:pt x="13346" y="15633"/>
                  </a:lnTo>
                  <a:lnTo>
                    <a:pt x="13426" y="15881"/>
                  </a:lnTo>
                  <a:lnTo>
                    <a:pt x="13486" y="16110"/>
                  </a:lnTo>
                  <a:lnTo>
                    <a:pt x="13535" y="16309"/>
                  </a:lnTo>
                  <a:lnTo>
                    <a:pt x="13595" y="16607"/>
                  </a:lnTo>
                  <a:lnTo>
                    <a:pt x="13605" y="16727"/>
                  </a:lnTo>
                  <a:lnTo>
                    <a:pt x="13774" y="16627"/>
                  </a:lnTo>
                  <a:lnTo>
                    <a:pt x="13923" y="16538"/>
                  </a:lnTo>
                  <a:lnTo>
                    <a:pt x="14072" y="16438"/>
                  </a:lnTo>
                  <a:lnTo>
                    <a:pt x="14212" y="16339"/>
                  </a:lnTo>
                  <a:lnTo>
                    <a:pt x="14341" y="16229"/>
                  </a:lnTo>
                  <a:lnTo>
                    <a:pt x="14460" y="16120"/>
                  </a:lnTo>
                  <a:lnTo>
                    <a:pt x="14579" y="16011"/>
                  </a:lnTo>
                  <a:lnTo>
                    <a:pt x="14679" y="15891"/>
                  </a:lnTo>
                  <a:lnTo>
                    <a:pt x="14778" y="15772"/>
                  </a:lnTo>
                  <a:lnTo>
                    <a:pt x="14878" y="15653"/>
                  </a:lnTo>
                  <a:lnTo>
                    <a:pt x="14957" y="15533"/>
                  </a:lnTo>
                  <a:lnTo>
                    <a:pt x="15037" y="15404"/>
                  </a:lnTo>
                  <a:lnTo>
                    <a:pt x="15107" y="15285"/>
                  </a:lnTo>
                  <a:lnTo>
                    <a:pt x="15176" y="15155"/>
                  </a:lnTo>
                  <a:lnTo>
                    <a:pt x="15236" y="15026"/>
                  </a:lnTo>
                  <a:lnTo>
                    <a:pt x="15286" y="14887"/>
                  </a:lnTo>
                  <a:lnTo>
                    <a:pt x="15375" y="14618"/>
                  </a:lnTo>
                  <a:lnTo>
                    <a:pt x="15435" y="14350"/>
                  </a:lnTo>
                  <a:lnTo>
                    <a:pt x="15484" y="14081"/>
                  </a:lnTo>
                  <a:lnTo>
                    <a:pt x="15514" y="13803"/>
                  </a:lnTo>
                  <a:lnTo>
                    <a:pt x="15524" y="13524"/>
                  </a:lnTo>
                  <a:lnTo>
                    <a:pt x="15524" y="13256"/>
                  </a:lnTo>
                  <a:lnTo>
                    <a:pt x="15504" y="12987"/>
                  </a:lnTo>
                  <a:lnTo>
                    <a:pt x="15474" y="12719"/>
                  </a:lnTo>
                  <a:lnTo>
                    <a:pt x="15435" y="12460"/>
                  </a:lnTo>
                  <a:lnTo>
                    <a:pt x="15385" y="12202"/>
                  </a:lnTo>
                  <a:lnTo>
                    <a:pt x="15325" y="11953"/>
                  </a:lnTo>
                  <a:lnTo>
                    <a:pt x="15266" y="11725"/>
                  </a:lnTo>
                  <a:lnTo>
                    <a:pt x="15196" y="11496"/>
                  </a:lnTo>
                  <a:lnTo>
                    <a:pt x="15126" y="11287"/>
                  </a:lnTo>
                  <a:lnTo>
                    <a:pt x="14987" y="10899"/>
                  </a:lnTo>
                  <a:lnTo>
                    <a:pt x="14858" y="10581"/>
                  </a:lnTo>
                  <a:lnTo>
                    <a:pt x="14749" y="10342"/>
                  </a:lnTo>
                  <a:lnTo>
                    <a:pt x="14649" y="10143"/>
                  </a:lnTo>
                  <a:lnTo>
                    <a:pt x="15077" y="10283"/>
                  </a:lnTo>
                  <a:lnTo>
                    <a:pt x="15494" y="10402"/>
                  </a:lnTo>
                  <a:lnTo>
                    <a:pt x="15902" y="10521"/>
                  </a:lnTo>
                  <a:lnTo>
                    <a:pt x="16290" y="10621"/>
                  </a:lnTo>
                  <a:lnTo>
                    <a:pt x="16678" y="10700"/>
                  </a:lnTo>
                  <a:lnTo>
                    <a:pt x="17056" y="10780"/>
                  </a:lnTo>
                  <a:lnTo>
                    <a:pt x="17414" y="10839"/>
                  </a:lnTo>
                  <a:lnTo>
                    <a:pt x="17772" y="10889"/>
                  </a:lnTo>
                  <a:lnTo>
                    <a:pt x="18120" y="10929"/>
                  </a:lnTo>
                  <a:lnTo>
                    <a:pt x="18458" y="10959"/>
                  </a:lnTo>
                  <a:lnTo>
                    <a:pt x="18776" y="10979"/>
                  </a:lnTo>
                  <a:lnTo>
                    <a:pt x="19094" y="10989"/>
                  </a:lnTo>
                  <a:lnTo>
                    <a:pt x="19403" y="10989"/>
                  </a:lnTo>
                  <a:lnTo>
                    <a:pt x="19701" y="10969"/>
                  </a:lnTo>
                  <a:lnTo>
                    <a:pt x="19989" y="10949"/>
                  </a:lnTo>
                  <a:lnTo>
                    <a:pt x="20278" y="10929"/>
                  </a:lnTo>
                  <a:lnTo>
                    <a:pt x="20546" y="10889"/>
                  </a:lnTo>
                  <a:lnTo>
                    <a:pt x="20805" y="10839"/>
                  </a:lnTo>
                  <a:lnTo>
                    <a:pt x="21063" y="10790"/>
                  </a:lnTo>
                  <a:lnTo>
                    <a:pt x="21312" y="10730"/>
                  </a:lnTo>
                  <a:lnTo>
                    <a:pt x="21551" y="10660"/>
                  </a:lnTo>
                  <a:lnTo>
                    <a:pt x="21779" y="10591"/>
                  </a:lnTo>
                  <a:lnTo>
                    <a:pt x="21998" y="10511"/>
                  </a:lnTo>
                  <a:lnTo>
                    <a:pt x="22217" y="10432"/>
                  </a:lnTo>
                  <a:lnTo>
                    <a:pt x="22416" y="10342"/>
                  </a:lnTo>
                  <a:lnTo>
                    <a:pt x="22615" y="10243"/>
                  </a:lnTo>
                  <a:lnTo>
                    <a:pt x="22813" y="10143"/>
                  </a:lnTo>
                  <a:lnTo>
                    <a:pt x="22992" y="10044"/>
                  </a:lnTo>
                  <a:lnTo>
                    <a:pt x="23171" y="9935"/>
                  </a:lnTo>
                  <a:lnTo>
                    <a:pt x="23341" y="9825"/>
                  </a:lnTo>
                  <a:lnTo>
                    <a:pt x="23500" y="9716"/>
                  </a:lnTo>
                  <a:lnTo>
                    <a:pt x="23659" y="9596"/>
                  </a:lnTo>
                  <a:lnTo>
                    <a:pt x="23947" y="9358"/>
                  </a:lnTo>
                  <a:lnTo>
                    <a:pt x="24216" y="9109"/>
                  </a:lnTo>
                  <a:lnTo>
                    <a:pt x="24454" y="8861"/>
                  </a:lnTo>
                  <a:lnTo>
                    <a:pt x="24673" y="8612"/>
                  </a:lnTo>
                  <a:lnTo>
                    <a:pt x="24862" y="8373"/>
                  </a:lnTo>
                  <a:lnTo>
                    <a:pt x="25031" y="8125"/>
                  </a:lnTo>
                  <a:lnTo>
                    <a:pt x="25180" y="7896"/>
                  </a:lnTo>
                  <a:lnTo>
                    <a:pt x="25310" y="7677"/>
                  </a:lnTo>
                  <a:lnTo>
                    <a:pt x="25419" y="7468"/>
                  </a:lnTo>
                  <a:lnTo>
                    <a:pt x="25518" y="7289"/>
                  </a:lnTo>
                  <a:lnTo>
                    <a:pt x="25648" y="6981"/>
                  </a:lnTo>
                  <a:lnTo>
                    <a:pt x="25727" y="6772"/>
                  </a:lnTo>
                  <a:lnTo>
                    <a:pt x="25747" y="6703"/>
                  </a:lnTo>
                  <a:lnTo>
                    <a:pt x="25847" y="6474"/>
                  </a:lnTo>
                  <a:lnTo>
                    <a:pt x="25926" y="6215"/>
                  </a:lnTo>
                  <a:lnTo>
                    <a:pt x="25986" y="5947"/>
                  </a:lnTo>
                  <a:lnTo>
                    <a:pt x="26035" y="5658"/>
                  </a:lnTo>
                  <a:lnTo>
                    <a:pt x="26065" y="5350"/>
                  </a:lnTo>
                  <a:lnTo>
                    <a:pt x="26075" y="5042"/>
                  </a:lnTo>
                  <a:lnTo>
                    <a:pt x="26065" y="4714"/>
                  </a:lnTo>
                  <a:lnTo>
                    <a:pt x="26045" y="4555"/>
                  </a:lnTo>
                  <a:lnTo>
                    <a:pt x="26026" y="4386"/>
                  </a:lnTo>
                  <a:lnTo>
                    <a:pt x="25996" y="4216"/>
                  </a:lnTo>
                  <a:lnTo>
                    <a:pt x="25966" y="4047"/>
                  </a:lnTo>
                  <a:lnTo>
                    <a:pt x="25926" y="3878"/>
                  </a:lnTo>
                  <a:lnTo>
                    <a:pt x="25876" y="3709"/>
                  </a:lnTo>
                  <a:lnTo>
                    <a:pt x="25827" y="3540"/>
                  </a:lnTo>
                  <a:lnTo>
                    <a:pt x="25757" y="3371"/>
                  </a:lnTo>
                  <a:lnTo>
                    <a:pt x="25687" y="3202"/>
                  </a:lnTo>
                  <a:lnTo>
                    <a:pt x="25608" y="3033"/>
                  </a:lnTo>
                  <a:lnTo>
                    <a:pt x="25528" y="2864"/>
                  </a:lnTo>
                  <a:lnTo>
                    <a:pt x="25429" y="2705"/>
                  </a:lnTo>
                  <a:lnTo>
                    <a:pt x="25329" y="2546"/>
                  </a:lnTo>
                  <a:lnTo>
                    <a:pt x="25220" y="2377"/>
                  </a:lnTo>
                  <a:lnTo>
                    <a:pt x="25101" y="2228"/>
                  </a:lnTo>
                  <a:lnTo>
                    <a:pt x="24971" y="2068"/>
                  </a:lnTo>
                  <a:lnTo>
                    <a:pt x="24832" y="1919"/>
                  </a:lnTo>
                  <a:lnTo>
                    <a:pt x="24683" y="1770"/>
                  </a:lnTo>
                  <a:lnTo>
                    <a:pt x="24524" y="1621"/>
                  </a:lnTo>
                  <a:lnTo>
                    <a:pt x="24355" y="1482"/>
                  </a:lnTo>
                  <a:lnTo>
                    <a:pt x="24176" y="1343"/>
                  </a:lnTo>
                  <a:lnTo>
                    <a:pt x="23987" y="1213"/>
                  </a:lnTo>
                  <a:lnTo>
                    <a:pt x="23788" y="1084"/>
                  </a:lnTo>
                  <a:lnTo>
                    <a:pt x="23579" y="965"/>
                  </a:lnTo>
                  <a:lnTo>
                    <a:pt x="23350" y="855"/>
                  </a:lnTo>
                  <a:lnTo>
                    <a:pt x="23122" y="746"/>
                  </a:lnTo>
                  <a:lnTo>
                    <a:pt x="22873" y="636"/>
                  </a:lnTo>
                  <a:lnTo>
                    <a:pt x="22615" y="547"/>
                  </a:lnTo>
                  <a:lnTo>
                    <a:pt x="22346" y="448"/>
                  </a:lnTo>
                  <a:lnTo>
                    <a:pt x="22068" y="368"/>
                  </a:lnTo>
                  <a:lnTo>
                    <a:pt x="21769" y="298"/>
                  </a:lnTo>
                  <a:lnTo>
                    <a:pt x="21471" y="229"/>
                  </a:lnTo>
                  <a:lnTo>
                    <a:pt x="21143" y="169"/>
                  </a:lnTo>
                  <a:lnTo>
                    <a:pt x="20815" y="119"/>
                  </a:lnTo>
                  <a:lnTo>
                    <a:pt x="20467" y="70"/>
                  </a:lnTo>
                  <a:lnTo>
                    <a:pt x="20109" y="40"/>
                  </a:lnTo>
                  <a:lnTo>
                    <a:pt x="19731" y="20"/>
                  </a:lnTo>
                  <a:lnTo>
                    <a:pt x="1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Picture 63" descr="A pink chat bubble with stars and a circle&#10;&#10;Description automatically generated">
            <a:extLst>
              <a:ext uri="{FF2B5EF4-FFF2-40B4-BE49-F238E27FC236}">
                <a16:creationId xmlns:a16="http://schemas.microsoft.com/office/drawing/2014/main" id="{03D83B59-FE84-3E44-E1C5-4DA7182BE6B6}"/>
              </a:ext>
            </a:extLst>
          </p:cNvPr>
          <p:cNvPicPr>
            <a:picLocks noChangeAspect="1"/>
          </p:cNvPicPr>
          <p:nvPr/>
        </p:nvPicPr>
        <p:blipFill>
          <a:blip r:embed="rId8"/>
          <a:stretch>
            <a:fillRect/>
          </a:stretch>
        </p:blipFill>
        <p:spPr>
          <a:xfrm rot="18401220">
            <a:off x="8199948" y="792336"/>
            <a:ext cx="444344" cy="228851"/>
          </a:xfrm>
          <a:prstGeom prst="rect">
            <a:avLst/>
          </a:prstGeom>
        </p:spPr>
      </p:pic>
      <p:pic>
        <p:nvPicPr>
          <p:cNvPr id="65" name="Picture 64" descr="A blue chat bubble with yellow stars&#10;&#10;Description automatically generated">
            <a:extLst>
              <a:ext uri="{FF2B5EF4-FFF2-40B4-BE49-F238E27FC236}">
                <a16:creationId xmlns:a16="http://schemas.microsoft.com/office/drawing/2014/main" id="{7980B051-7200-A576-0992-53C45604406C}"/>
              </a:ext>
            </a:extLst>
          </p:cNvPr>
          <p:cNvPicPr>
            <a:picLocks noChangeAspect="1"/>
          </p:cNvPicPr>
          <p:nvPr/>
        </p:nvPicPr>
        <p:blipFill>
          <a:blip r:embed="rId4"/>
          <a:stretch>
            <a:fillRect/>
          </a:stretch>
        </p:blipFill>
        <p:spPr>
          <a:xfrm rot="1681115">
            <a:off x="7885069" y="1020959"/>
            <a:ext cx="444344" cy="227070"/>
          </a:xfrm>
          <a:prstGeom prst="rect">
            <a:avLst/>
          </a:prstGeom>
        </p:spPr>
      </p:pic>
      <p:pic>
        <p:nvPicPr>
          <p:cNvPr id="66" name="Picture 65" descr="A pink chat bubble with stars and a circle&#10;&#10;Description automatically generated">
            <a:extLst>
              <a:ext uri="{FF2B5EF4-FFF2-40B4-BE49-F238E27FC236}">
                <a16:creationId xmlns:a16="http://schemas.microsoft.com/office/drawing/2014/main" id="{8D867BC9-BFA8-4A9B-6BF9-E225ABD53067}"/>
              </a:ext>
            </a:extLst>
          </p:cNvPr>
          <p:cNvPicPr>
            <a:picLocks noChangeAspect="1"/>
          </p:cNvPicPr>
          <p:nvPr/>
        </p:nvPicPr>
        <p:blipFill>
          <a:blip r:embed="rId8"/>
          <a:stretch>
            <a:fillRect/>
          </a:stretch>
        </p:blipFill>
        <p:spPr>
          <a:xfrm rot="10063321">
            <a:off x="7734728" y="678337"/>
            <a:ext cx="444344" cy="228851"/>
          </a:xfrm>
          <a:prstGeom prst="rect">
            <a:avLst/>
          </a:prstGeom>
        </p:spPr>
      </p:pic>
      <p:pic>
        <p:nvPicPr>
          <p:cNvPr id="67" name="Picture 66" descr="A blue chat bubble with yellow stars&#10;&#10;Description automatically generated">
            <a:extLst>
              <a:ext uri="{FF2B5EF4-FFF2-40B4-BE49-F238E27FC236}">
                <a16:creationId xmlns:a16="http://schemas.microsoft.com/office/drawing/2014/main" id="{680A7954-3F0B-98FD-327C-B679B03948C5}"/>
              </a:ext>
            </a:extLst>
          </p:cNvPr>
          <p:cNvPicPr>
            <a:picLocks noChangeAspect="1"/>
          </p:cNvPicPr>
          <p:nvPr/>
        </p:nvPicPr>
        <p:blipFill>
          <a:blip r:embed="rId4"/>
          <a:stretch>
            <a:fillRect/>
          </a:stretch>
        </p:blipFill>
        <p:spPr>
          <a:xfrm rot="14943216">
            <a:off x="7878842" y="356421"/>
            <a:ext cx="444344" cy="227070"/>
          </a:xfrm>
          <a:prstGeom prst="rect">
            <a:avLst/>
          </a:prstGeom>
        </p:spPr>
      </p:pic>
      <p:pic>
        <p:nvPicPr>
          <p:cNvPr id="68" name="Picture 67" descr="A pink chat bubble with stars and a circle&#10;&#10;Description automatically generated">
            <a:extLst>
              <a:ext uri="{FF2B5EF4-FFF2-40B4-BE49-F238E27FC236}">
                <a16:creationId xmlns:a16="http://schemas.microsoft.com/office/drawing/2014/main" id="{199F3A8A-34D4-E950-93DA-7463929B4B6F}"/>
              </a:ext>
            </a:extLst>
          </p:cNvPr>
          <p:cNvPicPr>
            <a:picLocks noChangeAspect="1"/>
          </p:cNvPicPr>
          <p:nvPr/>
        </p:nvPicPr>
        <p:blipFill>
          <a:blip r:embed="rId8"/>
          <a:stretch>
            <a:fillRect/>
          </a:stretch>
        </p:blipFill>
        <p:spPr>
          <a:xfrm rot="9733581">
            <a:off x="7549970" y="418251"/>
            <a:ext cx="444344" cy="228851"/>
          </a:xfrm>
          <a:prstGeom prst="rect">
            <a:avLst/>
          </a:prstGeom>
        </p:spPr>
      </p:pic>
      <p:pic>
        <p:nvPicPr>
          <p:cNvPr id="69" name="Picture 68" descr="A blue chat bubble with yellow stars&#10;&#10;Description automatically generated">
            <a:extLst>
              <a:ext uri="{FF2B5EF4-FFF2-40B4-BE49-F238E27FC236}">
                <a16:creationId xmlns:a16="http://schemas.microsoft.com/office/drawing/2014/main" id="{5847E1E1-3B98-110E-CCDF-062E5C890C5C}"/>
              </a:ext>
            </a:extLst>
          </p:cNvPr>
          <p:cNvPicPr>
            <a:picLocks noChangeAspect="1"/>
          </p:cNvPicPr>
          <p:nvPr/>
        </p:nvPicPr>
        <p:blipFill>
          <a:blip r:embed="rId4"/>
          <a:stretch>
            <a:fillRect/>
          </a:stretch>
        </p:blipFill>
        <p:spPr>
          <a:xfrm rot="17851571">
            <a:off x="8063826" y="468859"/>
            <a:ext cx="444344" cy="227070"/>
          </a:xfrm>
          <a:prstGeom prst="rect">
            <a:avLst/>
          </a:prstGeom>
        </p:spPr>
      </p:pic>
      <p:pic>
        <p:nvPicPr>
          <p:cNvPr id="70" name="Picture 69" descr="A pink chat bubble with stars and a circle&#10;&#10;Description automatically generated">
            <a:extLst>
              <a:ext uri="{FF2B5EF4-FFF2-40B4-BE49-F238E27FC236}">
                <a16:creationId xmlns:a16="http://schemas.microsoft.com/office/drawing/2014/main" id="{E657C97D-5BDC-92B8-7BFC-1F8AA29AEC2C}"/>
              </a:ext>
            </a:extLst>
          </p:cNvPr>
          <p:cNvPicPr>
            <a:picLocks noChangeAspect="1"/>
          </p:cNvPicPr>
          <p:nvPr/>
        </p:nvPicPr>
        <p:blipFill>
          <a:blip r:embed="rId8"/>
          <a:stretch>
            <a:fillRect/>
          </a:stretch>
        </p:blipFill>
        <p:spPr>
          <a:xfrm rot="9222333">
            <a:off x="7405903" y="663184"/>
            <a:ext cx="444344" cy="228851"/>
          </a:xfrm>
          <a:prstGeom prst="rect">
            <a:avLst/>
          </a:prstGeom>
        </p:spPr>
      </p:pic>
      <p:pic>
        <p:nvPicPr>
          <p:cNvPr id="71" name="Picture 70" descr="A blue chat bubble with yellow stars&#10;&#10;Description automatically generated">
            <a:extLst>
              <a:ext uri="{FF2B5EF4-FFF2-40B4-BE49-F238E27FC236}">
                <a16:creationId xmlns:a16="http://schemas.microsoft.com/office/drawing/2014/main" id="{D7B325DF-1705-5AFC-5BF6-D2B882304CC1}"/>
              </a:ext>
            </a:extLst>
          </p:cNvPr>
          <p:cNvPicPr>
            <a:picLocks noChangeAspect="1"/>
          </p:cNvPicPr>
          <p:nvPr/>
        </p:nvPicPr>
        <p:blipFill>
          <a:blip r:embed="rId4"/>
          <a:stretch>
            <a:fillRect/>
          </a:stretch>
        </p:blipFill>
        <p:spPr>
          <a:xfrm rot="14102228">
            <a:off x="7283498" y="860345"/>
            <a:ext cx="444344" cy="227070"/>
          </a:xfrm>
          <a:prstGeom prst="rect">
            <a:avLst/>
          </a:prstGeom>
        </p:spPr>
      </p:pic>
      <p:pic>
        <p:nvPicPr>
          <p:cNvPr id="72" name="Picture 71" descr="A pink chat bubble with stars and a circle&#10;&#10;Description automatically generated">
            <a:extLst>
              <a:ext uri="{FF2B5EF4-FFF2-40B4-BE49-F238E27FC236}">
                <a16:creationId xmlns:a16="http://schemas.microsoft.com/office/drawing/2014/main" id="{EFE3FD8F-ED58-03C3-3929-CC9BD1F24662}"/>
              </a:ext>
            </a:extLst>
          </p:cNvPr>
          <p:cNvPicPr>
            <a:picLocks noChangeAspect="1"/>
          </p:cNvPicPr>
          <p:nvPr/>
        </p:nvPicPr>
        <p:blipFill>
          <a:blip r:embed="rId8"/>
          <a:stretch>
            <a:fillRect/>
          </a:stretch>
        </p:blipFill>
        <p:spPr>
          <a:xfrm rot="884434">
            <a:off x="7617198" y="1124544"/>
            <a:ext cx="444344" cy="228851"/>
          </a:xfrm>
          <a:prstGeom prst="rect">
            <a:avLst/>
          </a:prstGeom>
        </p:spPr>
      </p:pic>
      <p:pic>
        <p:nvPicPr>
          <p:cNvPr id="73" name="Picture 72" descr="A blue chat bubble with yellow stars&#10;&#10;Description automatically generated">
            <a:extLst>
              <a:ext uri="{FF2B5EF4-FFF2-40B4-BE49-F238E27FC236}">
                <a16:creationId xmlns:a16="http://schemas.microsoft.com/office/drawing/2014/main" id="{A918961E-F044-0DD1-D97E-EB3037DF6B7F}"/>
              </a:ext>
            </a:extLst>
          </p:cNvPr>
          <p:cNvPicPr>
            <a:picLocks noChangeAspect="1"/>
          </p:cNvPicPr>
          <p:nvPr/>
        </p:nvPicPr>
        <p:blipFill>
          <a:blip r:embed="rId4"/>
          <a:stretch>
            <a:fillRect/>
          </a:stretch>
        </p:blipFill>
        <p:spPr>
          <a:xfrm rot="5764329">
            <a:off x="7793204" y="735196"/>
            <a:ext cx="444344" cy="227070"/>
          </a:xfrm>
          <a:prstGeom prst="rect">
            <a:avLst/>
          </a:prstGeom>
        </p:spPr>
      </p:pic>
      <p:pic>
        <p:nvPicPr>
          <p:cNvPr id="74" name="Picture 73" descr="A pink chat bubble with stars and a circle&#10;&#10;Description automatically generated">
            <a:extLst>
              <a:ext uri="{FF2B5EF4-FFF2-40B4-BE49-F238E27FC236}">
                <a16:creationId xmlns:a16="http://schemas.microsoft.com/office/drawing/2014/main" id="{F5497033-A95D-8B86-9094-9223B9B65998}"/>
              </a:ext>
            </a:extLst>
          </p:cNvPr>
          <p:cNvPicPr>
            <a:picLocks noChangeAspect="1"/>
          </p:cNvPicPr>
          <p:nvPr/>
        </p:nvPicPr>
        <p:blipFill>
          <a:blip r:embed="rId8"/>
          <a:stretch>
            <a:fillRect/>
          </a:stretch>
        </p:blipFill>
        <p:spPr>
          <a:xfrm rot="554694">
            <a:off x="7923323" y="246488"/>
            <a:ext cx="444344" cy="228851"/>
          </a:xfrm>
          <a:prstGeom prst="rect">
            <a:avLst/>
          </a:prstGeom>
        </p:spPr>
      </p:pic>
      <p:pic>
        <p:nvPicPr>
          <p:cNvPr id="75" name="Picture 74" descr="A blue chat bubble with yellow stars&#10;&#10;Description automatically generated">
            <a:extLst>
              <a:ext uri="{FF2B5EF4-FFF2-40B4-BE49-F238E27FC236}">
                <a16:creationId xmlns:a16="http://schemas.microsoft.com/office/drawing/2014/main" id="{BE861754-DC63-EA86-E248-89E62F885EB6}"/>
              </a:ext>
            </a:extLst>
          </p:cNvPr>
          <p:cNvPicPr>
            <a:picLocks noChangeAspect="1"/>
          </p:cNvPicPr>
          <p:nvPr/>
        </p:nvPicPr>
        <p:blipFill>
          <a:blip r:embed="rId4"/>
          <a:stretch>
            <a:fillRect/>
          </a:stretch>
        </p:blipFill>
        <p:spPr>
          <a:xfrm rot="8672684">
            <a:off x="7349369" y="447489"/>
            <a:ext cx="444344" cy="227070"/>
          </a:xfrm>
          <a:prstGeom prst="rect">
            <a:avLst/>
          </a:prstGeom>
        </p:spPr>
      </p:pic>
      <p:pic>
        <p:nvPicPr>
          <p:cNvPr id="76" name="Picture 75" descr="A pink chat bubble with stars and a circle&#10;&#10;Description automatically generated">
            <a:extLst>
              <a:ext uri="{FF2B5EF4-FFF2-40B4-BE49-F238E27FC236}">
                <a16:creationId xmlns:a16="http://schemas.microsoft.com/office/drawing/2014/main" id="{FB41B12D-C840-C35A-7E0B-300B08831455}"/>
              </a:ext>
            </a:extLst>
          </p:cNvPr>
          <p:cNvPicPr>
            <a:picLocks noChangeAspect="1"/>
          </p:cNvPicPr>
          <p:nvPr/>
        </p:nvPicPr>
        <p:blipFill>
          <a:blip r:embed="rId8"/>
          <a:stretch>
            <a:fillRect/>
          </a:stretch>
        </p:blipFill>
        <p:spPr>
          <a:xfrm rot="2267277">
            <a:off x="8313927" y="906315"/>
            <a:ext cx="444344" cy="228851"/>
          </a:xfrm>
          <a:prstGeom prst="rect">
            <a:avLst/>
          </a:prstGeom>
        </p:spPr>
      </p:pic>
      <p:pic>
        <p:nvPicPr>
          <p:cNvPr id="77" name="Picture 76" descr="A blue chat bubble with yellow stars&#10;&#10;Description automatically generated">
            <a:extLst>
              <a:ext uri="{FF2B5EF4-FFF2-40B4-BE49-F238E27FC236}">
                <a16:creationId xmlns:a16="http://schemas.microsoft.com/office/drawing/2014/main" id="{DA237CC2-230E-7A72-7488-B977315E1E8B}"/>
              </a:ext>
            </a:extLst>
          </p:cNvPr>
          <p:cNvPicPr>
            <a:picLocks noChangeAspect="1"/>
          </p:cNvPicPr>
          <p:nvPr/>
        </p:nvPicPr>
        <p:blipFill>
          <a:blip r:embed="rId4"/>
          <a:stretch>
            <a:fillRect/>
          </a:stretch>
        </p:blipFill>
        <p:spPr>
          <a:xfrm rot="7147172">
            <a:off x="7999049" y="1134938"/>
            <a:ext cx="444344" cy="227070"/>
          </a:xfrm>
          <a:prstGeom prst="rect">
            <a:avLst/>
          </a:prstGeom>
        </p:spPr>
      </p:pic>
      <p:pic>
        <p:nvPicPr>
          <p:cNvPr id="78" name="Picture 77" descr="A pink chat bubble with stars and a circle&#10;&#10;Description automatically generated">
            <a:extLst>
              <a:ext uri="{FF2B5EF4-FFF2-40B4-BE49-F238E27FC236}">
                <a16:creationId xmlns:a16="http://schemas.microsoft.com/office/drawing/2014/main" id="{DFEF89DB-A171-93A9-4F70-5C915453BDB5}"/>
              </a:ext>
            </a:extLst>
          </p:cNvPr>
          <p:cNvPicPr>
            <a:picLocks noChangeAspect="1"/>
          </p:cNvPicPr>
          <p:nvPr/>
        </p:nvPicPr>
        <p:blipFill>
          <a:blip r:embed="rId8"/>
          <a:stretch>
            <a:fillRect/>
          </a:stretch>
        </p:blipFill>
        <p:spPr>
          <a:xfrm rot="15529378">
            <a:off x="7848707" y="792316"/>
            <a:ext cx="444344" cy="228851"/>
          </a:xfrm>
          <a:prstGeom prst="rect">
            <a:avLst/>
          </a:prstGeom>
        </p:spPr>
      </p:pic>
      <p:pic>
        <p:nvPicPr>
          <p:cNvPr id="79" name="Picture 78" descr="A blue chat bubble with yellow stars&#10;&#10;Description automatically generated">
            <a:extLst>
              <a:ext uri="{FF2B5EF4-FFF2-40B4-BE49-F238E27FC236}">
                <a16:creationId xmlns:a16="http://schemas.microsoft.com/office/drawing/2014/main" id="{91ED1549-0E35-E777-8928-C0F5BC3ADF32}"/>
              </a:ext>
            </a:extLst>
          </p:cNvPr>
          <p:cNvPicPr>
            <a:picLocks noChangeAspect="1"/>
          </p:cNvPicPr>
          <p:nvPr/>
        </p:nvPicPr>
        <p:blipFill>
          <a:blip r:embed="rId4"/>
          <a:stretch>
            <a:fillRect/>
          </a:stretch>
        </p:blipFill>
        <p:spPr>
          <a:xfrm rot="20409273">
            <a:off x="7533829" y="1020939"/>
            <a:ext cx="444344" cy="227070"/>
          </a:xfrm>
          <a:prstGeom prst="rect">
            <a:avLst/>
          </a:prstGeom>
        </p:spPr>
      </p:pic>
      <p:pic>
        <p:nvPicPr>
          <p:cNvPr id="80" name="Picture 79" descr="A pink chat bubble with stars and a circle&#10;&#10;Description automatically generated">
            <a:extLst>
              <a:ext uri="{FF2B5EF4-FFF2-40B4-BE49-F238E27FC236}">
                <a16:creationId xmlns:a16="http://schemas.microsoft.com/office/drawing/2014/main" id="{19CA004A-905D-18FA-BD2D-88BCEA1D417A}"/>
              </a:ext>
            </a:extLst>
          </p:cNvPr>
          <p:cNvPicPr>
            <a:picLocks noChangeAspect="1"/>
          </p:cNvPicPr>
          <p:nvPr/>
        </p:nvPicPr>
        <p:blipFill>
          <a:blip r:embed="rId8"/>
          <a:stretch>
            <a:fillRect/>
          </a:stretch>
        </p:blipFill>
        <p:spPr>
          <a:xfrm rot="15199638">
            <a:off x="7663949" y="532230"/>
            <a:ext cx="444344" cy="228851"/>
          </a:xfrm>
          <a:prstGeom prst="rect">
            <a:avLst/>
          </a:prstGeom>
        </p:spPr>
      </p:pic>
      <p:pic>
        <p:nvPicPr>
          <p:cNvPr id="81" name="Picture 80" descr="A blue chat bubble with yellow stars&#10;&#10;Description automatically generated">
            <a:extLst>
              <a:ext uri="{FF2B5EF4-FFF2-40B4-BE49-F238E27FC236}">
                <a16:creationId xmlns:a16="http://schemas.microsoft.com/office/drawing/2014/main" id="{F985887F-C7C3-1407-069F-98DE3B8D9A82}"/>
              </a:ext>
            </a:extLst>
          </p:cNvPr>
          <p:cNvPicPr>
            <a:picLocks noChangeAspect="1"/>
          </p:cNvPicPr>
          <p:nvPr/>
        </p:nvPicPr>
        <p:blipFill>
          <a:blip r:embed="rId4"/>
          <a:stretch>
            <a:fillRect/>
          </a:stretch>
        </p:blipFill>
        <p:spPr>
          <a:xfrm rot="1717628">
            <a:off x="8194837" y="908436"/>
            <a:ext cx="444344" cy="227070"/>
          </a:xfrm>
          <a:prstGeom prst="rect">
            <a:avLst/>
          </a:prstGeom>
        </p:spPr>
      </p:pic>
      <p:pic>
        <p:nvPicPr>
          <p:cNvPr id="82" name="Picture 81" descr="A pink chat bubble with stars and a circle&#10;&#10;Description automatically generated">
            <a:extLst>
              <a:ext uri="{FF2B5EF4-FFF2-40B4-BE49-F238E27FC236}">
                <a16:creationId xmlns:a16="http://schemas.microsoft.com/office/drawing/2014/main" id="{30942D64-A951-0DF4-BEFB-4F8AB30F7294}"/>
              </a:ext>
            </a:extLst>
          </p:cNvPr>
          <p:cNvPicPr>
            <a:picLocks noChangeAspect="1"/>
          </p:cNvPicPr>
          <p:nvPr/>
        </p:nvPicPr>
        <p:blipFill>
          <a:blip r:embed="rId8"/>
          <a:stretch>
            <a:fillRect/>
          </a:stretch>
        </p:blipFill>
        <p:spPr>
          <a:xfrm rot="14688390">
            <a:off x="7610499" y="243050"/>
            <a:ext cx="444344" cy="228851"/>
          </a:xfrm>
          <a:prstGeom prst="rect">
            <a:avLst/>
          </a:prstGeom>
        </p:spPr>
      </p:pic>
      <p:pic>
        <p:nvPicPr>
          <p:cNvPr id="83" name="Picture 82" descr="A blue chat bubble with yellow stars&#10;&#10;Description automatically generated">
            <a:extLst>
              <a:ext uri="{FF2B5EF4-FFF2-40B4-BE49-F238E27FC236}">
                <a16:creationId xmlns:a16="http://schemas.microsoft.com/office/drawing/2014/main" id="{3ADE3724-327E-BF4C-AC6A-EDED0B0B03DA}"/>
              </a:ext>
            </a:extLst>
          </p:cNvPr>
          <p:cNvPicPr>
            <a:picLocks noChangeAspect="1"/>
          </p:cNvPicPr>
          <p:nvPr/>
        </p:nvPicPr>
        <p:blipFill>
          <a:blip r:embed="rId4"/>
          <a:stretch>
            <a:fillRect/>
          </a:stretch>
        </p:blipFill>
        <p:spPr>
          <a:xfrm rot="19568285">
            <a:off x="7789554" y="607207"/>
            <a:ext cx="444344" cy="227070"/>
          </a:xfrm>
          <a:prstGeom prst="rect">
            <a:avLst/>
          </a:prstGeom>
        </p:spPr>
      </p:pic>
      <p:pic>
        <p:nvPicPr>
          <p:cNvPr id="84" name="Picture 83" descr="A pink chat bubble with stars and a circle&#10;&#10;Description automatically generated">
            <a:extLst>
              <a:ext uri="{FF2B5EF4-FFF2-40B4-BE49-F238E27FC236}">
                <a16:creationId xmlns:a16="http://schemas.microsoft.com/office/drawing/2014/main" id="{E1270D86-C69D-A857-E9C8-FFC204E470C3}"/>
              </a:ext>
            </a:extLst>
          </p:cNvPr>
          <p:cNvPicPr>
            <a:picLocks noChangeAspect="1"/>
          </p:cNvPicPr>
          <p:nvPr/>
        </p:nvPicPr>
        <p:blipFill>
          <a:blip r:embed="rId8"/>
          <a:stretch>
            <a:fillRect/>
          </a:stretch>
        </p:blipFill>
        <p:spPr>
          <a:xfrm rot="6350491">
            <a:off x="7731177" y="1238523"/>
            <a:ext cx="444344" cy="228851"/>
          </a:xfrm>
          <a:prstGeom prst="rect">
            <a:avLst/>
          </a:prstGeom>
        </p:spPr>
      </p:pic>
      <p:pic>
        <p:nvPicPr>
          <p:cNvPr id="85" name="Picture 84" descr="A blue chat bubble with yellow stars&#10;&#10;Description automatically generated">
            <a:extLst>
              <a:ext uri="{FF2B5EF4-FFF2-40B4-BE49-F238E27FC236}">
                <a16:creationId xmlns:a16="http://schemas.microsoft.com/office/drawing/2014/main" id="{0B9B832C-C38A-73B9-2C35-7E0010794550}"/>
              </a:ext>
            </a:extLst>
          </p:cNvPr>
          <p:cNvPicPr>
            <a:picLocks noChangeAspect="1"/>
          </p:cNvPicPr>
          <p:nvPr/>
        </p:nvPicPr>
        <p:blipFill>
          <a:blip r:embed="rId4"/>
          <a:stretch>
            <a:fillRect/>
          </a:stretch>
        </p:blipFill>
        <p:spPr>
          <a:xfrm rot="11230386">
            <a:off x="7364793" y="458091"/>
            <a:ext cx="444344" cy="227070"/>
          </a:xfrm>
          <a:prstGeom prst="rect">
            <a:avLst/>
          </a:prstGeom>
        </p:spPr>
      </p:pic>
      <p:pic>
        <p:nvPicPr>
          <p:cNvPr id="86" name="Picture 85" descr="A pink chat bubble with stars and a circle&#10;&#10;Description automatically generated">
            <a:extLst>
              <a:ext uri="{FF2B5EF4-FFF2-40B4-BE49-F238E27FC236}">
                <a16:creationId xmlns:a16="http://schemas.microsoft.com/office/drawing/2014/main" id="{75521509-04E1-783F-2084-E4BB771BF76E}"/>
              </a:ext>
            </a:extLst>
          </p:cNvPr>
          <p:cNvPicPr>
            <a:picLocks noChangeAspect="1"/>
          </p:cNvPicPr>
          <p:nvPr/>
        </p:nvPicPr>
        <p:blipFill>
          <a:blip r:embed="rId8"/>
          <a:stretch>
            <a:fillRect/>
          </a:stretch>
        </p:blipFill>
        <p:spPr>
          <a:xfrm rot="6020751">
            <a:off x="8037303" y="360467"/>
            <a:ext cx="444344" cy="228851"/>
          </a:xfrm>
          <a:prstGeom prst="rect">
            <a:avLst/>
          </a:prstGeom>
        </p:spPr>
      </p:pic>
      <p:pic>
        <p:nvPicPr>
          <p:cNvPr id="87" name="Picture 86" descr="A blue chat bubble with yellow stars&#10;&#10;Description automatically generated">
            <a:extLst>
              <a:ext uri="{FF2B5EF4-FFF2-40B4-BE49-F238E27FC236}">
                <a16:creationId xmlns:a16="http://schemas.microsoft.com/office/drawing/2014/main" id="{9541FD2B-FEA4-1929-ACB5-1619A5E90606}"/>
              </a:ext>
            </a:extLst>
          </p:cNvPr>
          <p:cNvPicPr>
            <a:picLocks noChangeAspect="1"/>
          </p:cNvPicPr>
          <p:nvPr/>
        </p:nvPicPr>
        <p:blipFill>
          <a:blip r:embed="rId4"/>
          <a:stretch>
            <a:fillRect/>
          </a:stretch>
        </p:blipFill>
        <p:spPr>
          <a:xfrm rot="14138741">
            <a:off x="7521780" y="710635"/>
            <a:ext cx="444344" cy="227070"/>
          </a:xfrm>
          <a:prstGeom prst="rect">
            <a:avLst/>
          </a:prstGeom>
        </p:spPr>
      </p:pic>
      <p:pic>
        <p:nvPicPr>
          <p:cNvPr id="88" name="Picture 87">
            <a:extLst>
              <a:ext uri="{FF2B5EF4-FFF2-40B4-BE49-F238E27FC236}">
                <a16:creationId xmlns:a16="http://schemas.microsoft.com/office/drawing/2014/main" id="{8F4DC4C4-7D73-F524-494D-A193A01C7C7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31641" y1="47656" x2="32227" y2="50781"/>
                        <a14:foregroundMark x1="18555" y1="54492" x2="18555" y2="54492"/>
                        <a14:foregroundMark x1="68555" y1="47656" x2="68555" y2="47656"/>
                        <a14:foregroundMark x1="81445" y1="56836" x2="81445" y2="56836"/>
                        <a14:backgroundMark x1="54883" y1="29883" x2="54883" y2="29883"/>
                        <a14:backgroundMark x1="62109" y1="39844" x2="62109" y2="39844"/>
                        <a14:backgroundMark x1="47656" y1="62695" x2="47656" y2="62695"/>
                        <a14:backgroundMark x1="58008" y1="68164" x2="58008" y2="68164"/>
                        <a14:backgroundMark x1="61914" y1="66992" x2="61523" y2="65234"/>
                        <a14:backgroundMark x1="55469" y1="60547" x2="55469" y2="60547"/>
                        <a14:backgroundMark x1="56055" y1="61523" x2="62305" y2="75391"/>
                        <a14:backgroundMark x1="20703" y1="51953" x2="20703" y2="51953"/>
                      </a14:backgroundRemoval>
                    </a14:imgEffect>
                  </a14:imgLayer>
                </a14:imgProps>
              </a:ext>
            </a:extLst>
          </a:blip>
          <a:srcRect t="21568" b="34597"/>
          <a:stretch/>
        </p:blipFill>
        <p:spPr>
          <a:xfrm rot="11388297">
            <a:off x="-1227507" y="-1499532"/>
            <a:ext cx="3136733" cy="1374995"/>
          </a:xfrm>
          <a:prstGeom prst="rect">
            <a:avLst/>
          </a:prstGeom>
        </p:spPr>
      </p:pic>
      <p:grpSp>
        <p:nvGrpSpPr>
          <p:cNvPr id="101" name="Group 100">
            <a:extLst>
              <a:ext uri="{FF2B5EF4-FFF2-40B4-BE49-F238E27FC236}">
                <a16:creationId xmlns:a16="http://schemas.microsoft.com/office/drawing/2014/main" id="{84AFA980-809E-0766-0066-A318D55495F9}"/>
              </a:ext>
            </a:extLst>
          </p:cNvPr>
          <p:cNvGrpSpPr/>
          <p:nvPr/>
        </p:nvGrpSpPr>
        <p:grpSpPr>
          <a:xfrm>
            <a:off x="2909366" y="2971160"/>
            <a:ext cx="3325268" cy="2172340"/>
            <a:chOff x="2580883" y="237889"/>
            <a:chExt cx="3372077" cy="2317659"/>
          </a:xfrm>
        </p:grpSpPr>
        <p:graphicFrame>
          <p:nvGraphicFramePr>
            <p:cNvPr id="97" name="Diagram 96">
              <a:extLst>
                <a:ext uri="{FF2B5EF4-FFF2-40B4-BE49-F238E27FC236}">
                  <a16:creationId xmlns:a16="http://schemas.microsoft.com/office/drawing/2014/main" id="{B9567AB9-D54C-2E72-EAC3-8A7D51784C7E}"/>
                </a:ext>
              </a:extLst>
            </p:cNvPr>
            <p:cNvGraphicFramePr/>
            <p:nvPr>
              <p:extLst>
                <p:ext uri="{D42A27DB-BD31-4B8C-83A1-F6EECF244321}">
                  <p14:modId xmlns:p14="http://schemas.microsoft.com/office/powerpoint/2010/main" val="3640495153"/>
                </p:ext>
              </p:extLst>
            </p:nvPr>
          </p:nvGraphicFramePr>
          <p:xfrm>
            <a:off x="2580883" y="237889"/>
            <a:ext cx="3372077" cy="231765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8" name="Google Shape;1262;p32">
              <a:extLst>
                <a:ext uri="{FF2B5EF4-FFF2-40B4-BE49-F238E27FC236}">
                  <a16:creationId xmlns:a16="http://schemas.microsoft.com/office/drawing/2014/main" id="{ECD95DD8-611F-FE62-4485-E87CBFE40972}"/>
                </a:ext>
              </a:extLst>
            </p:cNvPr>
            <p:cNvSpPr txBox="1"/>
            <p:nvPr/>
          </p:nvSpPr>
          <p:spPr>
            <a:xfrm>
              <a:off x="3703957" y="428448"/>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87374"/>
                  </a:solidFill>
                  <a:latin typeface="Fira Sans Extra Condensed"/>
                  <a:ea typeface="Fira Sans Extra Condensed"/>
                  <a:cs typeface="Fira Sans Extra Condensed"/>
                  <a:sym typeface="Fira Sans Extra Condensed"/>
                </a:rPr>
                <a:t>Reacts</a:t>
              </a:r>
              <a:endParaRPr sz="2400" b="1" dirty="0">
                <a:solidFill>
                  <a:srgbClr val="F87374"/>
                </a:solidFill>
                <a:latin typeface="Fira Sans Extra Condensed"/>
                <a:ea typeface="Fira Sans Extra Condensed"/>
                <a:cs typeface="Fira Sans Extra Condensed"/>
                <a:sym typeface="Fira Sans Extra Condensed"/>
              </a:endParaRPr>
            </a:p>
          </p:txBody>
        </p:sp>
        <p:sp>
          <p:nvSpPr>
            <p:cNvPr id="99" name="Google Shape;1262;p32">
              <a:extLst>
                <a:ext uri="{FF2B5EF4-FFF2-40B4-BE49-F238E27FC236}">
                  <a16:creationId xmlns:a16="http://schemas.microsoft.com/office/drawing/2014/main" id="{2BE1D823-D18A-F899-81B0-264EA38E5765}"/>
                </a:ext>
              </a:extLst>
            </p:cNvPr>
            <p:cNvSpPr txBox="1"/>
            <p:nvPr/>
          </p:nvSpPr>
          <p:spPr>
            <a:xfrm>
              <a:off x="3703957" y="1221016"/>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rgbClr val="A1DD56"/>
                  </a:solidFill>
                  <a:latin typeface="Fira Sans Extra Condensed"/>
                  <a:ea typeface="Fira Sans Extra Condensed"/>
                  <a:cs typeface="Fira Sans Extra Condensed"/>
                  <a:sym typeface="Fira Sans Extra Condensed"/>
                </a:rPr>
                <a:t>Reviews</a:t>
              </a:r>
              <a:endParaRPr sz="2400" b="1" dirty="0">
                <a:solidFill>
                  <a:srgbClr val="A1DD56"/>
                </a:solidFill>
                <a:latin typeface="Fira Sans Extra Condensed"/>
                <a:ea typeface="Fira Sans Extra Condensed"/>
                <a:cs typeface="Fira Sans Extra Condensed"/>
                <a:sym typeface="Fira Sans Extra Condensed"/>
              </a:endParaRPr>
            </a:p>
          </p:txBody>
        </p:sp>
        <p:sp>
          <p:nvSpPr>
            <p:cNvPr id="100" name="Google Shape;1262;p32">
              <a:extLst>
                <a:ext uri="{FF2B5EF4-FFF2-40B4-BE49-F238E27FC236}">
                  <a16:creationId xmlns:a16="http://schemas.microsoft.com/office/drawing/2014/main" id="{5C5ADB73-10DA-FAE2-3BDC-28A31DC94D7D}"/>
                </a:ext>
              </a:extLst>
            </p:cNvPr>
            <p:cNvSpPr txBox="1"/>
            <p:nvPr/>
          </p:nvSpPr>
          <p:spPr>
            <a:xfrm>
              <a:off x="3703957" y="1936493"/>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rgbClr val="AA5CFE"/>
                  </a:solidFill>
                  <a:latin typeface="Fira Sans Extra Condensed"/>
                  <a:ea typeface="Fira Sans Extra Condensed"/>
                  <a:cs typeface="Fira Sans Extra Condensed"/>
                  <a:sym typeface="Fira Sans Extra Condensed"/>
                </a:rPr>
                <a:t>FeedBacks</a:t>
              </a:r>
              <a:endParaRPr sz="2400" b="1" dirty="0">
                <a:solidFill>
                  <a:srgbClr val="AA5CFE"/>
                </a:solidFill>
                <a:latin typeface="Fira Sans Extra Condensed"/>
                <a:ea typeface="Fira Sans Extra Condensed"/>
                <a:cs typeface="Fira Sans Extra Condensed"/>
                <a:sym typeface="Fira Sans Extra Condensed"/>
              </a:endParaRPr>
            </a:p>
          </p:txBody>
        </p:sp>
      </p:grpSp>
      <p:grpSp>
        <p:nvGrpSpPr>
          <p:cNvPr id="102" name="Google Shape;48;p15">
            <a:extLst>
              <a:ext uri="{FF2B5EF4-FFF2-40B4-BE49-F238E27FC236}">
                <a16:creationId xmlns:a16="http://schemas.microsoft.com/office/drawing/2014/main" id="{6A9A3F85-D082-57F7-B05D-5992B289051D}"/>
              </a:ext>
            </a:extLst>
          </p:cNvPr>
          <p:cNvGrpSpPr/>
          <p:nvPr/>
        </p:nvGrpSpPr>
        <p:grpSpPr>
          <a:xfrm>
            <a:off x="-4101452" y="0"/>
            <a:ext cx="4101452" cy="5143375"/>
            <a:chOff x="613916" y="-2"/>
            <a:chExt cx="4101452" cy="5143375"/>
          </a:xfrm>
        </p:grpSpPr>
        <p:grpSp>
          <p:nvGrpSpPr>
            <p:cNvPr id="103" name="Google Shape;49;p15">
              <a:extLst>
                <a:ext uri="{FF2B5EF4-FFF2-40B4-BE49-F238E27FC236}">
                  <a16:creationId xmlns:a16="http://schemas.microsoft.com/office/drawing/2014/main" id="{D7450770-2589-0AF8-C7AA-BACBC884078D}"/>
                </a:ext>
              </a:extLst>
            </p:cNvPr>
            <p:cNvGrpSpPr/>
            <p:nvPr/>
          </p:nvGrpSpPr>
          <p:grpSpPr>
            <a:xfrm>
              <a:off x="613916" y="-2"/>
              <a:ext cx="4101452" cy="1699289"/>
              <a:chOff x="242700" y="1379600"/>
              <a:chExt cx="7134200" cy="2955800"/>
            </a:xfrm>
          </p:grpSpPr>
          <p:sp>
            <p:nvSpPr>
              <p:cNvPr id="146" name="Google Shape;50;p15">
                <a:extLst>
                  <a:ext uri="{FF2B5EF4-FFF2-40B4-BE49-F238E27FC236}">
                    <a16:creationId xmlns:a16="http://schemas.microsoft.com/office/drawing/2014/main" id="{2E6931AB-2173-43DA-CDFC-F4934D2B6389}"/>
                  </a:ext>
                </a:extLst>
              </p:cNvPr>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1;p15">
                <a:extLst>
                  <a:ext uri="{FF2B5EF4-FFF2-40B4-BE49-F238E27FC236}">
                    <a16:creationId xmlns:a16="http://schemas.microsoft.com/office/drawing/2014/main" id="{D741A335-FED6-AF21-723C-5A72CD6E4E3C}"/>
                  </a:ext>
                </a:extLst>
              </p:cNvPr>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2;p15">
                <a:extLst>
                  <a:ext uri="{FF2B5EF4-FFF2-40B4-BE49-F238E27FC236}">
                    <a16:creationId xmlns:a16="http://schemas.microsoft.com/office/drawing/2014/main" id="{C5B6D5BC-78FF-727C-76F0-7E2D201E87B6}"/>
                  </a:ext>
                </a:extLst>
              </p:cNvPr>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p15">
                <a:extLst>
                  <a:ext uri="{FF2B5EF4-FFF2-40B4-BE49-F238E27FC236}">
                    <a16:creationId xmlns:a16="http://schemas.microsoft.com/office/drawing/2014/main" id="{E4E4877C-9807-AAF8-1432-326F723199A3}"/>
                  </a:ext>
                </a:extLst>
              </p:cNvPr>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4;p15">
                <a:extLst>
                  <a:ext uri="{FF2B5EF4-FFF2-40B4-BE49-F238E27FC236}">
                    <a16:creationId xmlns:a16="http://schemas.microsoft.com/office/drawing/2014/main" id="{3F5FB05A-7BC4-C619-9C56-7A78818A8A27}"/>
                  </a:ext>
                </a:extLst>
              </p:cNvPr>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p15">
                <a:extLst>
                  <a:ext uri="{FF2B5EF4-FFF2-40B4-BE49-F238E27FC236}">
                    <a16:creationId xmlns:a16="http://schemas.microsoft.com/office/drawing/2014/main" id="{396A421B-9D37-F147-4D35-DCAB667A380E}"/>
                  </a:ext>
                </a:extLst>
              </p:cNvPr>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6;p15">
                <a:extLst>
                  <a:ext uri="{FF2B5EF4-FFF2-40B4-BE49-F238E27FC236}">
                    <a16:creationId xmlns:a16="http://schemas.microsoft.com/office/drawing/2014/main" id="{82503F31-3E84-A937-1E9E-257BCD111429}"/>
                  </a:ext>
                </a:extLst>
              </p:cNvPr>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7;p15">
                <a:extLst>
                  <a:ext uri="{FF2B5EF4-FFF2-40B4-BE49-F238E27FC236}">
                    <a16:creationId xmlns:a16="http://schemas.microsoft.com/office/drawing/2014/main" id="{8340D178-FFB7-EE7E-CC1B-C313C4CEC3A6}"/>
                  </a:ext>
                </a:extLst>
              </p:cNvPr>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8;p15">
                <a:extLst>
                  <a:ext uri="{FF2B5EF4-FFF2-40B4-BE49-F238E27FC236}">
                    <a16:creationId xmlns:a16="http://schemas.microsoft.com/office/drawing/2014/main" id="{76DF2A1A-740D-094B-42B5-E932AFCB0FF5}"/>
                  </a:ext>
                </a:extLst>
              </p:cNvPr>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9;p15">
                <a:extLst>
                  <a:ext uri="{FF2B5EF4-FFF2-40B4-BE49-F238E27FC236}">
                    <a16:creationId xmlns:a16="http://schemas.microsoft.com/office/drawing/2014/main" id="{4F464934-FBE6-FFDC-832F-32296D20709B}"/>
                  </a:ext>
                </a:extLst>
              </p:cNvPr>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0;p15">
                <a:extLst>
                  <a:ext uri="{FF2B5EF4-FFF2-40B4-BE49-F238E27FC236}">
                    <a16:creationId xmlns:a16="http://schemas.microsoft.com/office/drawing/2014/main" id="{6098480B-C4CA-DF40-B9FC-32AA90FDE5D9}"/>
                  </a:ext>
                </a:extLst>
              </p:cNvPr>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1;p15">
                <a:extLst>
                  <a:ext uri="{FF2B5EF4-FFF2-40B4-BE49-F238E27FC236}">
                    <a16:creationId xmlns:a16="http://schemas.microsoft.com/office/drawing/2014/main" id="{BFDCD90B-7B23-4FFF-DA67-F99C0E7AB3A5}"/>
                  </a:ext>
                </a:extLst>
              </p:cNvPr>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2;p15">
                <a:extLst>
                  <a:ext uri="{FF2B5EF4-FFF2-40B4-BE49-F238E27FC236}">
                    <a16:creationId xmlns:a16="http://schemas.microsoft.com/office/drawing/2014/main" id="{1BFC1C11-7F13-6E6B-4744-7F21C1A00517}"/>
                  </a:ext>
                </a:extLst>
              </p:cNvPr>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3;p15">
                <a:extLst>
                  <a:ext uri="{FF2B5EF4-FFF2-40B4-BE49-F238E27FC236}">
                    <a16:creationId xmlns:a16="http://schemas.microsoft.com/office/drawing/2014/main" id="{A33848AB-E62E-5624-CBE6-15C26E3503F3}"/>
                  </a:ext>
                </a:extLst>
              </p:cNvPr>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4;p15">
                <a:extLst>
                  <a:ext uri="{FF2B5EF4-FFF2-40B4-BE49-F238E27FC236}">
                    <a16:creationId xmlns:a16="http://schemas.microsoft.com/office/drawing/2014/main" id="{A1F7D2A1-FE95-E50B-B274-51777605E520}"/>
                  </a:ext>
                </a:extLst>
              </p:cNvPr>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65;p15">
              <a:extLst>
                <a:ext uri="{FF2B5EF4-FFF2-40B4-BE49-F238E27FC236}">
                  <a16:creationId xmlns:a16="http://schemas.microsoft.com/office/drawing/2014/main" id="{9A5EBAE0-5DE4-97AC-49A8-2AF523C29DFC}"/>
                </a:ext>
              </a:extLst>
            </p:cNvPr>
            <p:cNvGrpSpPr/>
            <p:nvPr/>
          </p:nvGrpSpPr>
          <p:grpSpPr>
            <a:xfrm>
              <a:off x="1061645" y="1280319"/>
              <a:ext cx="3206012" cy="3863054"/>
              <a:chOff x="1636125" y="238125"/>
              <a:chExt cx="4347725" cy="5238750"/>
            </a:xfrm>
          </p:grpSpPr>
          <p:sp>
            <p:nvSpPr>
              <p:cNvPr id="123" name="Google Shape;66;p15">
                <a:extLst>
                  <a:ext uri="{FF2B5EF4-FFF2-40B4-BE49-F238E27FC236}">
                    <a16:creationId xmlns:a16="http://schemas.microsoft.com/office/drawing/2014/main" id="{D140CEA9-6E7E-CCB6-78F3-942CED6459AC}"/>
                  </a:ext>
                </a:extLst>
              </p:cNvPr>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7;p15">
                <a:extLst>
                  <a:ext uri="{FF2B5EF4-FFF2-40B4-BE49-F238E27FC236}">
                    <a16:creationId xmlns:a16="http://schemas.microsoft.com/office/drawing/2014/main" id="{F9F785E0-4A57-066F-BCF1-ED4281B2222F}"/>
                  </a:ext>
                </a:extLst>
              </p:cNvPr>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8;p15">
                <a:extLst>
                  <a:ext uri="{FF2B5EF4-FFF2-40B4-BE49-F238E27FC236}">
                    <a16:creationId xmlns:a16="http://schemas.microsoft.com/office/drawing/2014/main" id="{373E7515-8437-8C67-1C65-893AE9756B15}"/>
                  </a:ext>
                </a:extLst>
              </p:cNvPr>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9;p15">
                <a:extLst>
                  <a:ext uri="{FF2B5EF4-FFF2-40B4-BE49-F238E27FC236}">
                    <a16:creationId xmlns:a16="http://schemas.microsoft.com/office/drawing/2014/main" id="{97B88B31-0C49-9A24-7F97-8F87A868CBC2}"/>
                  </a:ext>
                </a:extLst>
              </p:cNvPr>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p15">
                <a:extLst>
                  <a:ext uri="{FF2B5EF4-FFF2-40B4-BE49-F238E27FC236}">
                    <a16:creationId xmlns:a16="http://schemas.microsoft.com/office/drawing/2014/main" id="{20ADA9DE-B2DF-88E0-D06B-0BD5246F87FF}"/>
                  </a:ext>
                </a:extLst>
              </p:cNvPr>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1;p15">
                <a:extLst>
                  <a:ext uri="{FF2B5EF4-FFF2-40B4-BE49-F238E27FC236}">
                    <a16:creationId xmlns:a16="http://schemas.microsoft.com/office/drawing/2014/main" id="{B801B553-C9EC-37AE-FCD0-F34C76AD91D4}"/>
                  </a:ext>
                </a:extLst>
              </p:cNvPr>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2;p15">
                <a:extLst>
                  <a:ext uri="{FF2B5EF4-FFF2-40B4-BE49-F238E27FC236}">
                    <a16:creationId xmlns:a16="http://schemas.microsoft.com/office/drawing/2014/main" id="{00FDD604-5B2C-84B0-F4CA-587C5E7751C5}"/>
                  </a:ext>
                </a:extLst>
              </p:cNvPr>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3;p15">
                <a:extLst>
                  <a:ext uri="{FF2B5EF4-FFF2-40B4-BE49-F238E27FC236}">
                    <a16:creationId xmlns:a16="http://schemas.microsoft.com/office/drawing/2014/main" id="{03B9B873-517A-2626-ADF7-3A36223C69A3}"/>
                  </a:ext>
                </a:extLst>
              </p:cNvPr>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p15">
                <a:extLst>
                  <a:ext uri="{FF2B5EF4-FFF2-40B4-BE49-F238E27FC236}">
                    <a16:creationId xmlns:a16="http://schemas.microsoft.com/office/drawing/2014/main" id="{1DDE1511-0E28-D196-1BAB-CE6A7238A43E}"/>
                  </a:ext>
                </a:extLst>
              </p:cNvPr>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5;p15">
                <a:extLst>
                  <a:ext uri="{FF2B5EF4-FFF2-40B4-BE49-F238E27FC236}">
                    <a16:creationId xmlns:a16="http://schemas.microsoft.com/office/drawing/2014/main" id="{A6E083A5-95C9-C928-E282-5298953FDB9F}"/>
                  </a:ext>
                </a:extLst>
              </p:cNvPr>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6;p15">
                <a:extLst>
                  <a:ext uri="{FF2B5EF4-FFF2-40B4-BE49-F238E27FC236}">
                    <a16:creationId xmlns:a16="http://schemas.microsoft.com/office/drawing/2014/main" id="{DE96483E-6777-35E1-92B8-D6DCCA8343F1}"/>
                  </a:ext>
                </a:extLst>
              </p:cNvPr>
              <p:cNvSpPr/>
              <p:nvPr/>
            </p:nvSpPr>
            <p:spPr>
              <a:xfrm>
                <a:off x="2664525" y="582701"/>
                <a:ext cx="2323500" cy="3128824"/>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77;p15">
                <a:extLst>
                  <a:ext uri="{FF2B5EF4-FFF2-40B4-BE49-F238E27FC236}">
                    <a16:creationId xmlns:a16="http://schemas.microsoft.com/office/drawing/2014/main" id="{9368C07C-C767-57CB-E865-A40E7F985DC7}"/>
                  </a:ext>
                </a:extLst>
              </p:cNvPr>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8;p15">
                <a:extLst>
                  <a:ext uri="{FF2B5EF4-FFF2-40B4-BE49-F238E27FC236}">
                    <a16:creationId xmlns:a16="http://schemas.microsoft.com/office/drawing/2014/main" id="{D343C969-D2E8-04E9-9E4B-C68C04E8A4A3}"/>
                  </a:ext>
                </a:extLst>
              </p:cNvPr>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9;p15">
                <a:extLst>
                  <a:ext uri="{FF2B5EF4-FFF2-40B4-BE49-F238E27FC236}">
                    <a16:creationId xmlns:a16="http://schemas.microsoft.com/office/drawing/2014/main" id="{16942A3C-B140-5692-4517-EC8DF3809DC5}"/>
                  </a:ext>
                </a:extLst>
              </p:cNvPr>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80;p15">
                <a:extLst>
                  <a:ext uri="{FF2B5EF4-FFF2-40B4-BE49-F238E27FC236}">
                    <a16:creationId xmlns:a16="http://schemas.microsoft.com/office/drawing/2014/main" id="{CB7D1FC1-6B93-3867-BC69-0466CDBFA046}"/>
                  </a:ext>
                </a:extLst>
              </p:cNvPr>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1;p15">
                <a:extLst>
                  <a:ext uri="{FF2B5EF4-FFF2-40B4-BE49-F238E27FC236}">
                    <a16:creationId xmlns:a16="http://schemas.microsoft.com/office/drawing/2014/main" id="{7DFC0D56-FE8F-083C-9126-CE748D8755AB}"/>
                  </a:ext>
                </a:extLst>
              </p:cNvPr>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2;p15">
                <a:extLst>
                  <a:ext uri="{FF2B5EF4-FFF2-40B4-BE49-F238E27FC236}">
                    <a16:creationId xmlns:a16="http://schemas.microsoft.com/office/drawing/2014/main" id="{34BA2D17-CE40-DA00-BF70-6D4902378E09}"/>
                  </a:ext>
                </a:extLst>
              </p:cNvPr>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p15">
                <a:extLst>
                  <a:ext uri="{FF2B5EF4-FFF2-40B4-BE49-F238E27FC236}">
                    <a16:creationId xmlns:a16="http://schemas.microsoft.com/office/drawing/2014/main" id="{D567B7D6-A3B8-4C27-A921-1DF2ADD71471}"/>
                  </a:ext>
                </a:extLst>
              </p:cNvPr>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4;p15">
                <a:extLst>
                  <a:ext uri="{FF2B5EF4-FFF2-40B4-BE49-F238E27FC236}">
                    <a16:creationId xmlns:a16="http://schemas.microsoft.com/office/drawing/2014/main" id="{7E54046D-AED5-4737-B2CD-F8089C8CE9F4}"/>
                  </a:ext>
                </a:extLst>
              </p:cNvPr>
              <p:cNvSpPr/>
              <p:nvPr/>
            </p:nvSpPr>
            <p:spPr>
              <a:xfrm rot="10800000">
                <a:off x="3339850" y="2779750"/>
                <a:ext cx="865549"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85;p15">
                <a:extLst>
                  <a:ext uri="{FF2B5EF4-FFF2-40B4-BE49-F238E27FC236}">
                    <a16:creationId xmlns:a16="http://schemas.microsoft.com/office/drawing/2014/main" id="{B07A928E-5ACA-73A4-28DA-C1828531611A}"/>
                  </a:ext>
                </a:extLst>
              </p:cNvPr>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p15">
                <a:extLst>
                  <a:ext uri="{FF2B5EF4-FFF2-40B4-BE49-F238E27FC236}">
                    <a16:creationId xmlns:a16="http://schemas.microsoft.com/office/drawing/2014/main" id="{4F5FB7CC-DE09-4515-33CB-911C941FA704}"/>
                  </a:ext>
                </a:extLst>
              </p:cNvPr>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7;p15">
                <a:extLst>
                  <a:ext uri="{FF2B5EF4-FFF2-40B4-BE49-F238E27FC236}">
                    <a16:creationId xmlns:a16="http://schemas.microsoft.com/office/drawing/2014/main" id="{C65AF181-BAF4-BB7E-0855-2F93CFA2E263}"/>
                  </a:ext>
                </a:extLst>
              </p:cNvPr>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8;p15">
                <a:extLst>
                  <a:ext uri="{FF2B5EF4-FFF2-40B4-BE49-F238E27FC236}">
                    <a16:creationId xmlns:a16="http://schemas.microsoft.com/office/drawing/2014/main" id="{82F505D8-9465-BF8B-813C-D0BAD1962101}"/>
                  </a:ext>
                </a:extLst>
              </p:cNvPr>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89;p15">
              <a:extLst>
                <a:ext uri="{FF2B5EF4-FFF2-40B4-BE49-F238E27FC236}">
                  <a16:creationId xmlns:a16="http://schemas.microsoft.com/office/drawing/2014/main" id="{AA469362-7503-03AC-EBC7-7FB59370D1B9}"/>
                </a:ext>
              </a:extLst>
            </p:cNvPr>
            <p:cNvGrpSpPr/>
            <p:nvPr/>
          </p:nvGrpSpPr>
          <p:grpSpPr>
            <a:xfrm>
              <a:off x="2443035" y="583950"/>
              <a:ext cx="429000" cy="429000"/>
              <a:chOff x="5468897" y="-1141900"/>
              <a:chExt cx="429000" cy="429000"/>
            </a:xfrm>
          </p:grpSpPr>
          <p:sp>
            <p:nvSpPr>
              <p:cNvPr id="118" name="Google Shape;90;p15">
                <a:extLst>
                  <a:ext uri="{FF2B5EF4-FFF2-40B4-BE49-F238E27FC236}">
                    <a16:creationId xmlns:a16="http://schemas.microsoft.com/office/drawing/2014/main" id="{2B5DA026-7B29-975F-DDB2-A63D825857BA}"/>
                  </a:ext>
                </a:extLst>
              </p:cNvPr>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91;p15">
                <a:extLst>
                  <a:ext uri="{FF2B5EF4-FFF2-40B4-BE49-F238E27FC236}">
                    <a16:creationId xmlns:a16="http://schemas.microsoft.com/office/drawing/2014/main" id="{AD1BB268-53D2-B31E-18DD-BDF2D0160BD5}"/>
                  </a:ext>
                </a:extLst>
              </p:cNvPr>
              <p:cNvGrpSpPr/>
              <p:nvPr/>
            </p:nvGrpSpPr>
            <p:grpSpPr>
              <a:xfrm>
                <a:off x="5573135" y="-1035276"/>
                <a:ext cx="220378" cy="215533"/>
                <a:chOff x="966125" y="980125"/>
                <a:chExt cx="950725" cy="929825"/>
              </a:xfrm>
            </p:grpSpPr>
            <p:sp>
              <p:nvSpPr>
                <p:cNvPr id="120" name="Google Shape;92;p15">
                  <a:extLst>
                    <a:ext uri="{FF2B5EF4-FFF2-40B4-BE49-F238E27FC236}">
                      <a16:creationId xmlns:a16="http://schemas.microsoft.com/office/drawing/2014/main" id="{88ED00BC-FDAB-0050-873A-29302AED5D5F}"/>
                    </a:ext>
                  </a:extLst>
                </p:cNvPr>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3;p15">
                  <a:extLst>
                    <a:ext uri="{FF2B5EF4-FFF2-40B4-BE49-F238E27FC236}">
                      <a16:creationId xmlns:a16="http://schemas.microsoft.com/office/drawing/2014/main" id="{01B674D5-A1BD-2B80-A64F-2831251B404A}"/>
                    </a:ext>
                  </a:extLst>
                </p:cNvPr>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4;p15">
                  <a:extLst>
                    <a:ext uri="{FF2B5EF4-FFF2-40B4-BE49-F238E27FC236}">
                      <a16:creationId xmlns:a16="http://schemas.microsoft.com/office/drawing/2014/main" id="{B23568BB-61B0-6279-A325-09FF34BD7AD3}"/>
                    </a:ext>
                  </a:extLst>
                </p:cNvPr>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oogle Shape;95;p15">
              <a:extLst>
                <a:ext uri="{FF2B5EF4-FFF2-40B4-BE49-F238E27FC236}">
                  <a16:creationId xmlns:a16="http://schemas.microsoft.com/office/drawing/2014/main" id="{8FD4C8FD-CFF6-6E7E-1160-89DF8798CD38}"/>
                </a:ext>
              </a:extLst>
            </p:cNvPr>
            <p:cNvGrpSpPr/>
            <p:nvPr/>
          </p:nvGrpSpPr>
          <p:grpSpPr>
            <a:xfrm>
              <a:off x="1793232" y="881825"/>
              <a:ext cx="429000" cy="429000"/>
              <a:chOff x="5977582" y="-1141900"/>
              <a:chExt cx="429000" cy="429000"/>
            </a:xfrm>
          </p:grpSpPr>
          <p:sp>
            <p:nvSpPr>
              <p:cNvPr id="113" name="Google Shape;96;p15">
                <a:extLst>
                  <a:ext uri="{FF2B5EF4-FFF2-40B4-BE49-F238E27FC236}">
                    <a16:creationId xmlns:a16="http://schemas.microsoft.com/office/drawing/2014/main" id="{872EB7F4-7E69-F574-F25D-8A810415F707}"/>
                  </a:ext>
                </a:extLst>
              </p:cNvPr>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97;p15">
                <a:extLst>
                  <a:ext uri="{FF2B5EF4-FFF2-40B4-BE49-F238E27FC236}">
                    <a16:creationId xmlns:a16="http://schemas.microsoft.com/office/drawing/2014/main" id="{86F2F26B-486C-40FA-F985-B10E5FA4E74F}"/>
                  </a:ext>
                </a:extLst>
              </p:cNvPr>
              <p:cNvGrpSpPr/>
              <p:nvPr/>
            </p:nvGrpSpPr>
            <p:grpSpPr>
              <a:xfrm>
                <a:off x="6058897" y="-1040044"/>
                <a:ext cx="266373" cy="225223"/>
                <a:chOff x="-2743875" y="937950"/>
                <a:chExt cx="1149150" cy="971625"/>
              </a:xfrm>
            </p:grpSpPr>
            <p:sp>
              <p:nvSpPr>
                <p:cNvPr id="115" name="Google Shape;98;p15">
                  <a:extLst>
                    <a:ext uri="{FF2B5EF4-FFF2-40B4-BE49-F238E27FC236}">
                      <a16:creationId xmlns:a16="http://schemas.microsoft.com/office/drawing/2014/main" id="{08B29FD3-101E-6EBE-11D6-02E874114BFB}"/>
                    </a:ext>
                  </a:extLst>
                </p:cNvPr>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9;p15">
                  <a:extLst>
                    <a:ext uri="{FF2B5EF4-FFF2-40B4-BE49-F238E27FC236}">
                      <a16:creationId xmlns:a16="http://schemas.microsoft.com/office/drawing/2014/main" id="{BE4C37CF-2F27-2DEE-EFD5-E8FBA8B0B55B}"/>
                    </a:ext>
                  </a:extLst>
                </p:cNvPr>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0;p15">
                  <a:extLst>
                    <a:ext uri="{FF2B5EF4-FFF2-40B4-BE49-F238E27FC236}">
                      <a16:creationId xmlns:a16="http://schemas.microsoft.com/office/drawing/2014/main" id="{AAE19A59-907A-6431-C2D2-0BD606818F80}"/>
                    </a:ext>
                  </a:extLst>
                </p:cNvPr>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101;p15">
              <a:extLst>
                <a:ext uri="{FF2B5EF4-FFF2-40B4-BE49-F238E27FC236}">
                  <a16:creationId xmlns:a16="http://schemas.microsoft.com/office/drawing/2014/main" id="{775407F6-CCE1-499A-8368-62D302098C5E}"/>
                </a:ext>
              </a:extLst>
            </p:cNvPr>
            <p:cNvGrpSpPr/>
            <p:nvPr/>
          </p:nvGrpSpPr>
          <p:grpSpPr>
            <a:xfrm>
              <a:off x="3110857" y="881825"/>
              <a:ext cx="429000" cy="429000"/>
              <a:chOff x="6442207" y="-1141900"/>
              <a:chExt cx="429000" cy="429000"/>
            </a:xfrm>
          </p:grpSpPr>
          <p:sp>
            <p:nvSpPr>
              <p:cNvPr id="108" name="Google Shape;102;p15">
                <a:extLst>
                  <a:ext uri="{FF2B5EF4-FFF2-40B4-BE49-F238E27FC236}">
                    <a16:creationId xmlns:a16="http://schemas.microsoft.com/office/drawing/2014/main" id="{D6793579-6015-6F30-2D4C-8ED040B722A8}"/>
                  </a:ext>
                </a:extLst>
              </p:cNvPr>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3;p15">
                <a:extLst>
                  <a:ext uri="{FF2B5EF4-FFF2-40B4-BE49-F238E27FC236}">
                    <a16:creationId xmlns:a16="http://schemas.microsoft.com/office/drawing/2014/main" id="{A6EC6CD1-4639-6A72-81E0-A95970335F00}"/>
                  </a:ext>
                </a:extLst>
              </p:cNvPr>
              <p:cNvGrpSpPr/>
              <p:nvPr/>
            </p:nvGrpSpPr>
            <p:grpSpPr>
              <a:xfrm>
                <a:off x="6546461" y="-1035307"/>
                <a:ext cx="220291" cy="215447"/>
                <a:chOff x="845075" y="4044225"/>
                <a:chExt cx="950350" cy="929450"/>
              </a:xfrm>
            </p:grpSpPr>
            <p:sp>
              <p:nvSpPr>
                <p:cNvPr id="110" name="Google Shape;104;p15">
                  <a:extLst>
                    <a:ext uri="{FF2B5EF4-FFF2-40B4-BE49-F238E27FC236}">
                      <a16:creationId xmlns:a16="http://schemas.microsoft.com/office/drawing/2014/main" id="{1AC27ED3-9F84-4B84-36FB-601D227402A7}"/>
                    </a:ext>
                  </a:extLst>
                </p:cNvPr>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5;p15">
                  <a:extLst>
                    <a:ext uri="{FF2B5EF4-FFF2-40B4-BE49-F238E27FC236}">
                      <a16:creationId xmlns:a16="http://schemas.microsoft.com/office/drawing/2014/main" id="{952B5187-6D2C-0D1B-C603-1E2DDCC02D80}"/>
                    </a:ext>
                  </a:extLst>
                </p:cNvPr>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6;p15">
                  <a:extLst>
                    <a:ext uri="{FF2B5EF4-FFF2-40B4-BE49-F238E27FC236}">
                      <a16:creationId xmlns:a16="http://schemas.microsoft.com/office/drawing/2014/main" id="{5988A676-9BF2-A93B-A46D-4CDE47E347BD}"/>
                    </a:ext>
                  </a:extLst>
                </p:cNvPr>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3" name="Google Shape;46;p15">
            <a:extLst>
              <a:ext uri="{FF2B5EF4-FFF2-40B4-BE49-F238E27FC236}">
                <a16:creationId xmlns:a16="http://schemas.microsoft.com/office/drawing/2014/main" id="{067F58D5-8C25-92AB-1350-5E15D22A900E}"/>
              </a:ext>
            </a:extLst>
          </p:cNvPr>
          <p:cNvSpPr txBox="1">
            <a:spLocks/>
          </p:cNvSpPr>
          <p:nvPr/>
        </p:nvSpPr>
        <p:spPr>
          <a:xfrm>
            <a:off x="11260861" y="983681"/>
            <a:ext cx="4101452" cy="27081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How Can I Classify These Feedbacks!</a:t>
            </a:r>
            <a:endParaRPr lang="en-US" dirty="0"/>
          </a:p>
        </p:txBody>
      </p:sp>
    </p:spTree>
    <p:extLst>
      <p:ext uri="{BB962C8B-B14F-4D97-AF65-F5344CB8AC3E}">
        <p14:creationId xmlns:p14="http://schemas.microsoft.com/office/powerpoint/2010/main" val="3964011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621077" y="822863"/>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13317" t="6694" r="19374" b="14380"/>
          <a:stretch/>
        </p:blipFill>
        <p:spPr>
          <a:xfrm>
            <a:off x="446049" y="503890"/>
            <a:ext cx="1043052" cy="1043052"/>
          </a:xfrm>
          <a:prstGeom prst="ellipse">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9" name="Picture 18">
            <a:extLst>
              <a:ext uri="{FF2B5EF4-FFF2-40B4-BE49-F238E27FC236}">
                <a16:creationId xmlns:a16="http://schemas.microsoft.com/office/drawing/2014/main" id="{7826B65A-A092-2830-6B55-4D480FE82782}"/>
              </a:ext>
            </a:extLst>
          </p:cNvPr>
          <p:cNvPicPr>
            <a:picLocks noChangeAspect="1"/>
          </p:cNvPicPr>
          <p:nvPr/>
        </p:nvPicPr>
        <p:blipFill>
          <a:blip r:embed="rId5"/>
          <a:srcRect l="36175" r="36175"/>
          <a:stretch/>
        </p:blipFill>
        <p:spPr>
          <a:xfrm>
            <a:off x="6643743" y="1909469"/>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6" name="Picture 15">
            <a:extLst>
              <a:ext uri="{FF2B5EF4-FFF2-40B4-BE49-F238E27FC236}">
                <a16:creationId xmlns:a16="http://schemas.microsoft.com/office/drawing/2014/main" id="{7E01076A-4C53-A79D-C7F1-B75611A84C8F}"/>
              </a:ext>
            </a:extLst>
          </p:cNvPr>
          <p:cNvPicPr>
            <a:picLocks noChangeAspect="1"/>
          </p:cNvPicPr>
          <p:nvPr/>
        </p:nvPicPr>
        <p:blipFill>
          <a:blip r:embed="rId6"/>
          <a:srcRect l="1" t="1" r="54537"/>
          <a:stretch>
            <a:fillRect/>
          </a:stretch>
        </p:blipFill>
        <p:spPr>
          <a:xfrm>
            <a:off x="4941748" y="1909446"/>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5" name="Picture 14">
            <a:extLst>
              <a:ext uri="{FF2B5EF4-FFF2-40B4-BE49-F238E27FC236}">
                <a16:creationId xmlns:a16="http://schemas.microsoft.com/office/drawing/2014/main" id="{B332B0C9-E8C8-38F6-4ACC-810F94609577}"/>
              </a:ext>
            </a:extLst>
          </p:cNvPr>
          <p:cNvPicPr>
            <a:picLocks noChangeAspect="1"/>
          </p:cNvPicPr>
          <p:nvPr/>
        </p:nvPicPr>
        <p:blipFill rotWithShape="1">
          <a:blip r:embed="rId7"/>
          <a:srcRect l="27602" r="18833" b="1"/>
          <a:stretch/>
        </p:blipFill>
        <p:spPr>
          <a:xfrm>
            <a:off x="3242396"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17" name="Picture 16">
            <a:extLst>
              <a:ext uri="{FF2B5EF4-FFF2-40B4-BE49-F238E27FC236}">
                <a16:creationId xmlns:a16="http://schemas.microsoft.com/office/drawing/2014/main" id="{E5609505-7162-1E9E-2F9F-B23B4D4C99C9}"/>
              </a:ext>
            </a:extLst>
          </p:cNvPr>
          <p:cNvPicPr>
            <a:picLocks noChangeAspect="1"/>
          </p:cNvPicPr>
          <p:nvPr/>
        </p:nvPicPr>
        <p:blipFill rotWithShape="1">
          <a:blip r:embed="rId8"/>
          <a:srcRect l="13662" r="13662"/>
          <a:stretch/>
        </p:blipFill>
        <p:spPr>
          <a:xfrm>
            <a:off x="1540426"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20" name="Picture 19" descr="A white robot with blue eyes and a blue helmet&#10;&#10;Description automatically generated">
            <a:extLst>
              <a:ext uri="{FF2B5EF4-FFF2-40B4-BE49-F238E27FC236}">
                <a16:creationId xmlns:a16="http://schemas.microsoft.com/office/drawing/2014/main" id="{A05C5A49-F785-39D2-D0A4-CD5ECEA58395}"/>
              </a:ext>
            </a:extLst>
          </p:cNvPr>
          <p:cNvPicPr>
            <a:picLocks noChangeAspect="1"/>
          </p:cNvPicPr>
          <p:nvPr/>
        </p:nvPicPr>
        <p:blipFill>
          <a:blip r:embed="rId9"/>
          <a:stretch>
            <a:fillRect/>
          </a:stretch>
        </p:blipFill>
        <p:spPr>
          <a:xfrm>
            <a:off x="2591900" y="-211526"/>
            <a:ext cx="987389" cy="987389"/>
          </a:xfrm>
          <a:prstGeom prst="rect">
            <a:avLst/>
          </a:prstGeom>
        </p:spPr>
      </p:pic>
    </p:spTree>
    <p:extLst>
      <p:ext uri="{BB962C8B-B14F-4D97-AF65-F5344CB8AC3E}">
        <p14:creationId xmlns:p14="http://schemas.microsoft.com/office/powerpoint/2010/main" val="398350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621077" y="822863"/>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13317" t="6694" r="19374" b="14380"/>
          <a:stretch/>
        </p:blipFill>
        <p:spPr>
          <a:xfrm>
            <a:off x="446049" y="503890"/>
            <a:ext cx="1043052" cy="1043052"/>
          </a:xfrm>
          <a:prstGeom prst="ellipse">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9" name="Picture 18">
            <a:extLst>
              <a:ext uri="{FF2B5EF4-FFF2-40B4-BE49-F238E27FC236}">
                <a16:creationId xmlns:a16="http://schemas.microsoft.com/office/drawing/2014/main" id="{7826B65A-A092-2830-6B55-4D480FE82782}"/>
              </a:ext>
            </a:extLst>
          </p:cNvPr>
          <p:cNvPicPr>
            <a:picLocks noChangeAspect="1"/>
          </p:cNvPicPr>
          <p:nvPr/>
        </p:nvPicPr>
        <p:blipFill>
          <a:blip r:embed="rId5"/>
          <a:srcRect l="36175" r="36175"/>
          <a:stretch/>
        </p:blipFill>
        <p:spPr>
          <a:xfrm>
            <a:off x="6643743" y="1909469"/>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6" name="Picture 15">
            <a:extLst>
              <a:ext uri="{FF2B5EF4-FFF2-40B4-BE49-F238E27FC236}">
                <a16:creationId xmlns:a16="http://schemas.microsoft.com/office/drawing/2014/main" id="{7E01076A-4C53-A79D-C7F1-B75611A84C8F}"/>
              </a:ext>
            </a:extLst>
          </p:cNvPr>
          <p:cNvPicPr>
            <a:picLocks noChangeAspect="1"/>
          </p:cNvPicPr>
          <p:nvPr/>
        </p:nvPicPr>
        <p:blipFill>
          <a:blip r:embed="rId6"/>
          <a:srcRect l="1" t="1" r="54537"/>
          <a:stretch>
            <a:fillRect/>
          </a:stretch>
        </p:blipFill>
        <p:spPr>
          <a:xfrm>
            <a:off x="4941748" y="1909446"/>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5" name="Picture 14">
            <a:extLst>
              <a:ext uri="{FF2B5EF4-FFF2-40B4-BE49-F238E27FC236}">
                <a16:creationId xmlns:a16="http://schemas.microsoft.com/office/drawing/2014/main" id="{B332B0C9-E8C8-38F6-4ACC-810F94609577}"/>
              </a:ext>
            </a:extLst>
          </p:cNvPr>
          <p:cNvPicPr>
            <a:picLocks noChangeAspect="1"/>
          </p:cNvPicPr>
          <p:nvPr/>
        </p:nvPicPr>
        <p:blipFill rotWithShape="1">
          <a:blip r:embed="rId7"/>
          <a:srcRect l="27602" r="18833" b="1"/>
          <a:stretch/>
        </p:blipFill>
        <p:spPr>
          <a:xfrm>
            <a:off x="3242396"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17" name="Picture 16">
            <a:extLst>
              <a:ext uri="{FF2B5EF4-FFF2-40B4-BE49-F238E27FC236}">
                <a16:creationId xmlns:a16="http://schemas.microsoft.com/office/drawing/2014/main" id="{E5609505-7162-1E9E-2F9F-B23B4D4C99C9}"/>
              </a:ext>
            </a:extLst>
          </p:cNvPr>
          <p:cNvPicPr>
            <a:picLocks noChangeAspect="1"/>
          </p:cNvPicPr>
          <p:nvPr/>
        </p:nvPicPr>
        <p:blipFill rotWithShape="1">
          <a:blip r:embed="rId8"/>
          <a:srcRect l="7182" r="704"/>
          <a:stretch/>
        </p:blipFill>
        <p:spPr>
          <a:xfrm>
            <a:off x="996974" y="1909470"/>
            <a:ext cx="2485267" cy="3008815"/>
          </a:xfrm>
          <a:prstGeom prst="rect">
            <a:avLst/>
          </a:prstGeom>
          <a:ln>
            <a:solidFill>
              <a:schemeClr val="tx1">
                <a:lumMod val="95000"/>
                <a:lumOff val="5000"/>
              </a:schemeClr>
            </a:solidFill>
          </a:ln>
          <a:effectLst/>
        </p:spPr>
      </p:pic>
      <p:pic>
        <p:nvPicPr>
          <p:cNvPr id="4" name="Picture 3" descr="A white robot with blue eyes and a blue helmet&#10;&#10;Description automatically generated">
            <a:extLst>
              <a:ext uri="{FF2B5EF4-FFF2-40B4-BE49-F238E27FC236}">
                <a16:creationId xmlns:a16="http://schemas.microsoft.com/office/drawing/2014/main" id="{3CA0434A-0457-6961-2357-EF39D6126304}"/>
              </a:ext>
            </a:extLst>
          </p:cNvPr>
          <p:cNvPicPr>
            <a:picLocks noChangeAspect="1"/>
          </p:cNvPicPr>
          <p:nvPr/>
        </p:nvPicPr>
        <p:blipFill>
          <a:blip r:embed="rId9"/>
          <a:stretch>
            <a:fillRect/>
          </a:stretch>
        </p:blipFill>
        <p:spPr>
          <a:xfrm>
            <a:off x="2591900" y="-211526"/>
            <a:ext cx="987389" cy="987389"/>
          </a:xfrm>
          <a:prstGeom prst="rect">
            <a:avLst/>
          </a:prstGeom>
        </p:spPr>
      </p:pic>
    </p:spTree>
    <p:extLst>
      <p:ext uri="{BB962C8B-B14F-4D97-AF65-F5344CB8AC3E}">
        <p14:creationId xmlns:p14="http://schemas.microsoft.com/office/powerpoint/2010/main" val="3728358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621077" y="822863"/>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13317" t="6694" r="19374" b="14380"/>
          <a:stretch/>
        </p:blipFill>
        <p:spPr>
          <a:xfrm>
            <a:off x="446049" y="503890"/>
            <a:ext cx="1043052" cy="1043052"/>
          </a:xfrm>
          <a:prstGeom prst="ellipse">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9" name="Picture 18">
            <a:extLst>
              <a:ext uri="{FF2B5EF4-FFF2-40B4-BE49-F238E27FC236}">
                <a16:creationId xmlns:a16="http://schemas.microsoft.com/office/drawing/2014/main" id="{7826B65A-A092-2830-6B55-4D480FE82782}"/>
              </a:ext>
            </a:extLst>
          </p:cNvPr>
          <p:cNvPicPr>
            <a:picLocks noChangeAspect="1"/>
          </p:cNvPicPr>
          <p:nvPr/>
        </p:nvPicPr>
        <p:blipFill>
          <a:blip r:embed="rId5"/>
          <a:srcRect l="36175" r="36175"/>
          <a:stretch/>
        </p:blipFill>
        <p:spPr>
          <a:xfrm>
            <a:off x="7750104" y="1909469"/>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6" name="Picture 15">
            <a:extLst>
              <a:ext uri="{FF2B5EF4-FFF2-40B4-BE49-F238E27FC236}">
                <a16:creationId xmlns:a16="http://schemas.microsoft.com/office/drawing/2014/main" id="{7E01076A-4C53-A79D-C7F1-B75611A84C8F}"/>
              </a:ext>
            </a:extLst>
          </p:cNvPr>
          <p:cNvPicPr>
            <a:picLocks noChangeAspect="1"/>
          </p:cNvPicPr>
          <p:nvPr/>
        </p:nvPicPr>
        <p:blipFill>
          <a:blip r:embed="rId6"/>
          <a:srcRect l="1" t="1" r="54537"/>
          <a:stretch>
            <a:fillRect/>
          </a:stretch>
        </p:blipFill>
        <p:spPr>
          <a:xfrm>
            <a:off x="6048109" y="1909446"/>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5" name="Picture 14">
            <a:extLst>
              <a:ext uri="{FF2B5EF4-FFF2-40B4-BE49-F238E27FC236}">
                <a16:creationId xmlns:a16="http://schemas.microsoft.com/office/drawing/2014/main" id="{B332B0C9-E8C8-38F6-4ACC-810F94609577}"/>
              </a:ext>
            </a:extLst>
          </p:cNvPr>
          <p:cNvPicPr>
            <a:picLocks noChangeAspect="1"/>
          </p:cNvPicPr>
          <p:nvPr/>
        </p:nvPicPr>
        <p:blipFill rotWithShape="1">
          <a:blip r:embed="rId7"/>
          <a:srcRect l="207" r="-196"/>
          <a:stretch/>
        </p:blipFill>
        <p:spPr>
          <a:xfrm>
            <a:off x="2643285" y="1909470"/>
            <a:ext cx="3660233" cy="3008815"/>
          </a:xfrm>
          <a:prstGeom prst="rect">
            <a:avLst/>
          </a:prstGeom>
          <a:ln>
            <a:solidFill>
              <a:schemeClr val="tx1">
                <a:lumMod val="95000"/>
                <a:lumOff val="5000"/>
              </a:schemeClr>
            </a:solidFill>
          </a:ln>
          <a:effectLst/>
        </p:spPr>
      </p:pic>
      <p:pic>
        <p:nvPicPr>
          <p:cNvPr id="17" name="Picture 16">
            <a:extLst>
              <a:ext uri="{FF2B5EF4-FFF2-40B4-BE49-F238E27FC236}">
                <a16:creationId xmlns:a16="http://schemas.microsoft.com/office/drawing/2014/main" id="{E5609505-7162-1E9E-2F9F-B23B4D4C99C9}"/>
              </a:ext>
            </a:extLst>
          </p:cNvPr>
          <p:cNvPicPr>
            <a:picLocks noChangeAspect="1"/>
          </p:cNvPicPr>
          <p:nvPr/>
        </p:nvPicPr>
        <p:blipFill rotWithShape="1">
          <a:blip r:embed="rId8"/>
          <a:srcRect l="13662" r="13662"/>
          <a:stretch/>
        </p:blipFill>
        <p:spPr>
          <a:xfrm>
            <a:off x="925725"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descr="A white robot with blue eyes and a blue helmet&#10;&#10;Description automatically generated">
            <a:extLst>
              <a:ext uri="{FF2B5EF4-FFF2-40B4-BE49-F238E27FC236}">
                <a16:creationId xmlns:a16="http://schemas.microsoft.com/office/drawing/2014/main" id="{83450C04-D541-BE8A-93D6-3186D5CBEC52}"/>
              </a:ext>
            </a:extLst>
          </p:cNvPr>
          <p:cNvPicPr>
            <a:picLocks noChangeAspect="1"/>
          </p:cNvPicPr>
          <p:nvPr/>
        </p:nvPicPr>
        <p:blipFill>
          <a:blip r:embed="rId9"/>
          <a:stretch>
            <a:fillRect/>
          </a:stretch>
        </p:blipFill>
        <p:spPr>
          <a:xfrm>
            <a:off x="2591900" y="-211526"/>
            <a:ext cx="987389" cy="987389"/>
          </a:xfrm>
          <a:prstGeom prst="rect">
            <a:avLst/>
          </a:prstGeom>
        </p:spPr>
      </p:pic>
    </p:spTree>
    <p:extLst>
      <p:ext uri="{BB962C8B-B14F-4D97-AF65-F5344CB8AC3E}">
        <p14:creationId xmlns:p14="http://schemas.microsoft.com/office/powerpoint/2010/main" val="2344538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621077" y="822863"/>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13317" t="6694" r="19374" b="14380"/>
          <a:stretch/>
        </p:blipFill>
        <p:spPr>
          <a:xfrm>
            <a:off x="446049" y="503890"/>
            <a:ext cx="1043052" cy="1043052"/>
          </a:xfrm>
          <a:prstGeom prst="ellipse">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9" name="Picture 18">
            <a:extLst>
              <a:ext uri="{FF2B5EF4-FFF2-40B4-BE49-F238E27FC236}">
                <a16:creationId xmlns:a16="http://schemas.microsoft.com/office/drawing/2014/main" id="{7826B65A-A092-2830-6B55-4D480FE82782}"/>
              </a:ext>
            </a:extLst>
          </p:cNvPr>
          <p:cNvPicPr>
            <a:picLocks noChangeAspect="1"/>
          </p:cNvPicPr>
          <p:nvPr/>
        </p:nvPicPr>
        <p:blipFill>
          <a:blip r:embed="rId5"/>
          <a:srcRect l="36175" r="36175"/>
          <a:stretch/>
        </p:blipFill>
        <p:spPr>
          <a:xfrm>
            <a:off x="6643743" y="1909469"/>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6" name="Picture 15">
            <a:extLst>
              <a:ext uri="{FF2B5EF4-FFF2-40B4-BE49-F238E27FC236}">
                <a16:creationId xmlns:a16="http://schemas.microsoft.com/office/drawing/2014/main" id="{7E01076A-4C53-A79D-C7F1-B75611A84C8F}"/>
              </a:ext>
            </a:extLst>
          </p:cNvPr>
          <p:cNvPicPr>
            <a:picLocks noChangeAspect="1"/>
          </p:cNvPicPr>
          <p:nvPr/>
        </p:nvPicPr>
        <p:blipFill rotWithShape="1">
          <a:blip r:embed="rId6"/>
          <a:srcRect r="2660"/>
          <a:stretch/>
        </p:blipFill>
        <p:spPr>
          <a:xfrm>
            <a:off x="3441496" y="1909446"/>
            <a:ext cx="4202252" cy="3008839"/>
          </a:xfrm>
          <a:prstGeom prst="rect">
            <a:avLst/>
          </a:prstGeom>
          <a:ln>
            <a:solidFill>
              <a:schemeClr val="tx1">
                <a:lumMod val="95000"/>
                <a:lumOff val="5000"/>
              </a:schemeClr>
            </a:solidFill>
          </a:ln>
        </p:spPr>
      </p:pic>
      <p:pic>
        <p:nvPicPr>
          <p:cNvPr id="15" name="Picture 14">
            <a:extLst>
              <a:ext uri="{FF2B5EF4-FFF2-40B4-BE49-F238E27FC236}">
                <a16:creationId xmlns:a16="http://schemas.microsoft.com/office/drawing/2014/main" id="{B332B0C9-E8C8-38F6-4ACC-810F94609577}"/>
              </a:ext>
            </a:extLst>
          </p:cNvPr>
          <p:cNvPicPr>
            <a:picLocks noChangeAspect="1"/>
          </p:cNvPicPr>
          <p:nvPr/>
        </p:nvPicPr>
        <p:blipFill rotWithShape="1">
          <a:blip r:embed="rId7"/>
          <a:srcRect l="27602" r="18833" b="1"/>
          <a:stretch/>
        </p:blipFill>
        <p:spPr>
          <a:xfrm>
            <a:off x="1722695"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17" name="Picture 16">
            <a:extLst>
              <a:ext uri="{FF2B5EF4-FFF2-40B4-BE49-F238E27FC236}">
                <a16:creationId xmlns:a16="http://schemas.microsoft.com/office/drawing/2014/main" id="{E5609505-7162-1E9E-2F9F-B23B4D4C99C9}"/>
              </a:ext>
            </a:extLst>
          </p:cNvPr>
          <p:cNvPicPr>
            <a:picLocks noChangeAspect="1"/>
          </p:cNvPicPr>
          <p:nvPr/>
        </p:nvPicPr>
        <p:blipFill rotWithShape="1">
          <a:blip r:embed="rId8"/>
          <a:srcRect l="13662" r="13662"/>
          <a:stretch/>
        </p:blipFill>
        <p:spPr>
          <a:xfrm>
            <a:off x="20725"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descr="A white robot with blue eyes and a blue helmet&#10;&#10;Description automatically generated">
            <a:extLst>
              <a:ext uri="{FF2B5EF4-FFF2-40B4-BE49-F238E27FC236}">
                <a16:creationId xmlns:a16="http://schemas.microsoft.com/office/drawing/2014/main" id="{5C224E7E-5193-B336-B4C3-C4A9FFECC041}"/>
              </a:ext>
            </a:extLst>
          </p:cNvPr>
          <p:cNvPicPr>
            <a:picLocks noChangeAspect="1"/>
          </p:cNvPicPr>
          <p:nvPr/>
        </p:nvPicPr>
        <p:blipFill>
          <a:blip r:embed="rId9"/>
          <a:stretch>
            <a:fillRect/>
          </a:stretch>
        </p:blipFill>
        <p:spPr>
          <a:xfrm>
            <a:off x="2591900" y="-211526"/>
            <a:ext cx="987389" cy="987389"/>
          </a:xfrm>
          <a:prstGeom prst="rect">
            <a:avLst/>
          </a:prstGeom>
        </p:spPr>
      </p:pic>
    </p:spTree>
    <p:extLst>
      <p:ext uri="{BB962C8B-B14F-4D97-AF65-F5344CB8AC3E}">
        <p14:creationId xmlns:p14="http://schemas.microsoft.com/office/powerpoint/2010/main" val="1332699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5" name="Google Shape;875;p22">
            <a:extLst>
              <a:ext uri="{FF2B5EF4-FFF2-40B4-BE49-F238E27FC236}">
                <a16:creationId xmlns:a16="http://schemas.microsoft.com/office/drawing/2014/main" id="{D7935EC4-E596-9BE3-6833-F10CF7AC6E5F}"/>
              </a:ext>
            </a:extLst>
          </p:cNvPr>
          <p:cNvSpPr txBox="1">
            <a:spLocks/>
          </p:cNvSpPr>
          <p:nvPr/>
        </p:nvSpPr>
        <p:spPr>
          <a:xfrm>
            <a:off x="1621077" y="822863"/>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28" name="Picture 27">
            <a:extLst>
              <a:ext uri="{FF2B5EF4-FFF2-40B4-BE49-F238E27FC236}">
                <a16:creationId xmlns:a16="http://schemas.microsoft.com/office/drawing/2014/main" id="{31122F09-9DB7-8753-70FA-5CB3359409B5}"/>
              </a:ext>
            </a:extLst>
          </p:cNvPr>
          <p:cNvPicPr>
            <a:picLocks noChangeAspect="1"/>
          </p:cNvPicPr>
          <p:nvPr/>
        </p:nvPicPr>
        <p:blipFill rotWithShape="1">
          <a:blip r:embed="rId3"/>
          <a:srcRect l="13317" t="6694" r="19374" b="14380"/>
          <a:stretch/>
        </p:blipFill>
        <p:spPr>
          <a:xfrm>
            <a:off x="446049" y="503890"/>
            <a:ext cx="1043052" cy="1043052"/>
          </a:xfrm>
          <a:prstGeom prst="ellipse">
            <a:avLst/>
          </a:prstGeom>
          <a:noFill/>
          <a:ln>
            <a:noFill/>
          </a:ln>
          <a:effectLst>
            <a:outerShdw blurRad="292100" dist="139700" dir="2700000" algn="tl" rotWithShape="0">
              <a:srgbClr val="333333">
                <a:alpha val="65000"/>
              </a:srgbClr>
            </a:outerShdw>
          </a:effectLst>
        </p:spPr>
      </p:pic>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4"/>
          <a:stretch>
            <a:fillRect/>
          </a:stretch>
        </p:blipFill>
        <p:spPr>
          <a:xfrm>
            <a:off x="7643748" y="120412"/>
            <a:ext cx="1043052" cy="999730"/>
          </a:xfrm>
          <a:prstGeom prst="rect">
            <a:avLst/>
          </a:prstGeom>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9" name="Picture 18">
            <a:extLst>
              <a:ext uri="{FF2B5EF4-FFF2-40B4-BE49-F238E27FC236}">
                <a16:creationId xmlns:a16="http://schemas.microsoft.com/office/drawing/2014/main" id="{7826B65A-A092-2830-6B55-4D480FE82782}"/>
              </a:ext>
            </a:extLst>
          </p:cNvPr>
          <p:cNvPicPr>
            <a:picLocks noChangeAspect="1"/>
          </p:cNvPicPr>
          <p:nvPr/>
        </p:nvPicPr>
        <p:blipFill rotWithShape="1">
          <a:blip r:embed="rId5"/>
          <a:srcRect l="2080" r="108"/>
          <a:stretch/>
        </p:blipFill>
        <p:spPr>
          <a:xfrm>
            <a:off x="2201333" y="1909469"/>
            <a:ext cx="6942667" cy="3008767"/>
          </a:xfrm>
          <a:prstGeom prst="rect">
            <a:avLst/>
          </a:prstGeom>
          <a:ln>
            <a:solidFill>
              <a:schemeClr val="tx1">
                <a:lumMod val="95000"/>
                <a:lumOff val="5000"/>
              </a:schemeClr>
            </a:solidFill>
          </a:ln>
        </p:spPr>
      </p:pic>
      <p:pic>
        <p:nvPicPr>
          <p:cNvPr id="16" name="Picture 15">
            <a:extLst>
              <a:ext uri="{FF2B5EF4-FFF2-40B4-BE49-F238E27FC236}">
                <a16:creationId xmlns:a16="http://schemas.microsoft.com/office/drawing/2014/main" id="{7E01076A-4C53-A79D-C7F1-B75611A84C8F}"/>
              </a:ext>
            </a:extLst>
          </p:cNvPr>
          <p:cNvPicPr>
            <a:picLocks noChangeAspect="1"/>
          </p:cNvPicPr>
          <p:nvPr/>
        </p:nvPicPr>
        <p:blipFill>
          <a:blip r:embed="rId6"/>
          <a:srcRect l="1" t="1" r="54537"/>
          <a:stretch>
            <a:fillRect/>
          </a:stretch>
        </p:blipFill>
        <p:spPr>
          <a:xfrm>
            <a:off x="507779" y="1909446"/>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15" name="Picture 14">
            <a:extLst>
              <a:ext uri="{FF2B5EF4-FFF2-40B4-BE49-F238E27FC236}">
                <a16:creationId xmlns:a16="http://schemas.microsoft.com/office/drawing/2014/main" id="{B332B0C9-E8C8-38F6-4ACC-810F94609577}"/>
              </a:ext>
            </a:extLst>
          </p:cNvPr>
          <p:cNvPicPr>
            <a:picLocks noChangeAspect="1"/>
          </p:cNvPicPr>
          <p:nvPr/>
        </p:nvPicPr>
        <p:blipFill rotWithShape="1">
          <a:blip r:embed="rId7"/>
          <a:srcRect l="27602" r="18833" b="1"/>
          <a:stretch/>
        </p:blipFill>
        <p:spPr>
          <a:xfrm>
            <a:off x="-1191573"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17" name="Picture 16">
            <a:extLst>
              <a:ext uri="{FF2B5EF4-FFF2-40B4-BE49-F238E27FC236}">
                <a16:creationId xmlns:a16="http://schemas.microsoft.com/office/drawing/2014/main" id="{E5609505-7162-1E9E-2F9F-B23B4D4C99C9}"/>
              </a:ext>
            </a:extLst>
          </p:cNvPr>
          <p:cNvPicPr>
            <a:picLocks noChangeAspect="1"/>
          </p:cNvPicPr>
          <p:nvPr/>
        </p:nvPicPr>
        <p:blipFill rotWithShape="1">
          <a:blip r:embed="rId8"/>
          <a:srcRect l="13662" r="13662"/>
          <a:stretch/>
        </p:blipFill>
        <p:spPr>
          <a:xfrm>
            <a:off x="-2893543"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descr="A white robot with blue eyes and a blue helmet&#10;&#10;Description automatically generated">
            <a:extLst>
              <a:ext uri="{FF2B5EF4-FFF2-40B4-BE49-F238E27FC236}">
                <a16:creationId xmlns:a16="http://schemas.microsoft.com/office/drawing/2014/main" id="{7EDDF1AF-936C-7859-6FF9-C28E9E507932}"/>
              </a:ext>
            </a:extLst>
          </p:cNvPr>
          <p:cNvPicPr>
            <a:picLocks noChangeAspect="1"/>
          </p:cNvPicPr>
          <p:nvPr/>
        </p:nvPicPr>
        <p:blipFill>
          <a:blip r:embed="rId9"/>
          <a:stretch>
            <a:fillRect/>
          </a:stretch>
        </p:blipFill>
        <p:spPr>
          <a:xfrm>
            <a:off x="2591900" y="-211526"/>
            <a:ext cx="987389" cy="987389"/>
          </a:xfrm>
          <a:prstGeom prst="rect">
            <a:avLst/>
          </a:prstGeom>
        </p:spPr>
      </p:pic>
    </p:spTree>
    <p:extLst>
      <p:ext uri="{BB962C8B-B14F-4D97-AF65-F5344CB8AC3E}">
        <p14:creationId xmlns:p14="http://schemas.microsoft.com/office/powerpoint/2010/main" val="4002085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66" name="Picture 1465">
            <a:extLst>
              <a:ext uri="{FF2B5EF4-FFF2-40B4-BE49-F238E27FC236}">
                <a16:creationId xmlns:a16="http://schemas.microsoft.com/office/drawing/2014/main" id="{64D54018-C411-8E47-E361-2C955D6F00C2}"/>
              </a:ext>
            </a:extLst>
          </p:cNvPr>
          <p:cNvPicPr>
            <a:picLocks noChangeAspect="1"/>
          </p:cNvPicPr>
          <p:nvPr/>
        </p:nvPicPr>
        <p:blipFill>
          <a:blip r:embed="rId3"/>
          <a:srcRect l="36175" r="36175"/>
          <a:stretch/>
        </p:blipFill>
        <p:spPr>
          <a:xfrm>
            <a:off x="7183952" y="1909493"/>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grpSp>
        <p:nvGrpSpPr>
          <p:cNvPr id="1450" name="Group 1449">
            <a:extLst>
              <a:ext uri="{FF2B5EF4-FFF2-40B4-BE49-F238E27FC236}">
                <a16:creationId xmlns:a16="http://schemas.microsoft.com/office/drawing/2014/main" id="{A7D17997-F901-17E5-BDDB-316DD383A825}"/>
              </a:ext>
            </a:extLst>
          </p:cNvPr>
          <p:cNvGrpSpPr/>
          <p:nvPr/>
        </p:nvGrpSpPr>
        <p:grpSpPr>
          <a:xfrm>
            <a:off x="2940832" y="-328160"/>
            <a:ext cx="3231368" cy="899253"/>
            <a:chOff x="2940832" y="-328160"/>
            <a:chExt cx="3231368" cy="899253"/>
          </a:xfrm>
        </p:grpSpPr>
        <p:sp>
          <p:nvSpPr>
            <p:cNvPr id="3" name="!!shape">
              <a:extLst>
                <a:ext uri="{FF2B5EF4-FFF2-40B4-BE49-F238E27FC236}">
                  <a16:creationId xmlns:a16="http://schemas.microsoft.com/office/drawing/2014/main" id="{08360335-E1CA-2661-D104-7AEAC87B6993}"/>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p17">
              <a:extLst>
                <a:ext uri="{FF2B5EF4-FFF2-40B4-BE49-F238E27FC236}">
                  <a16:creationId xmlns:a16="http://schemas.microsoft.com/office/drawing/2014/main" id="{EB25E6FE-AD4B-E49D-22C5-EB7B615F9FC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71;p38">
              <a:extLst>
                <a:ext uri="{FF2B5EF4-FFF2-40B4-BE49-F238E27FC236}">
                  <a16:creationId xmlns:a16="http://schemas.microsoft.com/office/drawing/2014/main" id="{DB01BE1C-D09D-101B-5448-808F709804E5}"/>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31" name="Google Shape;9210;p85">
              <a:extLst>
                <a:ext uri="{FF2B5EF4-FFF2-40B4-BE49-F238E27FC236}">
                  <a16:creationId xmlns:a16="http://schemas.microsoft.com/office/drawing/2014/main" id="{131FB236-0327-6958-D18B-99CAC328F1F1}"/>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40" name="Google Shape;9211;p85">
                <a:extLst>
                  <a:ext uri="{FF2B5EF4-FFF2-40B4-BE49-F238E27FC236}">
                    <a16:creationId xmlns:a16="http://schemas.microsoft.com/office/drawing/2014/main" id="{0F9EC31F-5A7A-A788-6B0A-1E0B371AC20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9212;p85">
                <a:extLst>
                  <a:ext uri="{FF2B5EF4-FFF2-40B4-BE49-F238E27FC236}">
                    <a16:creationId xmlns:a16="http://schemas.microsoft.com/office/drawing/2014/main" id="{ED87AFA7-5B59-DDF0-941E-BFA5595DDE04}"/>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8" name="Picture 7">
            <a:extLst>
              <a:ext uri="{FF2B5EF4-FFF2-40B4-BE49-F238E27FC236}">
                <a16:creationId xmlns:a16="http://schemas.microsoft.com/office/drawing/2014/main" id="{A38833AC-3D5B-67D5-066F-C4B7E6731549}"/>
              </a:ext>
            </a:extLst>
          </p:cNvPr>
          <p:cNvPicPr>
            <a:picLocks noChangeAspect="1"/>
          </p:cNvPicPr>
          <p:nvPr/>
        </p:nvPicPr>
        <p:blipFill>
          <a:blip r:embed="rId4"/>
          <a:srcRect l="1" t="1" r="54537"/>
          <a:stretch>
            <a:fillRect/>
          </a:stretch>
        </p:blipFill>
        <p:spPr>
          <a:xfrm>
            <a:off x="7065961" y="1915845"/>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7" name="Picture 6">
            <a:extLst>
              <a:ext uri="{FF2B5EF4-FFF2-40B4-BE49-F238E27FC236}">
                <a16:creationId xmlns:a16="http://schemas.microsoft.com/office/drawing/2014/main" id="{82A29BBA-D37B-5965-32A3-A9C8F1EC1B68}"/>
              </a:ext>
            </a:extLst>
          </p:cNvPr>
          <p:cNvPicPr>
            <a:picLocks noChangeAspect="1"/>
          </p:cNvPicPr>
          <p:nvPr/>
        </p:nvPicPr>
        <p:blipFill rotWithShape="1">
          <a:blip r:embed="rId5"/>
          <a:srcRect l="27602" r="18833" b="1"/>
          <a:stretch/>
        </p:blipFill>
        <p:spPr>
          <a:xfrm>
            <a:off x="6950566" y="1915869"/>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a:extLst>
              <a:ext uri="{FF2B5EF4-FFF2-40B4-BE49-F238E27FC236}">
                <a16:creationId xmlns:a16="http://schemas.microsoft.com/office/drawing/2014/main" id="{36C7BDC6-C47D-BFAA-F984-934C6C978FD4}"/>
              </a:ext>
            </a:extLst>
          </p:cNvPr>
          <p:cNvPicPr>
            <a:picLocks noChangeAspect="1"/>
          </p:cNvPicPr>
          <p:nvPr/>
        </p:nvPicPr>
        <p:blipFill rotWithShape="1">
          <a:blip r:embed="rId6"/>
          <a:srcRect l="13662" r="13662"/>
          <a:stretch/>
        </p:blipFill>
        <p:spPr>
          <a:xfrm>
            <a:off x="6833368"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sp>
        <p:nvSpPr>
          <p:cNvPr id="6" name="Google Shape;875;p22">
            <a:extLst>
              <a:ext uri="{FF2B5EF4-FFF2-40B4-BE49-F238E27FC236}">
                <a16:creationId xmlns:a16="http://schemas.microsoft.com/office/drawing/2014/main" id="{DACC85E4-0BE9-479E-93B5-7D8FCB65E68B}"/>
              </a:ext>
            </a:extLst>
          </p:cNvPr>
          <p:cNvSpPr txBox="1">
            <a:spLocks/>
          </p:cNvSpPr>
          <p:nvPr/>
        </p:nvSpPr>
        <p:spPr>
          <a:xfrm>
            <a:off x="1238334" y="1440385"/>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9" name="Picture 8">
            <a:extLst>
              <a:ext uri="{FF2B5EF4-FFF2-40B4-BE49-F238E27FC236}">
                <a16:creationId xmlns:a16="http://schemas.microsoft.com/office/drawing/2014/main" id="{89223F17-896E-A976-2313-A83BAE285A97}"/>
              </a:ext>
            </a:extLst>
          </p:cNvPr>
          <p:cNvPicPr>
            <a:picLocks noChangeAspect="1"/>
          </p:cNvPicPr>
          <p:nvPr/>
        </p:nvPicPr>
        <p:blipFill rotWithShape="1">
          <a:blip r:embed="rId7"/>
          <a:srcRect l="4931" t="6694" r="10858" b="14380"/>
          <a:stretch/>
        </p:blipFill>
        <p:spPr>
          <a:xfrm>
            <a:off x="1261557" y="1968023"/>
            <a:ext cx="3637010" cy="2906993"/>
          </a:xfrm>
          <a:prstGeom prst="rect">
            <a:avLst/>
          </a:prstGeom>
          <a:noFill/>
          <a:ln>
            <a:noFill/>
          </a:ln>
          <a:effectLst>
            <a:outerShdw blurRad="292100" dist="139700" dir="2700000" algn="tl" rotWithShape="0">
              <a:srgbClr val="333333">
                <a:alpha val="65000"/>
              </a:srgbClr>
            </a:outerShdw>
          </a:effectLst>
        </p:spPr>
      </p:pic>
      <p:sp>
        <p:nvSpPr>
          <p:cNvPr id="10" name="!!shape">
            <a:extLst>
              <a:ext uri="{FF2B5EF4-FFF2-40B4-BE49-F238E27FC236}">
                <a16:creationId xmlns:a16="http://schemas.microsoft.com/office/drawing/2014/main" id="{A868E5E2-0EB4-F799-AC45-748BC1A66AD3}"/>
              </a:ext>
            </a:extLst>
          </p:cNvPr>
          <p:cNvSpPr/>
          <p:nvPr/>
        </p:nvSpPr>
        <p:spPr>
          <a:xfrm>
            <a:off x="6556050" y="-178863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6;p22">
            <a:extLst>
              <a:ext uri="{FF2B5EF4-FFF2-40B4-BE49-F238E27FC236}">
                <a16:creationId xmlns:a16="http://schemas.microsoft.com/office/drawing/2014/main" id="{ADD1286D-3A55-2A48-9A02-9EC4F3381300}"/>
              </a:ext>
            </a:extLst>
          </p:cNvPr>
          <p:cNvSpPr/>
          <p:nvPr/>
        </p:nvSpPr>
        <p:spPr>
          <a:xfrm>
            <a:off x="6556050" y="6808776"/>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3;p22">
            <a:extLst>
              <a:ext uri="{FF2B5EF4-FFF2-40B4-BE49-F238E27FC236}">
                <a16:creationId xmlns:a16="http://schemas.microsoft.com/office/drawing/2014/main" id="{130BE4FC-4D1E-2429-E0E7-9D234C602458}"/>
              </a:ext>
            </a:extLst>
          </p:cNvPr>
          <p:cNvSpPr txBox="1"/>
          <p:nvPr/>
        </p:nvSpPr>
        <p:spPr>
          <a:xfrm>
            <a:off x="6656500" y="-174468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7" name="Google Shape;884;p22">
            <a:extLst>
              <a:ext uri="{FF2B5EF4-FFF2-40B4-BE49-F238E27FC236}">
                <a16:creationId xmlns:a16="http://schemas.microsoft.com/office/drawing/2014/main" id="{E2C1BBCD-47BB-C639-9FFA-9D21AF7CB93A}"/>
              </a:ext>
            </a:extLst>
          </p:cNvPr>
          <p:cNvSpPr txBox="1"/>
          <p:nvPr/>
        </p:nvSpPr>
        <p:spPr>
          <a:xfrm>
            <a:off x="6552100" y="-140308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9" name="Google Shape;889;p22">
            <a:extLst>
              <a:ext uri="{FF2B5EF4-FFF2-40B4-BE49-F238E27FC236}">
                <a16:creationId xmlns:a16="http://schemas.microsoft.com/office/drawing/2014/main" id="{E0E81102-F108-724D-0B67-3F920866F9F4}"/>
              </a:ext>
            </a:extLst>
          </p:cNvPr>
          <p:cNvSpPr txBox="1"/>
          <p:nvPr/>
        </p:nvSpPr>
        <p:spPr>
          <a:xfrm>
            <a:off x="6656500" y="6852726"/>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20" name="Google Shape;890;p22">
            <a:extLst>
              <a:ext uri="{FF2B5EF4-FFF2-40B4-BE49-F238E27FC236}">
                <a16:creationId xmlns:a16="http://schemas.microsoft.com/office/drawing/2014/main" id="{58A05988-9839-1411-A198-64BC536575D0}"/>
              </a:ext>
            </a:extLst>
          </p:cNvPr>
          <p:cNvSpPr txBox="1"/>
          <p:nvPr/>
        </p:nvSpPr>
        <p:spPr>
          <a:xfrm>
            <a:off x="6552100" y="7194326"/>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pic>
        <p:nvPicPr>
          <p:cNvPr id="23" name="Picture 22" descr="A white robot with blue eyes and a blue helmet&#10;&#10;Description automatically generated">
            <a:extLst>
              <a:ext uri="{FF2B5EF4-FFF2-40B4-BE49-F238E27FC236}">
                <a16:creationId xmlns:a16="http://schemas.microsoft.com/office/drawing/2014/main" id="{F412DE0D-3C1B-245B-CC58-B2CBEFE3CD85}"/>
              </a:ext>
            </a:extLst>
          </p:cNvPr>
          <p:cNvPicPr>
            <a:picLocks noChangeAspect="1"/>
          </p:cNvPicPr>
          <p:nvPr/>
        </p:nvPicPr>
        <p:blipFill>
          <a:blip r:embed="rId8"/>
          <a:stretch>
            <a:fillRect/>
          </a:stretch>
        </p:blipFill>
        <p:spPr>
          <a:xfrm>
            <a:off x="2591900" y="-211526"/>
            <a:ext cx="987389" cy="987389"/>
          </a:xfrm>
          <a:prstGeom prst="rect">
            <a:avLst/>
          </a:prstGeom>
        </p:spPr>
      </p:pic>
      <p:sp>
        <p:nvSpPr>
          <p:cNvPr id="24" name="!!Google Shape;862;p22">
            <a:extLst>
              <a:ext uri="{FF2B5EF4-FFF2-40B4-BE49-F238E27FC236}">
                <a16:creationId xmlns:a16="http://schemas.microsoft.com/office/drawing/2014/main" id="{777C09A9-F191-D6A9-934E-5D4F38DC7EA3}"/>
              </a:ext>
            </a:extLst>
          </p:cNvPr>
          <p:cNvSpPr/>
          <p:nvPr/>
        </p:nvSpPr>
        <p:spPr>
          <a:xfrm>
            <a:off x="461250" y="-1734071"/>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5;p22">
            <a:extLst>
              <a:ext uri="{FF2B5EF4-FFF2-40B4-BE49-F238E27FC236}">
                <a16:creationId xmlns:a16="http://schemas.microsoft.com/office/drawing/2014/main" id="{655BA6BC-01CF-4812-352A-C99762D40BCF}"/>
              </a:ext>
            </a:extLst>
          </p:cNvPr>
          <p:cNvSpPr/>
          <p:nvPr/>
        </p:nvSpPr>
        <p:spPr>
          <a:xfrm>
            <a:off x="461250" y="7163412"/>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8;p22">
            <a:extLst>
              <a:ext uri="{FF2B5EF4-FFF2-40B4-BE49-F238E27FC236}">
                <a16:creationId xmlns:a16="http://schemas.microsoft.com/office/drawing/2014/main" id="{8A0C4858-8297-73F5-449E-251EC24B5251}"/>
              </a:ext>
            </a:extLst>
          </p:cNvPr>
          <p:cNvSpPr/>
          <p:nvPr/>
        </p:nvSpPr>
        <p:spPr>
          <a:xfrm>
            <a:off x="461250" y="8474424"/>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0;p22">
            <a:extLst>
              <a:ext uri="{FF2B5EF4-FFF2-40B4-BE49-F238E27FC236}">
                <a16:creationId xmlns:a16="http://schemas.microsoft.com/office/drawing/2014/main" id="{0501B995-B6D2-B305-BDF9-A7A8D2648BE6}"/>
              </a:ext>
            </a:extLst>
          </p:cNvPr>
          <p:cNvSpPr txBox="1"/>
          <p:nvPr/>
        </p:nvSpPr>
        <p:spPr>
          <a:xfrm>
            <a:off x="530900" y="-1658354"/>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30" name="Google Shape;881;p22">
            <a:extLst>
              <a:ext uri="{FF2B5EF4-FFF2-40B4-BE49-F238E27FC236}">
                <a16:creationId xmlns:a16="http://schemas.microsoft.com/office/drawing/2014/main" id="{F0264885-1042-9C5E-3A81-6EF83BA0AB5E}"/>
              </a:ext>
            </a:extLst>
          </p:cNvPr>
          <p:cNvSpPr txBox="1"/>
          <p:nvPr/>
        </p:nvSpPr>
        <p:spPr>
          <a:xfrm>
            <a:off x="530900" y="-1348521"/>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1444" name="Google Shape;886;p22">
            <a:extLst>
              <a:ext uri="{FF2B5EF4-FFF2-40B4-BE49-F238E27FC236}">
                <a16:creationId xmlns:a16="http://schemas.microsoft.com/office/drawing/2014/main" id="{5DBA6503-1096-B23A-408A-6E33E2A557F5}"/>
              </a:ext>
            </a:extLst>
          </p:cNvPr>
          <p:cNvSpPr txBox="1"/>
          <p:nvPr/>
        </p:nvSpPr>
        <p:spPr>
          <a:xfrm>
            <a:off x="530900" y="7207362"/>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7" name="Google Shape;887;p22">
            <a:extLst>
              <a:ext uri="{FF2B5EF4-FFF2-40B4-BE49-F238E27FC236}">
                <a16:creationId xmlns:a16="http://schemas.microsoft.com/office/drawing/2014/main" id="{BF3B5687-954E-D299-4ACC-4FE63098417B}"/>
              </a:ext>
            </a:extLst>
          </p:cNvPr>
          <p:cNvSpPr txBox="1"/>
          <p:nvPr/>
        </p:nvSpPr>
        <p:spPr>
          <a:xfrm>
            <a:off x="530900" y="7548962"/>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48" name="Google Shape;892;p22">
            <a:extLst>
              <a:ext uri="{FF2B5EF4-FFF2-40B4-BE49-F238E27FC236}">
                <a16:creationId xmlns:a16="http://schemas.microsoft.com/office/drawing/2014/main" id="{88E8783C-50E5-828D-9015-5DFB3B22C916}"/>
              </a:ext>
            </a:extLst>
          </p:cNvPr>
          <p:cNvSpPr txBox="1"/>
          <p:nvPr/>
        </p:nvSpPr>
        <p:spPr>
          <a:xfrm>
            <a:off x="530900" y="8518374"/>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9" name="Google Shape;893;p22">
            <a:extLst>
              <a:ext uri="{FF2B5EF4-FFF2-40B4-BE49-F238E27FC236}">
                <a16:creationId xmlns:a16="http://schemas.microsoft.com/office/drawing/2014/main" id="{7E63DA9C-7741-7194-B3CB-924863F010F0}"/>
              </a:ext>
            </a:extLst>
          </p:cNvPr>
          <p:cNvSpPr txBox="1"/>
          <p:nvPr/>
        </p:nvSpPr>
        <p:spPr>
          <a:xfrm>
            <a:off x="530900" y="8859974"/>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51" name="!!Google Shape;869;p22">
            <a:extLst>
              <a:ext uri="{FF2B5EF4-FFF2-40B4-BE49-F238E27FC236}">
                <a16:creationId xmlns:a16="http://schemas.microsoft.com/office/drawing/2014/main" id="{F070FBF7-D60E-018E-B33B-7622B453F07E}"/>
              </a:ext>
            </a:extLst>
          </p:cNvPr>
          <p:cNvSpPr/>
          <p:nvPr/>
        </p:nvSpPr>
        <p:spPr>
          <a:xfrm>
            <a:off x="6556050" y="8474424"/>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895;p22">
            <a:extLst>
              <a:ext uri="{FF2B5EF4-FFF2-40B4-BE49-F238E27FC236}">
                <a16:creationId xmlns:a16="http://schemas.microsoft.com/office/drawing/2014/main" id="{13D9C7FE-0993-B584-CDDB-D40514A48473}"/>
              </a:ext>
            </a:extLst>
          </p:cNvPr>
          <p:cNvSpPr txBox="1"/>
          <p:nvPr/>
        </p:nvSpPr>
        <p:spPr>
          <a:xfrm>
            <a:off x="6656500" y="8518374"/>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3" name="Google Shape;896;p22">
            <a:extLst>
              <a:ext uri="{FF2B5EF4-FFF2-40B4-BE49-F238E27FC236}">
                <a16:creationId xmlns:a16="http://schemas.microsoft.com/office/drawing/2014/main" id="{B5E05C7A-932F-86BF-43A1-206AD1815BFA}"/>
              </a:ext>
            </a:extLst>
          </p:cNvPr>
          <p:cNvSpPr txBox="1"/>
          <p:nvPr/>
        </p:nvSpPr>
        <p:spPr>
          <a:xfrm>
            <a:off x="6552100" y="8859974"/>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sp>
        <p:nvSpPr>
          <p:cNvPr id="1454" name="!!Google Shape;870;p22">
            <a:extLst>
              <a:ext uri="{FF2B5EF4-FFF2-40B4-BE49-F238E27FC236}">
                <a16:creationId xmlns:a16="http://schemas.microsoft.com/office/drawing/2014/main" id="{FB2BEB68-EE8C-D03E-4236-8881810C4B7D}"/>
              </a:ext>
            </a:extLst>
          </p:cNvPr>
          <p:cNvSpPr/>
          <p:nvPr/>
        </p:nvSpPr>
        <p:spPr>
          <a:xfrm>
            <a:off x="3420900" y="5235430"/>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871;p22">
            <a:extLst>
              <a:ext uri="{FF2B5EF4-FFF2-40B4-BE49-F238E27FC236}">
                <a16:creationId xmlns:a16="http://schemas.microsoft.com/office/drawing/2014/main" id="{AC7ED86B-DA8E-23BA-AF11-E108AE961CE8}"/>
              </a:ext>
            </a:extLst>
          </p:cNvPr>
          <p:cNvSpPr/>
          <p:nvPr/>
        </p:nvSpPr>
        <p:spPr>
          <a:xfrm>
            <a:off x="4235250" y="5880917"/>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873;p22">
            <a:extLst>
              <a:ext uri="{FF2B5EF4-FFF2-40B4-BE49-F238E27FC236}">
                <a16:creationId xmlns:a16="http://schemas.microsoft.com/office/drawing/2014/main" id="{A9472D03-D670-B9E2-5CBF-1EC1EF584580}"/>
              </a:ext>
            </a:extLst>
          </p:cNvPr>
          <p:cNvSpPr txBox="1"/>
          <p:nvPr/>
        </p:nvSpPr>
        <p:spPr>
          <a:xfrm>
            <a:off x="3420900" y="6680316"/>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grpSp>
        <p:nvGrpSpPr>
          <p:cNvPr id="1457" name="tasks">
            <a:extLst>
              <a:ext uri="{FF2B5EF4-FFF2-40B4-BE49-F238E27FC236}">
                <a16:creationId xmlns:a16="http://schemas.microsoft.com/office/drawing/2014/main" id="{6857ABC9-9474-DB69-E9B9-269FADCC6080}"/>
              </a:ext>
            </a:extLst>
          </p:cNvPr>
          <p:cNvGrpSpPr/>
          <p:nvPr/>
        </p:nvGrpSpPr>
        <p:grpSpPr>
          <a:xfrm>
            <a:off x="4409933" y="6005110"/>
            <a:ext cx="324133" cy="420796"/>
            <a:chOff x="-3462150" y="2046625"/>
            <a:chExt cx="224500" cy="291450"/>
          </a:xfrm>
          <a:solidFill>
            <a:srgbClr val="AA5CFE"/>
          </a:solidFill>
        </p:grpSpPr>
        <p:sp>
          <p:nvSpPr>
            <p:cNvPr id="1458" name="Google Shape;10866;p90">
              <a:extLst>
                <a:ext uri="{FF2B5EF4-FFF2-40B4-BE49-F238E27FC236}">
                  <a16:creationId xmlns:a16="http://schemas.microsoft.com/office/drawing/2014/main" id="{2F7EAE6D-B144-2135-3071-DF624E7D8BF5}"/>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0867;p90">
              <a:extLst>
                <a:ext uri="{FF2B5EF4-FFF2-40B4-BE49-F238E27FC236}">
                  <a16:creationId xmlns:a16="http://schemas.microsoft.com/office/drawing/2014/main" id="{E549D586-EC2D-13C9-5C24-2E3141011C18}"/>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0868;p90">
              <a:extLst>
                <a:ext uri="{FF2B5EF4-FFF2-40B4-BE49-F238E27FC236}">
                  <a16:creationId xmlns:a16="http://schemas.microsoft.com/office/drawing/2014/main" id="{A73ED80A-530C-721F-E889-A6975EDA9AB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0869;p90">
              <a:extLst>
                <a:ext uri="{FF2B5EF4-FFF2-40B4-BE49-F238E27FC236}">
                  <a16:creationId xmlns:a16="http://schemas.microsoft.com/office/drawing/2014/main" id="{2EA9ABF3-4B70-2796-4092-B31E9FEEAD43}"/>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0870;p90">
              <a:extLst>
                <a:ext uri="{FF2B5EF4-FFF2-40B4-BE49-F238E27FC236}">
                  <a16:creationId xmlns:a16="http://schemas.microsoft.com/office/drawing/2014/main" id="{85EA797F-5F75-5F7B-E8A2-6CF1A01B43F2}"/>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0871;p90">
              <a:extLst>
                <a:ext uri="{FF2B5EF4-FFF2-40B4-BE49-F238E27FC236}">
                  <a16:creationId xmlns:a16="http://schemas.microsoft.com/office/drawing/2014/main" id="{7FA89AC0-72E3-E17B-F8A0-34FEEB6D99D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0872;p90">
              <a:extLst>
                <a:ext uri="{FF2B5EF4-FFF2-40B4-BE49-F238E27FC236}">
                  <a16:creationId xmlns:a16="http://schemas.microsoft.com/office/drawing/2014/main" id="{2A54E6D6-EE69-B609-3A4F-D2D16171B18C}"/>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875;p22">
            <a:extLst>
              <a:ext uri="{FF2B5EF4-FFF2-40B4-BE49-F238E27FC236}">
                <a16:creationId xmlns:a16="http://schemas.microsoft.com/office/drawing/2014/main" id="{F493717B-3D6D-5AD0-CAC1-58131035BB7F}"/>
              </a:ext>
            </a:extLst>
          </p:cNvPr>
          <p:cNvSpPr txBox="1">
            <a:spLocks/>
          </p:cNvSpPr>
          <p:nvPr/>
        </p:nvSpPr>
        <p:spPr>
          <a:xfrm>
            <a:off x="457200" y="-617071"/>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Arabic Sentiment Analyzer (ASA)</a:t>
            </a:r>
          </a:p>
        </p:txBody>
      </p:sp>
      <p:pic>
        <p:nvPicPr>
          <p:cNvPr id="2" name="Picture 1" descr="A yellow and blue circles with a sad face&#10;&#10;Description automatically generated">
            <a:extLst>
              <a:ext uri="{FF2B5EF4-FFF2-40B4-BE49-F238E27FC236}">
                <a16:creationId xmlns:a16="http://schemas.microsoft.com/office/drawing/2014/main" id="{1E714222-414D-5112-80A9-950B9B9798E2}"/>
              </a:ext>
            </a:extLst>
          </p:cNvPr>
          <p:cNvPicPr>
            <a:picLocks noChangeAspect="1"/>
          </p:cNvPicPr>
          <p:nvPr/>
        </p:nvPicPr>
        <p:blipFill>
          <a:blip r:embed="rId9"/>
          <a:stretch>
            <a:fillRect/>
          </a:stretch>
        </p:blipFill>
        <p:spPr>
          <a:xfrm>
            <a:off x="7643748" y="120412"/>
            <a:ext cx="1043052" cy="999730"/>
          </a:xfrm>
          <a:prstGeom prst="rect">
            <a:avLst/>
          </a:prstGeom>
        </p:spPr>
      </p:pic>
    </p:spTree>
    <p:extLst>
      <p:ext uri="{BB962C8B-B14F-4D97-AF65-F5344CB8AC3E}">
        <p14:creationId xmlns:p14="http://schemas.microsoft.com/office/powerpoint/2010/main" val="1134099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70" name="Picture 1469">
            <a:extLst>
              <a:ext uri="{FF2B5EF4-FFF2-40B4-BE49-F238E27FC236}">
                <a16:creationId xmlns:a16="http://schemas.microsoft.com/office/drawing/2014/main" id="{5E3D626B-7B72-457F-FF44-D20B34476493}"/>
              </a:ext>
            </a:extLst>
          </p:cNvPr>
          <p:cNvPicPr>
            <a:picLocks noChangeAspect="1"/>
          </p:cNvPicPr>
          <p:nvPr/>
        </p:nvPicPr>
        <p:blipFill>
          <a:blip r:embed="rId3"/>
          <a:srcRect l="36175" r="36175"/>
          <a:stretch/>
        </p:blipFill>
        <p:spPr>
          <a:xfrm>
            <a:off x="9886642" y="1909493"/>
            <a:ext cx="1962644" cy="3008767"/>
          </a:xfrm>
          <a:custGeom>
            <a:avLst/>
            <a:gdLst>
              <a:gd name="connsiteX0" fmla="*/ 0 w 1962644"/>
              <a:gd name="connsiteY0" fmla="*/ 0 h 3008767"/>
              <a:gd name="connsiteX1" fmla="*/ 1703880 w 1962644"/>
              <a:gd name="connsiteY1" fmla="*/ 0 h 3008767"/>
              <a:gd name="connsiteX2" fmla="*/ 1703880 w 1962644"/>
              <a:gd name="connsiteY2" fmla="*/ 881354 h 3008767"/>
              <a:gd name="connsiteX3" fmla="*/ 1841794 w 1962644"/>
              <a:gd name="connsiteY3" fmla="*/ 1311904 h 3008767"/>
              <a:gd name="connsiteX4" fmla="*/ 1939868 w 1962644"/>
              <a:gd name="connsiteY4" fmla="*/ 1449520 h 3008767"/>
              <a:gd name="connsiteX5" fmla="*/ 1939868 w 1962644"/>
              <a:gd name="connsiteY5" fmla="*/ 1559296 h 3008767"/>
              <a:gd name="connsiteX6" fmla="*/ 1841794 w 1962644"/>
              <a:gd name="connsiteY6" fmla="*/ 1696912 h 3008767"/>
              <a:gd name="connsiteX7" fmla="*/ 1704202 w 1962644"/>
              <a:gd name="connsiteY7" fmla="*/ 2127461 h 3008767"/>
              <a:gd name="connsiteX8" fmla="*/ 1704202 w 1962644"/>
              <a:gd name="connsiteY8" fmla="*/ 3008767 h 3008767"/>
              <a:gd name="connsiteX9" fmla="*/ 0 w 1962644"/>
              <a:gd name="connsiteY9" fmla="*/ 3008767 h 3008767"/>
              <a:gd name="connsiteX10" fmla="*/ 0 w 1962644"/>
              <a:gd name="connsiteY10" fmla="*/ 2042056 h 3008767"/>
              <a:gd name="connsiteX11" fmla="*/ 132857 w 1962644"/>
              <a:gd name="connsiteY11" fmla="*/ 1696912 h 3008767"/>
              <a:gd name="connsiteX12" fmla="*/ 231253 w 1962644"/>
              <a:gd name="connsiteY12" fmla="*/ 1559296 h 3008767"/>
              <a:gd name="connsiteX13" fmla="*/ 231253 w 1962644"/>
              <a:gd name="connsiteY13" fmla="*/ 1449520 h 3008767"/>
              <a:gd name="connsiteX14" fmla="*/ 132857 w 1962644"/>
              <a:gd name="connsiteY14" fmla="*/ 1311904 h 3008767"/>
              <a:gd name="connsiteX15" fmla="*/ 0 w 1962644"/>
              <a:gd name="connsiteY15" fmla="*/ 966785 h 300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767">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767"/>
                </a:lnTo>
                <a:lnTo>
                  <a:pt x="0" y="3008767"/>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sp>
        <p:nvSpPr>
          <p:cNvPr id="19" name="!!shape">
            <a:extLst>
              <a:ext uri="{FF2B5EF4-FFF2-40B4-BE49-F238E27FC236}">
                <a16:creationId xmlns:a16="http://schemas.microsoft.com/office/drawing/2014/main" id="{1A2145F6-49FC-520A-8CA5-C776B4B76F08}"/>
              </a:ext>
            </a:extLst>
          </p:cNvPr>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2;p22">
            <a:extLst>
              <a:ext uri="{FF2B5EF4-FFF2-40B4-BE49-F238E27FC236}">
                <a16:creationId xmlns:a16="http://schemas.microsoft.com/office/drawing/2014/main" id="{A3164B88-2796-50E1-11EF-8A0F8A6D6B2A}"/>
              </a:ext>
            </a:extLst>
          </p:cNvPr>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6;p22">
            <a:extLst>
              <a:ext uri="{FF2B5EF4-FFF2-40B4-BE49-F238E27FC236}">
                <a16:creationId xmlns:a16="http://schemas.microsoft.com/office/drawing/2014/main" id="{3C3EDE98-0F55-B816-93B2-A0F95E4D5FBD}"/>
              </a:ext>
            </a:extLst>
          </p:cNvPr>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22">
            <a:extLst>
              <a:ext uri="{FF2B5EF4-FFF2-40B4-BE49-F238E27FC236}">
                <a16:creationId xmlns:a16="http://schemas.microsoft.com/office/drawing/2014/main" id="{0461E213-CC29-9E3F-42DE-338E54D54C8E}"/>
              </a:ext>
            </a:extLst>
          </p:cNvPr>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9;p22">
            <a:extLst>
              <a:ext uri="{FF2B5EF4-FFF2-40B4-BE49-F238E27FC236}">
                <a16:creationId xmlns:a16="http://schemas.microsoft.com/office/drawing/2014/main" id="{F4580DF3-635F-62A1-351B-CA3B78338708}"/>
              </a:ext>
            </a:extLst>
          </p:cNvPr>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8;p22">
            <a:extLst>
              <a:ext uri="{FF2B5EF4-FFF2-40B4-BE49-F238E27FC236}">
                <a16:creationId xmlns:a16="http://schemas.microsoft.com/office/drawing/2014/main" id="{5482B7B2-472F-ED0A-A74B-E22CDD8F4CF4}"/>
              </a:ext>
            </a:extLst>
          </p:cNvPr>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5;p22">
            <a:extLst>
              <a:ext uri="{FF2B5EF4-FFF2-40B4-BE49-F238E27FC236}">
                <a16:creationId xmlns:a16="http://schemas.microsoft.com/office/drawing/2014/main" id="{8C374FD0-CE6D-3959-4661-3F3AA8612451}"/>
              </a:ext>
            </a:extLst>
          </p:cNvPr>
          <p:cNvSpPr txBox="1">
            <a:spLocks/>
          </p:cNvSpPr>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Arabic Sentiment Analyzer (ASA)</a:t>
            </a:r>
          </a:p>
        </p:txBody>
      </p:sp>
      <p:sp>
        <p:nvSpPr>
          <p:cNvPr id="28" name="Google Shape;880;p22">
            <a:extLst>
              <a:ext uri="{FF2B5EF4-FFF2-40B4-BE49-F238E27FC236}">
                <a16:creationId xmlns:a16="http://schemas.microsoft.com/office/drawing/2014/main" id="{151C3F2A-3C6C-42A5-9EC2-6DB0365833CB}"/>
              </a:ext>
            </a:extLst>
          </p:cNvPr>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29" name="Google Shape;881;p22">
            <a:extLst>
              <a:ext uri="{FF2B5EF4-FFF2-40B4-BE49-F238E27FC236}">
                <a16:creationId xmlns:a16="http://schemas.microsoft.com/office/drawing/2014/main" id="{08F5064D-FF98-53B6-BD8F-A0A5FBD8BD53}"/>
              </a:ext>
            </a:extLst>
          </p:cNvPr>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30" name="Google Shape;883;p22">
            <a:extLst>
              <a:ext uri="{FF2B5EF4-FFF2-40B4-BE49-F238E27FC236}">
                <a16:creationId xmlns:a16="http://schemas.microsoft.com/office/drawing/2014/main" id="{169D1BB9-675B-69CA-9A36-C8A0AC6BE508}"/>
              </a:ext>
            </a:extLst>
          </p:cNvPr>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2" name="Google Shape;884;p22">
            <a:extLst>
              <a:ext uri="{FF2B5EF4-FFF2-40B4-BE49-F238E27FC236}">
                <a16:creationId xmlns:a16="http://schemas.microsoft.com/office/drawing/2014/main" id="{ADC79D52-E4E8-0B7B-DD34-DE955169656B}"/>
              </a:ext>
            </a:extLst>
          </p:cNvPr>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443" name="Google Shape;886;p22">
            <a:extLst>
              <a:ext uri="{FF2B5EF4-FFF2-40B4-BE49-F238E27FC236}">
                <a16:creationId xmlns:a16="http://schemas.microsoft.com/office/drawing/2014/main" id="{A9728D29-3EBA-EF1A-9458-0D9079FE40A1}"/>
              </a:ext>
            </a:extLst>
          </p:cNvPr>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4" name="Google Shape;887;p22">
            <a:extLst>
              <a:ext uri="{FF2B5EF4-FFF2-40B4-BE49-F238E27FC236}">
                <a16:creationId xmlns:a16="http://schemas.microsoft.com/office/drawing/2014/main" id="{D9EC0DA3-5941-A3DB-653F-42B1BD3764CE}"/>
              </a:ext>
            </a:extLst>
          </p:cNvPr>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1445" name="Google Shape;889;p22">
            <a:extLst>
              <a:ext uri="{FF2B5EF4-FFF2-40B4-BE49-F238E27FC236}">
                <a16:creationId xmlns:a16="http://schemas.microsoft.com/office/drawing/2014/main" id="{AB226B7C-4E31-C7D9-FC93-6B8EFCCCA165}"/>
              </a:ext>
            </a:extLst>
          </p:cNvPr>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446" name="Google Shape;890;p22">
            <a:extLst>
              <a:ext uri="{FF2B5EF4-FFF2-40B4-BE49-F238E27FC236}">
                <a16:creationId xmlns:a16="http://schemas.microsoft.com/office/drawing/2014/main" id="{95D20144-2C3F-A580-F43E-E217BAD6F9C2}"/>
              </a:ext>
            </a:extLst>
          </p:cNvPr>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447" name="Google Shape;892;p22">
            <a:extLst>
              <a:ext uri="{FF2B5EF4-FFF2-40B4-BE49-F238E27FC236}">
                <a16:creationId xmlns:a16="http://schemas.microsoft.com/office/drawing/2014/main" id="{DCE1E9A7-72DB-6BF2-F3D8-BE038C311FB3}"/>
              </a:ext>
            </a:extLst>
          </p:cNvPr>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48" name="Google Shape;893;p22">
            <a:extLst>
              <a:ext uri="{FF2B5EF4-FFF2-40B4-BE49-F238E27FC236}">
                <a16:creationId xmlns:a16="http://schemas.microsoft.com/office/drawing/2014/main" id="{AB27C126-F30F-2737-E037-71C03DF69366}"/>
              </a:ext>
            </a:extLst>
          </p:cNvPr>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1449" name="Google Shape;895;p22">
            <a:extLst>
              <a:ext uri="{FF2B5EF4-FFF2-40B4-BE49-F238E27FC236}">
                <a16:creationId xmlns:a16="http://schemas.microsoft.com/office/drawing/2014/main" id="{BFEDB0F0-5314-CAFD-303E-E15F890738F3}"/>
              </a:ext>
            </a:extLst>
          </p:cNvPr>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451" name="Google Shape;896;p22">
            <a:extLst>
              <a:ext uri="{FF2B5EF4-FFF2-40B4-BE49-F238E27FC236}">
                <a16:creationId xmlns:a16="http://schemas.microsoft.com/office/drawing/2014/main" id="{288413CC-7952-504D-1CCF-FF77141BD2F8}"/>
              </a:ext>
            </a:extLst>
          </p:cNvPr>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8" name="Picture 7">
            <a:extLst>
              <a:ext uri="{FF2B5EF4-FFF2-40B4-BE49-F238E27FC236}">
                <a16:creationId xmlns:a16="http://schemas.microsoft.com/office/drawing/2014/main" id="{A38833AC-3D5B-67D5-066F-C4B7E6731549}"/>
              </a:ext>
            </a:extLst>
          </p:cNvPr>
          <p:cNvPicPr>
            <a:picLocks noChangeAspect="1"/>
          </p:cNvPicPr>
          <p:nvPr/>
        </p:nvPicPr>
        <p:blipFill>
          <a:blip r:embed="rId4"/>
          <a:srcRect l="1" t="1" r="54537"/>
          <a:stretch>
            <a:fillRect/>
          </a:stretch>
        </p:blipFill>
        <p:spPr>
          <a:xfrm>
            <a:off x="9790111" y="1915845"/>
            <a:ext cx="1962644" cy="3008839"/>
          </a:xfrm>
          <a:custGeom>
            <a:avLst/>
            <a:gdLst>
              <a:gd name="connsiteX0" fmla="*/ 0 w 1962644"/>
              <a:gd name="connsiteY0" fmla="*/ 0 h 3008815"/>
              <a:gd name="connsiteX1" fmla="*/ 1703880 w 1962644"/>
              <a:gd name="connsiteY1" fmla="*/ 0 h 3008815"/>
              <a:gd name="connsiteX2" fmla="*/ 1703880 w 1962644"/>
              <a:gd name="connsiteY2" fmla="*/ 881354 h 3008815"/>
              <a:gd name="connsiteX3" fmla="*/ 1841794 w 1962644"/>
              <a:gd name="connsiteY3" fmla="*/ 1311904 h 3008815"/>
              <a:gd name="connsiteX4" fmla="*/ 1939868 w 1962644"/>
              <a:gd name="connsiteY4" fmla="*/ 1449520 h 3008815"/>
              <a:gd name="connsiteX5" fmla="*/ 1939868 w 1962644"/>
              <a:gd name="connsiteY5" fmla="*/ 1559296 h 3008815"/>
              <a:gd name="connsiteX6" fmla="*/ 1841794 w 1962644"/>
              <a:gd name="connsiteY6" fmla="*/ 1696912 h 3008815"/>
              <a:gd name="connsiteX7" fmla="*/ 1704202 w 1962644"/>
              <a:gd name="connsiteY7" fmla="*/ 2127461 h 3008815"/>
              <a:gd name="connsiteX8" fmla="*/ 1704202 w 1962644"/>
              <a:gd name="connsiteY8" fmla="*/ 3008815 h 3008815"/>
              <a:gd name="connsiteX9" fmla="*/ 0 w 1962644"/>
              <a:gd name="connsiteY9" fmla="*/ 3008815 h 3008815"/>
              <a:gd name="connsiteX10" fmla="*/ 0 w 1962644"/>
              <a:gd name="connsiteY10" fmla="*/ 2042056 h 3008815"/>
              <a:gd name="connsiteX11" fmla="*/ 132857 w 1962644"/>
              <a:gd name="connsiteY11" fmla="*/ 1696912 h 3008815"/>
              <a:gd name="connsiteX12" fmla="*/ 231253 w 1962644"/>
              <a:gd name="connsiteY12" fmla="*/ 1559296 h 3008815"/>
              <a:gd name="connsiteX13" fmla="*/ 231253 w 1962644"/>
              <a:gd name="connsiteY13" fmla="*/ 1449520 h 3008815"/>
              <a:gd name="connsiteX14" fmla="*/ 132857 w 1962644"/>
              <a:gd name="connsiteY14" fmla="*/ 1311904 h 3008815"/>
              <a:gd name="connsiteX15" fmla="*/ 0 w 1962644"/>
              <a:gd name="connsiteY15" fmla="*/ 966785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2644" h="3008815">
                <a:moveTo>
                  <a:pt x="0" y="0"/>
                </a:moveTo>
                <a:lnTo>
                  <a:pt x="1703880" y="0"/>
                </a:lnTo>
                <a:lnTo>
                  <a:pt x="1703880" y="881354"/>
                </a:lnTo>
                <a:cubicBezTo>
                  <a:pt x="1703880" y="1035729"/>
                  <a:pt x="1751950" y="1186014"/>
                  <a:pt x="1841794" y="1311904"/>
                </a:cubicBezTo>
                <a:lnTo>
                  <a:pt x="1939868" y="1449520"/>
                </a:lnTo>
                <a:cubicBezTo>
                  <a:pt x="1970237" y="1479889"/>
                  <a:pt x="1970237" y="1528926"/>
                  <a:pt x="1939868" y="1559296"/>
                </a:cubicBezTo>
                <a:lnTo>
                  <a:pt x="1841794" y="1696912"/>
                </a:lnTo>
                <a:cubicBezTo>
                  <a:pt x="1752272" y="1822504"/>
                  <a:pt x="1704202" y="1973086"/>
                  <a:pt x="1704202" y="2127461"/>
                </a:cubicBezTo>
                <a:lnTo>
                  <a:pt x="1704202" y="3008815"/>
                </a:lnTo>
                <a:lnTo>
                  <a:pt x="0" y="3008815"/>
                </a:lnTo>
                <a:lnTo>
                  <a:pt x="0" y="2042056"/>
                </a:lnTo>
                <a:cubicBezTo>
                  <a:pt x="14553" y="1917728"/>
                  <a:pt x="60094" y="1798779"/>
                  <a:pt x="132857" y="1696912"/>
                </a:cubicBezTo>
                <a:lnTo>
                  <a:pt x="231253" y="1559296"/>
                </a:lnTo>
                <a:cubicBezTo>
                  <a:pt x="261300" y="1528926"/>
                  <a:pt x="261300" y="1479889"/>
                  <a:pt x="231253" y="1449520"/>
                </a:cubicBezTo>
                <a:lnTo>
                  <a:pt x="132857" y="1311904"/>
                </a:lnTo>
                <a:cubicBezTo>
                  <a:pt x="60094" y="1209739"/>
                  <a:pt x="14553" y="1091088"/>
                  <a:pt x="0" y="966785"/>
                </a:cubicBezTo>
                <a:close/>
              </a:path>
            </a:pathLst>
          </a:custGeom>
          <a:ln>
            <a:solidFill>
              <a:schemeClr val="tx1">
                <a:lumMod val="95000"/>
                <a:lumOff val="5000"/>
              </a:schemeClr>
            </a:solidFill>
          </a:ln>
        </p:spPr>
      </p:pic>
      <p:pic>
        <p:nvPicPr>
          <p:cNvPr id="7" name="Picture 6">
            <a:extLst>
              <a:ext uri="{FF2B5EF4-FFF2-40B4-BE49-F238E27FC236}">
                <a16:creationId xmlns:a16="http://schemas.microsoft.com/office/drawing/2014/main" id="{82A29BBA-D37B-5965-32A3-A9C8F1EC1B68}"/>
              </a:ext>
            </a:extLst>
          </p:cNvPr>
          <p:cNvPicPr>
            <a:picLocks noChangeAspect="1"/>
          </p:cNvPicPr>
          <p:nvPr/>
        </p:nvPicPr>
        <p:blipFill rotWithShape="1">
          <a:blip r:embed="rId5"/>
          <a:srcRect l="27602" r="18833" b="1"/>
          <a:stretch/>
        </p:blipFill>
        <p:spPr>
          <a:xfrm>
            <a:off x="9674716" y="1915869"/>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pic>
        <p:nvPicPr>
          <p:cNvPr id="4" name="Picture 3">
            <a:extLst>
              <a:ext uri="{FF2B5EF4-FFF2-40B4-BE49-F238E27FC236}">
                <a16:creationId xmlns:a16="http://schemas.microsoft.com/office/drawing/2014/main" id="{36C7BDC6-C47D-BFAA-F984-934C6C978FD4}"/>
              </a:ext>
            </a:extLst>
          </p:cNvPr>
          <p:cNvPicPr>
            <a:picLocks noChangeAspect="1"/>
          </p:cNvPicPr>
          <p:nvPr/>
        </p:nvPicPr>
        <p:blipFill rotWithShape="1">
          <a:blip r:embed="rId6"/>
          <a:srcRect l="13662" r="13662"/>
          <a:stretch/>
        </p:blipFill>
        <p:spPr>
          <a:xfrm>
            <a:off x="9557518" y="1909470"/>
            <a:ext cx="1960841" cy="3008815"/>
          </a:xfrm>
          <a:custGeom>
            <a:avLst/>
            <a:gdLst>
              <a:gd name="connsiteX0" fmla="*/ 0 w 1960841"/>
              <a:gd name="connsiteY0" fmla="*/ 0 h 3008815"/>
              <a:gd name="connsiteX1" fmla="*/ 1702293 w 1960841"/>
              <a:gd name="connsiteY1" fmla="*/ 0 h 3008815"/>
              <a:gd name="connsiteX2" fmla="*/ 1702293 w 1960841"/>
              <a:gd name="connsiteY2" fmla="*/ 881354 h 3008815"/>
              <a:gd name="connsiteX3" fmla="*/ 1839910 w 1960841"/>
              <a:gd name="connsiteY3" fmla="*/ 1311904 h 3008815"/>
              <a:gd name="connsiteX4" fmla="*/ 1938306 w 1960841"/>
              <a:gd name="connsiteY4" fmla="*/ 1449520 h 3008815"/>
              <a:gd name="connsiteX5" fmla="*/ 1938306 w 1960841"/>
              <a:gd name="connsiteY5" fmla="*/ 1559296 h 3008815"/>
              <a:gd name="connsiteX6" fmla="*/ 1839910 w 1960841"/>
              <a:gd name="connsiteY6" fmla="*/ 1696912 h 3008815"/>
              <a:gd name="connsiteX7" fmla="*/ 1702293 w 1960841"/>
              <a:gd name="connsiteY7" fmla="*/ 2127461 h 3008815"/>
              <a:gd name="connsiteX8" fmla="*/ 1702293 w 1960841"/>
              <a:gd name="connsiteY8" fmla="*/ 3008815 h 3008815"/>
              <a:gd name="connsiteX9" fmla="*/ 0 w 1960841"/>
              <a:gd name="connsiteY9" fmla="*/ 3008815 h 3008815"/>
              <a:gd name="connsiteX10" fmla="*/ 0 w 1960841"/>
              <a:gd name="connsiteY10" fmla="*/ 2127461 h 3008815"/>
              <a:gd name="connsiteX11" fmla="*/ 137939 w 1960841"/>
              <a:gd name="connsiteY11" fmla="*/ 1696912 h 3008815"/>
              <a:gd name="connsiteX12" fmla="*/ 236013 w 1960841"/>
              <a:gd name="connsiteY12" fmla="*/ 1559296 h 3008815"/>
              <a:gd name="connsiteX13" fmla="*/ 236013 w 1960841"/>
              <a:gd name="connsiteY13" fmla="*/ 1449520 h 3008815"/>
              <a:gd name="connsiteX14" fmla="*/ 137939 w 1960841"/>
              <a:gd name="connsiteY14" fmla="*/ 1311904 h 3008815"/>
              <a:gd name="connsiteX15" fmla="*/ 0 w 1960841"/>
              <a:gd name="connsiteY15" fmla="*/ 881354 h 30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841" h="3008815">
                <a:moveTo>
                  <a:pt x="0" y="0"/>
                </a:moveTo>
                <a:lnTo>
                  <a:pt x="1702293" y="0"/>
                </a:lnTo>
                <a:lnTo>
                  <a:pt x="1702293" y="881354"/>
                </a:lnTo>
                <a:cubicBezTo>
                  <a:pt x="1702293" y="1035729"/>
                  <a:pt x="1750388" y="1186014"/>
                  <a:pt x="1839910" y="1311904"/>
                </a:cubicBezTo>
                <a:lnTo>
                  <a:pt x="1938306" y="1449520"/>
                </a:lnTo>
                <a:cubicBezTo>
                  <a:pt x="1968353" y="1479889"/>
                  <a:pt x="1968353" y="1528926"/>
                  <a:pt x="1938306" y="1559296"/>
                </a:cubicBezTo>
                <a:lnTo>
                  <a:pt x="1839910" y="1696912"/>
                </a:lnTo>
                <a:cubicBezTo>
                  <a:pt x="1750388" y="1822504"/>
                  <a:pt x="1702293" y="1973086"/>
                  <a:pt x="1702293" y="2127461"/>
                </a:cubicBezTo>
                <a:lnTo>
                  <a:pt x="1702293" y="3008815"/>
                </a:lnTo>
                <a:lnTo>
                  <a:pt x="0" y="3008815"/>
                </a:lnTo>
                <a:lnTo>
                  <a:pt x="0" y="2127461"/>
                </a:lnTo>
                <a:cubicBezTo>
                  <a:pt x="0" y="1973086"/>
                  <a:pt x="48393" y="1822504"/>
                  <a:pt x="137939" y="1696912"/>
                </a:cubicBezTo>
                <a:lnTo>
                  <a:pt x="236013" y="1559296"/>
                </a:lnTo>
                <a:cubicBezTo>
                  <a:pt x="266382" y="1528926"/>
                  <a:pt x="266382" y="1479889"/>
                  <a:pt x="236013" y="1449520"/>
                </a:cubicBezTo>
                <a:lnTo>
                  <a:pt x="137939" y="1311904"/>
                </a:lnTo>
                <a:cubicBezTo>
                  <a:pt x="48095" y="1186311"/>
                  <a:pt x="0" y="1035729"/>
                  <a:pt x="0" y="881354"/>
                </a:cubicBezTo>
                <a:close/>
              </a:path>
            </a:pathLst>
          </a:custGeom>
          <a:ln>
            <a:solidFill>
              <a:schemeClr val="tx1">
                <a:lumMod val="95000"/>
                <a:lumOff val="5000"/>
              </a:schemeClr>
            </a:solidFill>
          </a:ln>
          <a:effectLst/>
        </p:spPr>
      </p:pic>
      <p:sp>
        <p:nvSpPr>
          <p:cNvPr id="6" name="Google Shape;875;p22">
            <a:extLst>
              <a:ext uri="{FF2B5EF4-FFF2-40B4-BE49-F238E27FC236}">
                <a16:creationId xmlns:a16="http://schemas.microsoft.com/office/drawing/2014/main" id="{DACC85E4-0BE9-479E-93B5-7D8FCB65E68B}"/>
              </a:ext>
            </a:extLst>
          </p:cNvPr>
          <p:cNvSpPr txBox="1">
            <a:spLocks/>
          </p:cNvSpPr>
          <p:nvPr/>
        </p:nvSpPr>
        <p:spPr>
          <a:xfrm>
            <a:off x="-4381416" y="1440385"/>
            <a:ext cx="3660233" cy="379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b="0" dirty="0">
                <a:latin typeface="Franklin Gothic Heavy" panose="020B0903020102020204" pitchFamily="34" charset="0"/>
              </a:rPr>
              <a:t>2</a:t>
            </a:r>
            <a:r>
              <a:rPr lang="en-US" b="0" baseline="30000" dirty="0">
                <a:latin typeface="Franklin Gothic Heavy" panose="020B0903020102020204" pitchFamily="34" charset="0"/>
              </a:rPr>
              <a:t>nd</a:t>
            </a:r>
            <a:r>
              <a:rPr lang="en-US" b="0" dirty="0">
                <a:latin typeface="Franklin Gothic Heavy" panose="020B0903020102020204" pitchFamily="34" charset="0"/>
              </a:rPr>
              <a:t> page - Example</a:t>
            </a:r>
          </a:p>
        </p:txBody>
      </p:sp>
      <p:pic>
        <p:nvPicPr>
          <p:cNvPr id="9" name="Picture 8">
            <a:extLst>
              <a:ext uri="{FF2B5EF4-FFF2-40B4-BE49-F238E27FC236}">
                <a16:creationId xmlns:a16="http://schemas.microsoft.com/office/drawing/2014/main" id="{89223F17-896E-A976-2313-A83BAE285A97}"/>
              </a:ext>
            </a:extLst>
          </p:cNvPr>
          <p:cNvPicPr>
            <a:picLocks noChangeAspect="1"/>
          </p:cNvPicPr>
          <p:nvPr/>
        </p:nvPicPr>
        <p:blipFill rotWithShape="1">
          <a:blip r:embed="rId7"/>
          <a:srcRect l="4931" t="6694" r="10858" b="14380"/>
          <a:stretch/>
        </p:blipFill>
        <p:spPr>
          <a:xfrm>
            <a:off x="-4358193" y="1968023"/>
            <a:ext cx="3637010" cy="2906993"/>
          </a:xfrm>
          <a:prstGeom prst="rect">
            <a:avLst/>
          </a:prstGeom>
          <a:noFill/>
          <a:ln>
            <a:noFill/>
          </a:ln>
          <a:effectLst>
            <a:outerShdw blurRad="292100" dist="139700" dir="2700000" algn="tl" rotWithShape="0">
              <a:srgbClr val="333333">
                <a:alpha val="65000"/>
              </a:srgbClr>
            </a:outerShdw>
          </a:effectLst>
        </p:spPr>
      </p:pic>
      <p:cxnSp>
        <p:nvCxnSpPr>
          <p:cNvPr id="5" name="Google Shape;867;p22">
            <a:extLst>
              <a:ext uri="{FF2B5EF4-FFF2-40B4-BE49-F238E27FC236}">
                <a16:creationId xmlns:a16="http://schemas.microsoft.com/office/drawing/2014/main" id="{B109EB06-3245-63A5-4C6D-ACB8A2F4FBAF}"/>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867;p22">
            <a:extLst>
              <a:ext uri="{FF2B5EF4-FFF2-40B4-BE49-F238E27FC236}">
                <a16:creationId xmlns:a16="http://schemas.microsoft.com/office/drawing/2014/main" id="{E53EC43B-4065-951A-39E6-1EBB9205F95D}"/>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867;p22">
            <a:extLst>
              <a:ext uri="{FF2B5EF4-FFF2-40B4-BE49-F238E27FC236}">
                <a16:creationId xmlns:a16="http://schemas.microsoft.com/office/drawing/2014/main" id="{FD151206-1D4F-9E5F-8589-D145C490C366}"/>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861;p22">
            <a:extLst>
              <a:ext uri="{FF2B5EF4-FFF2-40B4-BE49-F238E27FC236}">
                <a16:creationId xmlns:a16="http://schemas.microsoft.com/office/drawing/2014/main" id="{82AC83E4-7D2C-099D-8D97-A105D82ED699}"/>
              </a:ext>
            </a:extLst>
          </p:cNvPr>
          <p:cNvCxnSpPr>
            <a:cxnSpLocks/>
            <a:endCxn id="19"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864;p22">
            <a:extLst>
              <a:ext uri="{FF2B5EF4-FFF2-40B4-BE49-F238E27FC236}">
                <a16:creationId xmlns:a16="http://schemas.microsoft.com/office/drawing/2014/main" id="{C8FBFA54-4161-CF27-AF43-48E2DD56DC6B}"/>
              </a:ext>
            </a:extLst>
          </p:cNvPr>
          <p:cNvCxnSpPr>
            <a:cxnSpLocks/>
            <a:endCxn id="21"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867;p22">
            <a:extLst>
              <a:ext uri="{FF2B5EF4-FFF2-40B4-BE49-F238E27FC236}">
                <a16:creationId xmlns:a16="http://schemas.microsoft.com/office/drawing/2014/main" id="{73D2556A-0E30-7350-8FA7-22F613361E1B}"/>
              </a:ext>
            </a:extLst>
          </p:cNvPr>
          <p:cNvCxnSpPr>
            <a:cxnSpLocks/>
            <a:endCxn id="23"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18" name="!!Google Shape;870;p22">
            <a:extLst>
              <a:ext uri="{FF2B5EF4-FFF2-40B4-BE49-F238E27FC236}">
                <a16:creationId xmlns:a16="http://schemas.microsoft.com/office/drawing/2014/main" id="{FC5F5DF2-ED68-FD30-7960-AB72F173AC51}"/>
              </a:ext>
            </a:extLst>
          </p:cNvPr>
          <p:cNvSpPr/>
          <p:nvPr/>
        </p:nvSpPr>
        <p:spPr>
          <a:xfrm>
            <a:off x="3420900" y="1119763"/>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871;p22">
            <a:extLst>
              <a:ext uri="{FF2B5EF4-FFF2-40B4-BE49-F238E27FC236}">
                <a16:creationId xmlns:a16="http://schemas.microsoft.com/office/drawing/2014/main" id="{17A39CB0-4296-CAB2-E2F6-8F166F11F0CB}"/>
              </a:ext>
            </a:extLst>
          </p:cNvPr>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873;p22">
            <a:extLst>
              <a:ext uri="{FF2B5EF4-FFF2-40B4-BE49-F238E27FC236}">
                <a16:creationId xmlns:a16="http://schemas.microsoft.com/office/drawing/2014/main" id="{AE736014-D772-15F4-BC56-C78E56B331FC}"/>
              </a:ext>
            </a:extLst>
          </p:cNvPr>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pic>
        <p:nvPicPr>
          <p:cNvPr id="1452" name="Picture 1451" descr="A yellow and blue circles with a sad face&#10;&#10;Description automatically generated">
            <a:extLst>
              <a:ext uri="{FF2B5EF4-FFF2-40B4-BE49-F238E27FC236}">
                <a16:creationId xmlns:a16="http://schemas.microsoft.com/office/drawing/2014/main" id="{8A49D3E9-FE16-6DBE-661C-476EE952DA3D}"/>
              </a:ext>
            </a:extLst>
          </p:cNvPr>
          <p:cNvPicPr>
            <a:picLocks noChangeAspect="1"/>
          </p:cNvPicPr>
          <p:nvPr/>
        </p:nvPicPr>
        <p:blipFill>
          <a:blip r:embed="rId8"/>
          <a:stretch>
            <a:fillRect/>
          </a:stretch>
        </p:blipFill>
        <p:spPr>
          <a:xfrm>
            <a:off x="3888601" y="3200384"/>
            <a:ext cx="1336091" cy="1280598"/>
          </a:xfrm>
          <a:prstGeom prst="rect">
            <a:avLst/>
          </a:prstGeom>
        </p:spPr>
      </p:pic>
      <p:grpSp>
        <p:nvGrpSpPr>
          <p:cNvPr id="1454" name="tasks">
            <a:extLst>
              <a:ext uri="{FF2B5EF4-FFF2-40B4-BE49-F238E27FC236}">
                <a16:creationId xmlns:a16="http://schemas.microsoft.com/office/drawing/2014/main" id="{5230B2B5-1CB3-32DD-3A76-833E76456C86}"/>
              </a:ext>
            </a:extLst>
          </p:cNvPr>
          <p:cNvGrpSpPr/>
          <p:nvPr/>
        </p:nvGrpSpPr>
        <p:grpSpPr>
          <a:xfrm>
            <a:off x="4409933" y="1889443"/>
            <a:ext cx="324133" cy="420796"/>
            <a:chOff x="-3462150" y="2046625"/>
            <a:chExt cx="224500" cy="291450"/>
          </a:xfrm>
          <a:solidFill>
            <a:srgbClr val="AA5CFE"/>
          </a:solidFill>
        </p:grpSpPr>
        <p:sp>
          <p:nvSpPr>
            <p:cNvPr id="1455" name="Google Shape;10866;p90">
              <a:extLst>
                <a:ext uri="{FF2B5EF4-FFF2-40B4-BE49-F238E27FC236}">
                  <a16:creationId xmlns:a16="http://schemas.microsoft.com/office/drawing/2014/main" id="{DF611795-6E1D-3241-F1DC-D0F7364237CC}"/>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0867;p90">
              <a:extLst>
                <a:ext uri="{FF2B5EF4-FFF2-40B4-BE49-F238E27FC236}">
                  <a16:creationId xmlns:a16="http://schemas.microsoft.com/office/drawing/2014/main" id="{05A3563D-FC90-872B-66CF-47236C3B2771}"/>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0868;p90">
              <a:extLst>
                <a:ext uri="{FF2B5EF4-FFF2-40B4-BE49-F238E27FC236}">
                  <a16:creationId xmlns:a16="http://schemas.microsoft.com/office/drawing/2014/main" id="{184DBE80-06E4-78B0-FDB3-ECFC7B3D6286}"/>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0869;p90">
              <a:extLst>
                <a:ext uri="{FF2B5EF4-FFF2-40B4-BE49-F238E27FC236}">
                  <a16:creationId xmlns:a16="http://schemas.microsoft.com/office/drawing/2014/main" id="{2113DA71-F650-B754-2D37-E6D9DDAF5392}"/>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0870;p90">
              <a:extLst>
                <a:ext uri="{FF2B5EF4-FFF2-40B4-BE49-F238E27FC236}">
                  <a16:creationId xmlns:a16="http://schemas.microsoft.com/office/drawing/2014/main" id="{40C0FE78-A11B-7047-552A-0E2C990DC2AF}"/>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0871;p90">
              <a:extLst>
                <a:ext uri="{FF2B5EF4-FFF2-40B4-BE49-F238E27FC236}">
                  <a16:creationId xmlns:a16="http://schemas.microsoft.com/office/drawing/2014/main" id="{A48E103E-47F1-1389-2250-6D1149FDA155}"/>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0872;p90">
              <a:extLst>
                <a:ext uri="{FF2B5EF4-FFF2-40B4-BE49-F238E27FC236}">
                  <a16:creationId xmlns:a16="http://schemas.microsoft.com/office/drawing/2014/main" id="{9E4EF1C8-D551-1EDE-EBF8-E31BA6114CAE}"/>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roup 1461">
            <a:extLst>
              <a:ext uri="{FF2B5EF4-FFF2-40B4-BE49-F238E27FC236}">
                <a16:creationId xmlns:a16="http://schemas.microsoft.com/office/drawing/2014/main" id="{9A0EC58F-1542-BE4E-0957-290CE171ABE0}"/>
              </a:ext>
            </a:extLst>
          </p:cNvPr>
          <p:cNvGrpSpPr/>
          <p:nvPr/>
        </p:nvGrpSpPr>
        <p:grpSpPr>
          <a:xfrm>
            <a:off x="2940832" y="-1936201"/>
            <a:ext cx="3231368" cy="899253"/>
            <a:chOff x="2940832" y="-328160"/>
            <a:chExt cx="3231368" cy="899253"/>
          </a:xfrm>
        </p:grpSpPr>
        <p:sp>
          <p:nvSpPr>
            <p:cNvPr id="1463" name="!!shape">
              <a:extLst>
                <a:ext uri="{FF2B5EF4-FFF2-40B4-BE49-F238E27FC236}">
                  <a16:creationId xmlns:a16="http://schemas.microsoft.com/office/drawing/2014/main" id="{1B08DE1D-B78A-0CE8-D403-4F632720A227}"/>
                </a:ext>
              </a:extLst>
            </p:cNvPr>
            <p:cNvSpPr/>
            <p:nvPr/>
          </p:nvSpPr>
          <p:spPr>
            <a:xfrm>
              <a:off x="2940832" y="-328160"/>
              <a:ext cx="3231368" cy="899253"/>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77;p17">
              <a:extLst>
                <a:ext uri="{FF2B5EF4-FFF2-40B4-BE49-F238E27FC236}">
                  <a16:creationId xmlns:a16="http://schemas.microsoft.com/office/drawing/2014/main" id="{ABF436EA-A49C-34FF-9C27-806ABB571F0D}"/>
                </a:ext>
              </a:extLst>
            </p:cNvPr>
            <p:cNvSpPr/>
            <p:nvPr/>
          </p:nvSpPr>
          <p:spPr>
            <a:xfrm>
              <a:off x="5281310" y="14301"/>
              <a:ext cx="499926" cy="4999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71;p38">
              <a:extLst>
                <a:ext uri="{FF2B5EF4-FFF2-40B4-BE49-F238E27FC236}">
                  <a16:creationId xmlns:a16="http://schemas.microsoft.com/office/drawing/2014/main" id="{320262D2-B705-D4F4-829B-8C45AF647AEA}"/>
                </a:ext>
              </a:extLst>
            </p:cNvPr>
            <p:cNvSpPr txBox="1">
              <a:spLocks/>
            </p:cNvSpPr>
            <p:nvPr/>
          </p:nvSpPr>
          <p:spPr>
            <a:xfrm>
              <a:off x="3420900" y="51148"/>
              <a:ext cx="189661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Deployment</a:t>
              </a:r>
            </a:p>
          </p:txBody>
        </p:sp>
        <p:grpSp>
          <p:nvGrpSpPr>
            <p:cNvPr id="1466" name="Google Shape;9210;p85">
              <a:extLst>
                <a:ext uri="{FF2B5EF4-FFF2-40B4-BE49-F238E27FC236}">
                  <a16:creationId xmlns:a16="http://schemas.microsoft.com/office/drawing/2014/main" id="{CBC92AA2-BB88-5667-E6C2-53239C7E02D8}"/>
                </a:ext>
              </a:extLst>
            </p:cNvPr>
            <p:cNvGrpSpPr>
              <a:grpSpLocks noChangeAspect="1"/>
            </p:cNvGrpSpPr>
            <p:nvPr/>
          </p:nvGrpSpPr>
          <p:grpSpPr>
            <a:xfrm>
              <a:off x="5337838" y="102907"/>
              <a:ext cx="390878" cy="306498"/>
              <a:chOff x="-41694200" y="2382950"/>
              <a:chExt cx="317425" cy="248900"/>
            </a:xfrm>
            <a:solidFill>
              <a:schemeClr val="accent1"/>
            </a:solidFill>
          </p:grpSpPr>
          <p:sp>
            <p:nvSpPr>
              <p:cNvPr id="1467" name="Google Shape;9211;p85">
                <a:extLst>
                  <a:ext uri="{FF2B5EF4-FFF2-40B4-BE49-F238E27FC236}">
                    <a16:creationId xmlns:a16="http://schemas.microsoft.com/office/drawing/2014/main" id="{0E8E6D9E-038E-2494-797C-802CB09B5794}"/>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68" name="Google Shape;9212;p85">
                <a:extLst>
                  <a:ext uri="{FF2B5EF4-FFF2-40B4-BE49-F238E27FC236}">
                    <a16:creationId xmlns:a16="http://schemas.microsoft.com/office/drawing/2014/main" id="{0FD1D2C1-4D3B-0D76-680E-CA47B5E47F41}"/>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pic>
        <p:nvPicPr>
          <p:cNvPr id="1453" name="Picture 1452" descr="A white robot with blue eyes and a blue helmet&#10;&#10;Description automatically generated">
            <a:extLst>
              <a:ext uri="{FF2B5EF4-FFF2-40B4-BE49-F238E27FC236}">
                <a16:creationId xmlns:a16="http://schemas.microsoft.com/office/drawing/2014/main" id="{77038989-7273-0D42-DEA2-151C4C2C99D6}"/>
              </a:ext>
            </a:extLst>
          </p:cNvPr>
          <p:cNvPicPr>
            <a:picLocks noChangeAspect="1"/>
          </p:cNvPicPr>
          <p:nvPr/>
        </p:nvPicPr>
        <p:blipFill>
          <a:blip r:embed="rId9"/>
          <a:stretch>
            <a:fillRect/>
          </a:stretch>
        </p:blipFill>
        <p:spPr>
          <a:xfrm>
            <a:off x="6054257" y="3222256"/>
            <a:ext cx="987389" cy="987389"/>
          </a:xfrm>
          <a:prstGeom prst="rect">
            <a:avLst/>
          </a:prstGeom>
        </p:spPr>
      </p:pic>
      <p:cxnSp>
        <p:nvCxnSpPr>
          <p:cNvPr id="1923" name="Google Shape;945;p25">
            <a:extLst>
              <a:ext uri="{FF2B5EF4-FFF2-40B4-BE49-F238E27FC236}">
                <a16:creationId xmlns:a16="http://schemas.microsoft.com/office/drawing/2014/main" id="{A581AF83-69AA-0766-D219-6D66E89CA22B}"/>
              </a:ext>
            </a:extLst>
          </p:cNvPr>
          <p:cNvCxnSpPr>
            <a:cxnSpLocks/>
          </p:cNvCxnSpPr>
          <p:nvPr/>
        </p:nvCxnSpPr>
        <p:spPr>
          <a:xfrm>
            <a:off x="8513922" y="6263587"/>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946;p25">
            <a:extLst>
              <a:ext uri="{FF2B5EF4-FFF2-40B4-BE49-F238E27FC236}">
                <a16:creationId xmlns:a16="http://schemas.microsoft.com/office/drawing/2014/main" id="{EF32BDBF-111F-15BA-0E2F-9A52370C0157}"/>
              </a:ext>
            </a:extLst>
          </p:cNvPr>
          <p:cNvCxnSpPr>
            <a:cxnSpLocks/>
          </p:cNvCxnSpPr>
          <p:nvPr/>
        </p:nvCxnSpPr>
        <p:spPr>
          <a:xfrm>
            <a:off x="2341722" y="6263587"/>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925" name="Group 1924">
            <a:extLst>
              <a:ext uri="{FF2B5EF4-FFF2-40B4-BE49-F238E27FC236}">
                <a16:creationId xmlns:a16="http://schemas.microsoft.com/office/drawing/2014/main" id="{4729F62C-0B67-47A4-A9CE-F1D0732DAEA3}"/>
              </a:ext>
            </a:extLst>
          </p:cNvPr>
          <p:cNvGrpSpPr/>
          <p:nvPr/>
        </p:nvGrpSpPr>
        <p:grpSpPr>
          <a:xfrm>
            <a:off x="2266622" y="6362352"/>
            <a:ext cx="6705600" cy="688225"/>
            <a:chOff x="457200" y="1049000"/>
            <a:chExt cx="6705600" cy="688225"/>
          </a:xfrm>
        </p:grpSpPr>
        <p:grpSp>
          <p:nvGrpSpPr>
            <p:cNvPr id="1926" name="Group 1925">
              <a:extLst>
                <a:ext uri="{FF2B5EF4-FFF2-40B4-BE49-F238E27FC236}">
                  <a16:creationId xmlns:a16="http://schemas.microsoft.com/office/drawing/2014/main" id="{7B55CDD5-555A-F81E-81C6-6E228CB85FA5}"/>
                </a:ext>
              </a:extLst>
            </p:cNvPr>
            <p:cNvGrpSpPr/>
            <p:nvPr/>
          </p:nvGrpSpPr>
          <p:grpSpPr>
            <a:xfrm>
              <a:off x="457200" y="1049000"/>
              <a:ext cx="6705600" cy="688225"/>
              <a:chOff x="457200" y="1049000"/>
              <a:chExt cx="6705600" cy="688225"/>
            </a:xfrm>
          </p:grpSpPr>
          <p:grpSp>
            <p:nvGrpSpPr>
              <p:cNvPr id="1936" name="Google Shape;968;p25">
                <a:extLst>
                  <a:ext uri="{FF2B5EF4-FFF2-40B4-BE49-F238E27FC236}">
                    <a16:creationId xmlns:a16="http://schemas.microsoft.com/office/drawing/2014/main" id="{5C805DE1-1BE2-6777-1D47-F78EA8151847}"/>
                  </a:ext>
                </a:extLst>
              </p:cNvPr>
              <p:cNvGrpSpPr/>
              <p:nvPr/>
            </p:nvGrpSpPr>
            <p:grpSpPr>
              <a:xfrm>
                <a:off x="1066200" y="1088613"/>
                <a:ext cx="6096600" cy="609000"/>
                <a:chOff x="1066200" y="1088613"/>
                <a:chExt cx="6096600" cy="609000"/>
              </a:xfrm>
            </p:grpSpPr>
            <p:sp>
              <p:nvSpPr>
                <p:cNvPr id="1942" name="Google Shape;969;p25">
                  <a:extLst>
                    <a:ext uri="{FF2B5EF4-FFF2-40B4-BE49-F238E27FC236}">
                      <a16:creationId xmlns:a16="http://schemas.microsoft.com/office/drawing/2014/main" id="{28B6DD8A-DE06-23EB-102A-3DD8E2CCB0DF}"/>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943" name="Google Shape;970;p25">
                  <a:extLst>
                    <a:ext uri="{FF2B5EF4-FFF2-40B4-BE49-F238E27FC236}">
                      <a16:creationId xmlns:a16="http://schemas.microsoft.com/office/drawing/2014/main" id="{7AD3756E-3088-CC3F-03A0-110547C311EF}"/>
                    </a:ext>
                  </a:extLst>
                </p:cNvPr>
                <p:cNvCxnSpPr>
                  <a:cxnSpLocks/>
                  <a:stCxn id="1939"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944" name="Google Shape;973;p25">
                  <a:extLst>
                    <a:ext uri="{FF2B5EF4-FFF2-40B4-BE49-F238E27FC236}">
                      <a16:creationId xmlns:a16="http://schemas.microsoft.com/office/drawing/2014/main" id="{E003CD37-5407-63B1-5956-7770DA7CAC77}"/>
                    </a:ext>
                  </a:extLst>
                </p:cNvPr>
                <p:cNvCxnSpPr>
                  <a:cxnSpLocks/>
                  <a:stCxn id="1942"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937" name="Google Shape;976;p25">
                <a:extLst>
                  <a:ext uri="{FF2B5EF4-FFF2-40B4-BE49-F238E27FC236}">
                    <a16:creationId xmlns:a16="http://schemas.microsoft.com/office/drawing/2014/main" id="{13C6F24A-DBEC-D3E8-2FD6-D1FF4771449F}"/>
                  </a:ext>
                </a:extLst>
              </p:cNvPr>
              <p:cNvGrpSpPr/>
              <p:nvPr/>
            </p:nvGrpSpPr>
            <p:grpSpPr>
              <a:xfrm>
                <a:off x="457200" y="1049000"/>
                <a:ext cx="5319486" cy="688225"/>
                <a:chOff x="457200" y="1049000"/>
                <a:chExt cx="5319486" cy="688225"/>
              </a:xfrm>
            </p:grpSpPr>
            <p:grpSp>
              <p:nvGrpSpPr>
                <p:cNvPr id="1938" name="Google Shape;977;p25">
                  <a:extLst>
                    <a:ext uri="{FF2B5EF4-FFF2-40B4-BE49-F238E27FC236}">
                      <a16:creationId xmlns:a16="http://schemas.microsoft.com/office/drawing/2014/main" id="{B12F7468-ADF2-4FEB-B86F-37DA4FAFB392}"/>
                    </a:ext>
                  </a:extLst>
                </p:cNvPr>
                <p:cNvGrpSpPr/>
                <p:nvPr/>
              </p:nvGrpSpPr>
              <p:grpSpPr>
                <a:xfrm>
                  <a:off x="2163387" y="1049000"/>
                  <a:ext cx="3613299" cy="688225"/>
                  <a:chOff x="789924" y="1049000"/>
                  <a:chExt cx="3613299" cy="688225"/>
                </a:xfrm>
              </p:grpSpPr>
              <p:sp>
                <p:nvSpPr>
                  <p:cNvPr id="1940" name="Google Shape;978;p25">
                    <a:extLst>
                      <a:ext uri="{FF2B5EF4-FFF2-40B4-BE49-F238E27FC236}">
                        <a16:creationId xmlns:a16="http://schemas.microsoft.com/office/drawing/2014/main" id="{E7A9BE88-F1DF-9498-CCFC-AE3A1626751F}"/>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941" name="Google Shape;979;p25">
                    <a:extLst>
                      <a:ext uri="{FF2B5EF4-FFF2-40B4-BE49-F238E27FC236}">
                        <a16:creationId xmlns:a16="http://schemas.microsoft.com/office/drawing/2014/main" id="{A156133A-B0F9-5E97-8C77-7AA0FF735E86}"/>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939" name="Google Shape;971;p25">
                  <a:extLst>
                    <a:ext uri="{FF2B5EF4-FFF2-40B4-BE49-F238E27FC236}">
                      <a16:creationId xmlns:a16="http://schemas.microsoft.com/office/drawing/2014/main" id="{F9CEFC84-EAB1-6FE0-B6E5-AD5ECE56ED4A}"/>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a:solidFill>
                      <a:schemeClr val="dk1"/>
                    </a:solidFill>
                  </a:endParaRPr>
                </a:p>
              </p:txBody>
            </p:sp>
          </p:grpSp>
        </p:grpSp>
        <p:grpSp>
          <p:nvGrpSpPr>
            <p:cNvPr id="1927" name="Google Shape;980;p25">
              <a:extLst>
                <a:ext uri="{FF2B5EF4-FFF2-40B4-BE49-F238E27FC236}">
                  <a16:creationId xmlns:a16="http://schemas.microsoft.com/office/drawing/2014/main" id="{D41074FD-0D91-8919-4E7C-A91B54AD17EF}"/>
                </a:ext>
              </a:extLst>
            </p:cNvPr>
            <p:cNvGrpSpPr/>
            <p:nvPr/>
          </p:nvGrpSpPr>
          <p:grpSpPr>
            <a:xfrm>
              <a:off x="6694256" y="1218399"/>
              <a:ext cx="328071" cy="349427"/>
              <a:chOff x="5421475" y="1945825"/>
              <a:chExt cx="278050" cy="296150"/>
            </a:xfrm>
          </p:grpSpPr>
          <p:sp>
            <p:nvSpPr>
              <p:cNvPr id="1928" name="Google Shape;981;p25">
                <a:extLst>
                  <a:ext uri="{FF2B5EF4-FFF2-40B4-BE49-F238E27FC236}">
                    <a16:creationId xmlns:a16="http://schemas.microsoft.com/office/drawing/2014/main" id="{1EA4BC11-6F82-5D18-A9E1-313C4B710B95}"/>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9" name="Google Shape;982;p25">
                <a:extLst>
                  <a:ext uri="{FF2B5EF4-FFF2-40B4-BE49-F238E27FC236}">
                    <a16:creationId xmlns:a16="http://schemas.microsoft.com/office/drawing/2014/main" id="{F98D37DD-40DD-59D0-E5FB-FC1F8E465589}"/>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0" name="Google Shape;983;p25">
                <a:extLst>
                  <a:ext uri="{FF2B5EF4-FFF2-40B4-BE49-F238E27FC236}">
                    <a16:creationId xmlns:a16="http://schemas.microsoft.com/office/drawing/2014/main" id="{23A33F60-B617-6BB3-6D37-6CAFF6C8552E}"/>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1" name="Google Shape;984;p25">
                <a:extLst>
                  <a:ext uri="{FF2B5EF4-FFF2-40B4-BE49-F238E27FC236}">
                    <a16:creationId xmlns:a16="http://schemas.microsoft.com/office/drawing/2014/main" id="{4C3D8231-5725-D043-973A-CD23BDF4AA32}"/>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2" name="Google Shape;985;p25">
                <a:extLst>
                  <a:ext uri="{FF2B5EF4-FFF2-40B4-BE49-F238E27FC236}">
                    <a16:creationId xmlns:a16="http://schemas.microsoft.com/office/drawing/2014/main" id="{9B2AE7EB-7700-0F60-309E-79A4D2B18030}"/>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3" name="Google Shape;986;p25">
                <a:extLst>
                  <a:ext uri="{FF2B5EF4-FFF2-40B4-BE49-F238E27FC236}">
                    <a16:creationId xmlns:a16="http://schemas.microsoft.com/office/drawing/2014/main" id="{7E4E71F5-8ED9-4C60-D76D-3D450584E638}"/>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4" name="Google Shape;987;p25">
                <a:extLst>
                  <a:ext uri="{FF2B5EF4-FFF2-40B4-BE49-F238E27FC236}">
                    <a16:creationId xmlns:a16="http://schemas.microsoft.com/office/drawing/2014/main" id="{EAC5E076-0D66-2A64-AB89-6D99C98E54DC}"/>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5" name="Google Shape;988;p25">
                <a:extLst>
                  <a:ext uri="{FF2B5EF4-FFF2-40B4-BE49-F238E27FC236}">
                    <a16:creationId xmlns:a16="http://schemas.microsoft.com/office/drawing/2014/main" id="{477E0441-C46F-119D-18B2-2D8419C3C4D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945" name="Group 1944">
            <a:extLst>
              <a:ext uri="{FF2B5EF4-FFF2-40B4-BE49-F238E27FC236}">
                <a16:creationId xmlns:a16="http://schemas.microsoft.com/office/drawing/2014/main" id="{51B85FCA-A73E-6541-F230-9B09A47D6D25}"/>
              </a:ext>
            </a:extLst>
          </p:cNvPr>
          <p:cNvGrpSpPr/>
          <p:nvPr/>
        </p:nvGrpSpPr>
        <p:grpSpPr>
          <a:xfrm>
            <a:off x="3806647" y="9357197"/>
            <a:ext cx="6689575" cy="688225"/>
            <a:chOff x="1997225" y="4043845"/>
            <a:chExt cx="6689575" cy="688225"/>
          </a:xfrm>
        </p:grpSpPr>
        <p:grpSp>
          <p:nvGrpSpPr>
            <p:cNvPr id="1946" name="Group 1945">
              <a:extLst>
                <a:ext uri="{FF2B5EF4-FFF2-40B4-BE49-F238E27FC236}">
                  <a16:creationId xmlns:a16="http://schemas.microsoft.com/office/drawing/2014/main" id="{40D0818D-4A3A-2F6C-6594-3F3140593942}"/>
                </a:ext>
              </a:extLst>
            </p:cNvPr>
            <p:cNvGrpSpPr/>
            <p:nvPr/>
          </p:nvGrpSpPr>
          <p:grpSpPr>
            <a:xfrm>
              <a:off x="1997225" y="4043845"/>
              <a:ext cx="6689575" cy="688225"/>
              <a:chOff x="1997225" y="4043845"/>
              <a:chExt cx="6689575" cy="688225"/>
            </a:xfrm>
          </p:grpSpPr>
          <p:grpSp>
            <p:nvGrpSpPr>
              <p:cNvPr id="1948" name="Google Shape;947;p25">
                <a:extLst>
                  <a:ext uri="{FF2B5EF4-FFF2-40B4-BE49-F238E27FC236}">
                    <a16:creationId xmlns:a16="http://schemas.microsoft.com/office/drawing/2014/main" id="{456783F4-54F0-896D-7BB8-6D4D37F16829}"/>
                  </a:ext>
                </a:extLst>
              </p:cNvPr>
              <p:cNvGrpSpPr/>
              <p:nvPr/>
            </p:nvGrpSpPr>
            <p:grpSpPr>
              <a:xfrm>
                <a:off x="2606225" y="4083457"/>
                <a:ext cx="6080575" cy="609000"/>
                <a:chOff x="2606225" y="4083457"/>
                <a:chExt cx="6080575" cy="609000"/>
              </a:xfrm>
            </p:grpSpPr>
            <p:sp>
              <p:nvSpPr>
                <p:cNvPr id="1954" name="Google Shape;948;p25">
                  <a:extLst>
                    <a:ext uri="{FF2B5EF4-FFF2-40B4-BE49-F238E27FC236}">
                      <a16:creationId xmlns:a16="http://schemas.microsoft.com/office/drawing/2014/main" id="{5CCB46AC-C65D-78E7-DC8B-ACDBAD6CAF76}"/>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55" name="Google Shape;949;p25">
                  <a:extLst>
                    <a:ext uri="{FF2B5EF4-FFF2-40B4-BE49-F238E27FC236}">
                      <a16:creationId xmlns:a16="http://schemas.microsoft.com/office/drawing/2014/main" id="{79EB2AFF-D83F-B1CC-E634-99DB8627239A}"/>
                    </a:ext>
                  </a:extLst>
                </p:cNvPr>
                <p:cNvCxnSpPr>
                  <a:cxnSpLocks/>
                  <a:stCxn id="195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956" name="Google Shape;952;p25">
                  <a:extLst>
                    <a:ext uri="{FF2B5EF4-FFF2-40B4-BE49-F238E27FC236}">
                      <a16:creationId xmlns:a16="http://schemas.microsoft.com/office/drawing/2014/main" id="{3FB12ECD-B9A7-870D-20AC-C53D5CA01F6B}"/>
                    </a:ext>
                  </a:extLst>
                </p:cNvPr>
                <p:cNvCxnSpPr>
                  <a:cxnSpLocks/>
                  <a:stCxn id="1954"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949" name="Google Shape;1006;p25">
                <a:extLst>
                  <a:ext uri="{FF2B5EF4-FFF2-40B4-BE49-F238E27FC236}">
                    <a16:creationId xmlns:a16="http://schemas.microsoft.com/office/drawing/2014/main" id="{200C4252-3546-7723-9298-4F8F5ECB0A5A}"/>
                  </a:ext>
                </a:extLst>
              </p:cNvPr>
              <p:cNvGrpSpPr/>
              <p:nvPr/>
            </p:nvGrpSpPr>
            <p:grpSpPr>
              <a:xfrm>
                <a:off x="1997225" y="4043845"/>
                <a:ext cx="5015099" cy="688225"/>
                <a:chOff x="1997225" y="4043845"/>
                <a:chExt cx="5015099" cy="688225"/>
              </a:xfrm>
            </p:grpSpPr>
            <p:grpSp>
              <p:nvGrpSpPr>
                <p:cNvPr id="1950" name="Google Shape;1007;p25">
                  <a:extLst>
                    <a:ext uri="{FF2B5EF4-FFF2-40B4-BE49-F238E27FC236}">
                      <a16:creationId xmlns:a16="http://schemas.microsoft.com/office/drawing/2014/main" id="{5AAD63F1-6BE4-6A2C-5100-A22C9EE68A5A}"/>
                    </a:ext>
                  </a:extLst>
                </p:cNvPr>
                <p:cNvGrpSpPr/>
                <p:nvPr/>
              </p:nvGrpSpPr>
              <p:grpSpPr>
                <a:xfrm>
                  <a:off x="3687176" y="4043845"/>
                  <a:ext cx="3325148" cy="688225"/>
                  <a:chOff x="5044800" y="4043838"/>
                  <a:chExt cx="3309264" cy="688225"/>
                </a:xfrm>
              </p:grpSpPr>
              <p:sp>
                <p:nvSpPr>
                  <p:cNvPr id="1952" name="Google Shape;1008;p25">
                    <a:extLst>
                      <a:ext uri="{FF2B5EF4-FFF2-40B4-BE49-F238E27FC236}">
                        <a16:creationId xmlns:a16="http://schemas.microsoft.com/office/drawing/2014/main" id="{DE8CCF3C-4241-290D-44E0-257FA4CEEC9C}"/>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953" name="Google Shape;1009;p25">
                    <a:extLst>
                      <a:ext uri="{FF2B5EF4-FFF2-40B4-BE49-F238E27FC236}">
                        <a16:creationId xmlns:a16="http://schemas.microsoft.com/office/drawing/2014/main" id="{5C965B99-0EE4-E8C2-F815-1F3B58B9CE97}"/>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951" name="Google Shape;950;p25">
                  <a:extLst>
                    <a:ext uri="{FF2B5EF4-FFF2-40B4-BE49-F238E27FC236}">
                      <a16:creationId xmlns:a16="http://schemas.microsoft.com/office/drawing/2014/main" id="{410B7EA3-DFAF-7E15-58D6-D45B474F5FF6}"/>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947" name="Google Shape;1010;p25">
              <a:extLst>
                <a:ext uri="{FF2B5EF4-FFF2-40B4-BE49-F238E27FC236}">
                  <a16:creationId xmlns:a16="http://schemas.microsoft.com/office/drawing/2014/main" id="{B4C09D8A-DF8F-71DF-4611-D127B186F26D}"/>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57" name="Group 1956">
            <a:extLst>
              <a:ext uri="{FF2B5EF4-FFF2-40B4-BE49-F238E27FC236}">
                <a16:creationId xmlns:a16="http://schemas.microsoft.com/office/drawing/2014/main" id="{92082A2B-BF0B-6697-60AC-61462890EF83}"/>
              </a:ext>
            </a:extLst>
          </p:cNvPr>
          <p:cNvGrpSpPr/>
          <p:nvPr/>
        </p:nvGrpSpPr>
        <p:grpSpPr>
          <a:xfrm>
            <a:off x="3293308" y="8358915"/>
            <a:ext cx="6694897" cy="688225"/>
            <a:chOff x="1483886" y="3045563"/>
            <a:chExt cx="6694897" cy="688225"/>
          </a:xfrm>
        </p:grpSpPr>
        <p:grpSp>
          <p:nvGrpSpPr>
            <p:cNvPr id="1958" name="Group 1957">
              <a:extLst>
                <a:ext uri="{FF2B5EF4-FFF2-40B4-BE49-F238E27FC236}">
                  <a16:creationId xmlns:a16="http://schemas.microsoft.com/office/drawing/2014/main" id="{511DBA9A-59BA-5381-FA43-886F7EAF14AD}"/>
                </a:ext>
              </a:extLst>
            </p:cNvPr>
            <p:cNvGrpSpPr/>
            <p:nvPr/>
          </p:nvGrpSpPr>
          <p:grpSpPr>
            <a:xfrm>
              <a:off x="1483886" y="3045563"/>
              <a:ext cx="6694897" cy="688225"/>
              <a:chOff x="1483886" y="3045563"/>
              <a:chExt cx="6694897" cy="688225"/>
            </a:xfrm>
          </p:grpSpPr>
          <p:grpSp>
            <p:nvGrpSpPr>
              <p:cNvPr id="1964" name="Google Shape;954;p25">
                <a:extLst>
                  <a:ext uri="{FF2B5EF4-FFF2-40B4-BE49-F238E27FC236}">
                    <a16:creationId xmlns:a16="http://schemas.microsoft.com/office/drawing/2014/main" id="{8AA08D2E-03E9-4B52-9C8A-75A869654AAA}"/>
                  </a:ext>
                </a:extLst>
              </p:cNvPr>
              <p:cNvGrpSpPr/>
              <p:nvPr/>
            </p:nvGrpSpPr>
            <p:grpSpPr>
              <a:xfrm>
                <a:off x="2092886" y="3085176"/>
                <a:ext cx="6085897" cy="609000"/>
                <a:chOff x="2092886" y="3085176"/>
                <a:chExt cx="6085897" cy="609000"/>
              </a:xfrm>
            </p:grpSpPr>
            <p:sp>
              <p:nvSpPr>
                <p:cNvPr id="1970" name="Google Shape;955;p25">
                  <a:extLst>
                    <a:ext uri="{FF2B5EF4-FFF2-40B4-BE49-F238E27FC236}">
                      <a16:creationId xmlns:a16="http://schemas.microsoft.com/office/drawing/2014/main" id="{C536A702-B418-5A3F-DB80-AF58157B3505}"/>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71" name="Google Shape;956;p25">
                  <a:extLst>
                    <a:ext uri="{FF2B5EF4-FFF2-40B4-BE49-F238E27FC236}">
                      <a16:creationId xmlns:a16="http://schemas.microsoft.com/office/drawing/2014/main" id="{97D99A68-9A64-B0D4-DA22-50F6A200F53F}"/>
                    </a:ext>
                  </a:extLst>
                </p:cNvPr>
                <p:cNvCxnSpPr>
                  <a:cxnSpLocks/>
                  <a:stCxn id="1967"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972" name="Google Shape;959;p25">
                  <a:extLst>
                    <a:ext uri="{FF2B5EF4-FFF2-40B4-BE49-F238E27FC236}">
                      <a16:creationId xmlns:a16="http://schemas.microsoft.com/office/drawing/2014/main" id="{B00D4EB4-625E-E6B4-2BCA-E8078572302E}"/>
                    </a:ext>
                  </a:extLst>
                </p:cNvPr>
                <p:cNvCxnSpPr>
                  <a:cxnSpLocks/>
                  <a:stCxn id="1970"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965" name="Google Shape;997;p25">
                <a:extLst>
                  <a:ext uri="{FF2B5EF4-FFF2-40B4-BE49-F238E27FC236}">
                    <a16:creationId xmlns:a16="http://schemas.microsoft.com/office/drawing/2014/main" id="{0590A021-7EEF-8E84-15C9-F591CE7C5782}"/>
                  </a:ext>
                </a:extLst>
              </p:cNvPr>
              <p:cNvGrpSpPr/>
              <p:nvPr/>
            </p:nvGrpSpPr>
            <p:grpSpPr>
              <a:xfrm>
                <a:off x="1483886" y="3045563"/>
                <a:ext cx="5015265" cy="688225"/>
                <a:chOff x="1489233" y="3045563"/>
                <a:chExt cx="5015265" cy="688225"/>
              </a:xfrm>
            </p:grpSpPr>
            <p:grpSp>
              <p:nvGrpSpPr>
                <p:cNvPr id="1966" name="Google Shape;998;p25">
                  <a:extLst>
                    <a:ext uri="{FF2B5EF4-FFF2-40B4-BE49-F238E27FC236}">
                      <a16:creationId xmlns:a16="http://schemas.microsoft.com/office/drawing/2014/main" id="{C2653470-4B66-38D5-5474-DB445F1A8D92}"/>
                    </a:ext>
                  </a:extLst>
                </p:cNvPr>
                <p:cNvGrpSpPr/>
                <p:nvPr/>
              </p:nvGrpSpPr>
              <p:grpSpPr>
                <a:xfrm>
                  <a:off x="3179350" y="3045563"/>
                  <a:ext cx="3325148" cy="688225"/>
                  <a:chOff x="789925" y="3045558"/>
                  <a:chExt cx="3309264" cy="688225"/>
                </a:xfrm>
              </p:grpSpPr>
              <p:sp>
                <p:nvSpPr>
                  <p:cNvPr id="1968" name="Google Shape;999;p25">
                    <a:extLst>
                      <a:ext uri="{FF2B5EF4-FFF2-40B4-BE49-F238E27FC236}">
                        <a16:creationId xmlns:a16="http://schemas.microsoft.com/office/drawing/2014/main" id="{BCD17E65-4994-66E7-2CA3-0A5E3F0B7638}"/>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969" name="Google Shape;1000;p25">
                    <a:extLst>
                      <a:ext uri="{FF2B5EF4-FFF2-40B4-BE49-F238E27FC236}">
                        <a16:creationId xmlns:a16="http://schemas.microsoft.com/office/drawing/2014/main" id="{CB5077A9-39C0-E91D-EC12-8D7843F6420E}"/>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967" name="Google Shape;957;p25">
                  <a:extLst>
                    <a:ext uri="{FF2B5EF4-FFF2-40B4-BE49-F238E27FC236}">
                      <a16:creationId xmlns:a16="http://schemas.microsoft.com/office/drawing/2014/main" id="{DB846F25-A903-5C98-82B1-9C7B2A98110E}"/>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959" name="Google Shape;1001;p25">
              <a:extLst>
                <a:ext uri="{FF2B5EF4-FFF2-40B4-BE49-F238E27FC236}">
                  <a16:creationId xmlns:a16="http://schemas.microsoft.com/office/drawing/2014/main" id="{B77F76BE-B65C-949A-25E3-9EDB46A643B7}"/>
                </a:ext>
              </a:extLst>
            </p:cNvPr>
            <p:cNvGrpSpPr/>
            <p:nvPr/>
          </p:nvGrpSpPr>
          <p:grpSpPr>
            <a:xfrm>
              <a:off x="7699095" y="3214947"/>
              <a:ext cx="350401" cy="349457"/>
              <a:chOff x="2141000" y="1954475"/>
              <a:chExt cx="296975" cy="296175"/>
            </a:xfrm>
          </p:grpSpPr>
          <p:sp>
            <p:nvSpPr>
              <p:cNvPr id="1960" name="Google Shape;1002;p25">
                <a:extLst>
                  <a:ext uri="{FF2B5EF4-FFF2-40B4-BE49-F238E27FC236}">
                    <a16:creationId xmlns:a16="http://schemas.microsoft.com/office/drawing/2014/main" id="{FCF0F249-0266-D0DE-5D80-6D03201A9C6E}"/>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1" name="Google Shape;1003;p25">
                <a:extLst>
                  <a:ext uri="{FF2B5EF4-FFF2-40B4-BE49-F238E27FC236}">
                    <a16:creationId xmlns:a16="http://schemas.microsoft.com/office/drawing/2014/main" id="{8F5F9E57-B7EC-347D-10D7-41676F4772BE}"/>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2" name="Google Shape;1004;p25">
                <a:extLst>
                  <a:ext uri="{FF2B5EF4-FFF2-40B4-BE49-F238E27FC236}">
                    <a16:creationId xmlns:a16="http://schemas.microsoft.com/office/drawing/2014/main" id="{EFE0F0FA-7DD0-6AF1-5965-77E3BFCE8528}"/>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3" name="Google Shape;1005;p25">
                <a:extLst>
                  <a:ext uri="{FF2B5EF4-FFF2-40B4-BE49-F238E27FC236}">
                    <a16:creationId xmlns:a16="http://schemas.microsoft.com/office/drawing/2014/main" id="{9CD60CB3-92E6-98E7-23CC-F64F71769E10}"/>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973" name="Group 1972">
            <a:extLst>
              <a:ext uri="{FF2B5EF4-FFF2-40B4-BE49-F238E27FC236}">
                <a16:creationId xmlns:a16="http://schemas.microsoft.com/office/drawing/2014/main" id="{15DDF92F-4A62-77D1-4428-966A1F917483}"/>
              </a:ext>
            </a:extLst>
          </p:cNvPr>
          <p:cNvGrpSpPr/>
          <p:nvPr/>
        </p:nvGrpSpPr>
        <p:grpSpPr>
          <a:xfrm>
            <a:off x="2780147" y="7360634"/>
            <a:ext cx="6700066" cy="688225"/>
            <a:chOff x="970725" y="2047282"/>
            <a:chExt cx="6700066" cy="688225"/>
          </a:xfrm>
        </p:grpSpPr>
        <p:grpSp>
          <p:nvGrpSpPr>
            <p:cNvPr id="1974" name="Group 1973">
              <a:extLst>
                <a:ext uri="{FF2B5EF4-FFF2-40B4-BE49-F238E27FC236}">
                  <a16:creationId xmlns:a16="http://schemas.microsoft.com/office/drawing/2014/main" id="{686B4BA6-552E-619D-B41D-E4872D3E03FC}"/>
                </a:ext>
              </a:extLst>
            </p:cNvPr>
            <p:cNvGrpSpPr/>
            <p:nvPr/>
          </p:nvGrpSpPr>
          <p:grpSpPr>
            <a:xfrm>
              <a:off x="970725" y="2047282"/>
              <a:ext cx="6700066" cy="688225"/>
              <a:chOff x="970725" y="2047282"/>
              <a:chExt cx="6700066" cy="688225"/>
            </a:xfrm>
          </p:grpSpPr>
          <p:grpSp>
            <p:nvGrpSpPr>
              <p:cNvPr id="1979" name="Google Shape;961;p25">
                <a:extLst>
                  <a:ext uri="{FF2B5EF4-FFF2-40B4-BE49-F238E27FC236}">
                    <a16:creationId xmlns:a16="http://schemas.microsoft.com/office/drawing/2014/main" id="{C033E8EC-3530-A384-974C-C2BA3136DDEA}"/>
                  </a:ext>
                </a:extLst>
              </p:cNvPr>
              <p:cNvGrpSpPr/>
              <p:nvPr/>
            </p:nvGrpSpPr>
            <p:grpSpPr>
              <a:xfrm>
                <a:off x="1579725" y="2086894"/>
                <a:ext cx="6091066" cy="609000"/>
                <a:chOff x="1579725" y="2086894"/>
                <a:chExt cx="6091066" cy="609000"/>
              </a:xfrm>
            </p:grpSpPr>
            <p:sp>
              <p:nvSpPr>
                <p:cNvPr id="1985" name="Google Shape;962;p25">
                  <a:extLst>
                    <a:ext uri="{FF2B5EF4-FFF2-40B4-BE49-F238E27FC236}">
                      <a16:creationId xmlns:a16="http://schemas.microsoft.com/office/drawing/2014/main" id="{6DE5BF01-7E5C-9A7B-35D1-869C6B5C16B5}"/>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986" name="Google Shape;963;p25">
                  <a:extLst>
                    <a:ext uri="{FF2B5EF4-FFF2-40B4-BE49-F238E27FC236}">
                      <a16:creationId xmlns:a16="http://schemas.microsoft.com/office/drawing/2014/main" id="{8F564ECE-F556-B5F4-595B-04B5F032D715}"/>
                    </a:ext>
                  </a:extLst>
                </p:cNvPr>
                <p:cNvCxnSpPr>
                  <a:cxnSpLocks/>
                  <a:stCxn id="1982"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987" name="Google Shape;966;p25">
                  <a:extLst>
                    <a:ext uri="{FF2B5EF4-FFF2-40B4-BE49-F238E27FC236}">
                      <a16:creationId xmlns:a16="http://schemas.microsoft.com/office/drawing/2014/main" id="{4F516391-3FB1-E3A6-1F9B-BD98F63A0E96}"/>
                    </a:ext>
                  </a:extLst>
                </p:cNvPr>
                <p:cNvCxnSpPr>
                  <a:cxnSpLocks/>
                  <a:stCxn id="1985"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980" name="Google Shape;989;p25">
                <a:extLst>
                  <a:ext uri="{FF2B5EF4-FFF2-40B4-BE49-F238E27FC236}">
                    <a16:creationId xmlns:a16="http://schemas.microsoft.com/office/drawing/2014/main" id="{7E16DE42-E074-DE58-11AA-3E8F3AEC948B}"/>
                  </a:ext>
                </a:extLst>
              </p:cNvPr>
              <p:cNvGrpSpPr/>
              <p:nvPr/>
            </p:nvGrpSpPr>
            <p:grpSpPr>
              <a:xfrm>
                <a:off x="970725" y="2047282"/>
                <a:ext cx="5015086" cy="688225"/>
                <a:chOff x="981242" y="2047282"/>
                <a:chExt cx="5015086" cy="688225"/>
              </a:xfrm>
            </p:grpSpPr>
            <p:grpSp>
              <p:nvGrpSpPr>
                <p:cNvPr id="1981" name="Google Shape;990;p25">
                  <a:extLst>
                    <a:ext uri="{FF2B5EF4-FFF2-40B4-BE49-F238E27FC236}">
                      <a16:creationId xmlns:a16="http://schemas.microsoft.com/office/drawing/2014/main" id="{5C7E06E7-7F38-A46C-380A-2F921FA3AF13}"/>
                    </a:ext>
                  </a:extLst>
                </p:cNvPr>
                <p:cNvGrpSpPr/>
                <p:nvPr/>
              </p:nvGrpSpPr>
              <p:grpSpPr>
                <a:xfrm>
                  <a:off x="2671180" y="2047282"/>
                  <a:ext cx="3325148" cy="688225"/>
                  <a:chOff x="5044800" y="2047279"/>
                  <a:chExt cx="3309264" cy="688225"/>
                </a:xfrm>
              </p:grpSpPr>
              <p:sp>
                <p:nvSpPr>
                  <p:cNvPr id="1983" name="Google Shape;991;p25">
                    <a:extLst>
                      <a:ext uri="{FF2B5EF4-FFF2-40B4-BE49-F238E27FC236}">
                        <a16:creationId xmlns:a16="http://schemas.microsoft.com/office/drawing/2014/main" id="{40360048-4273-42FC-DD1A-34E4130481C9}"/>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984" name="Google Shape;992;p25">
                    <a:extLst>
                      <a:ext uri="{FF2B5EF4-FFF2-40B4-BE49-F238E27FC236}">
                        <a16:creationId xmlns:a16="http://schemas.microsoft.com/office/drawing/2014/main" id="{E23D1631-4C9A-3C38-42B2-145528D6578C}"/>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982" name="Google Shape;964;p25">
                  <a:extLst>
                    <a:ext uri="{FF2B5EF4-FFF2-40B4-BE49-F238E27FC236}">
                      <a16:creationId xmlns:a16="http://schemas.microsoft.com/office/drawing/2014/main" id="{6377C612-C2C8-78D4-8AD8-490F8661A73E}"/>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975" name="Google Shape;993;p25">
              <a:extLst>
                <a:ext uri="{FF2B5EF4-FFF2-40B4-BE49-F238E27FC236}">
                  <a16:creationId xmlns:a16="http://schemas.microsoft.com/office/drawing/2014/main" id="{FFAD4339-9B93-3D17-AA25-545022E2B0D7}"/>
                </a:ext>
              </a:extLst>
            </p:cNvPr>
            <p:cNvGrpSpPr/>
            <p:nvPr/>
          </p:nvGrpSpPr>
          <p:grpSpPr>
            <a:xfrm>
              <a:off x="7191558" y="2217138"/>
              <a:ext cx="349457" cy="348513"/>
              <a:chOff x="3962775" y="2683025"/>
              <a:chExt cx="296175" cy="295375"/>
            </a:xfrm>
          </p:grpSpPr>
          <p:sp>
            <p:nvSpPr>
              <p:cNvPr id="1976" name="Google Shape;994;p25">
                <a:extLst>
                  <a:ext uri="{FF2B5EF4-FFF2-40B4-BE49-F238E27FC236}">
                    <a16:creationId xmlns:a16="http://schemas.microsoft.com/office/drawing/2014/main" id="{23DAF324-7721-671E-08C6-7A8237C0D3E2}"/>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7" name="Google Shape;995;p25">
                <a:extLst>
                  <a:ext uri="{FF2B5EF4-FFF2-40B4-BE49-F238E27FC236}">
                    <a16:creationId xmlns:a16="http://schemas.microsoft.com/office/drawing/2014/main" id="{8831978D-3998-8B35-2C10-6FD01C08855F}"/>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8" name="Google Shape;996;p25">
                <a:extLst>
                  <a:ext uri="{FF2B5EF4-FFF2-40B4-BE49-F238E27FC236}">
                    <a16:creationId xmlns:a16="http://schemas.microsoft.com/office/drawing/2014/main" id="{3096B71F-8F2F-0357-44CF-DE4C7C7EAE3E}"/>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extLst>
      <p:ext uri="{BB962C8B-B14F-4D97-AF65-F5344CB8AC3E}">
        <p14:creationId xmlns:p14="http://schemas.microsoft.com/office/powerpoint/2010/main" val="1494524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8.64198E-7 L -0.26337 -0.36883 " pathEditMode="relative" rAng="0" ptsTypes="AA">
                                      <p:cBhvr>
                                        <p:cTn id="6" dur="2000" fill="hold"/>
                                        <p:tgtEl>
                                          <p:spTgt spid="1453"/>
                                        </p:tgtEl>
                                        <p:attrNameLst>
                                          <p:attrName>ppt_x</p:attrName>
                                          <p:attrName>ppt_y</p:attrName>
                                        </p:attrNameLst>
                                      </p:cBhvr>
                                      <p:rCtr x="-13177" y="-184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457200" y="1049000"/>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1997225" y="4043845"/>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1483886" y="3045563"/>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970725" y="2047282"/>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 name="Google Shape;9075;p84">
            <a:extLst>
              <a:ext uri="{FF2B5EF4-FFF2-40B4-BE49-F238E27FC236}">
                <a16:creationId xmlns:a16="http://schemas.microsoft.com/office/drawing/2014/main" id="{2AF0E392-AA18-C34D-A93E-471E7E591C9D}"/>
              </a:ext>
            </a:extLst>
          </p:cNvPr>
          <p:cNvGrpSpPr/>
          <p:nvPr/>
        </p:nvGrpSpPr>
        <p:grpSpPr>
          <a:xfrm>
            <a:off x="5703841" y="240724"/>
            <a:ext cx="478326" cy="438812"/>
            <a:chOff x="6239575" y="4416275"/>
            <a:chExt cx="489625" cy="449175"/>
          </a:xfrm>
          <a:solidFill>
            <a:srgbClr val="FF0000"/>
          </a:solidFill>
        </p:grpSpPr>
        <p:sp>
          <p:nvSpPr>
            <p:cNvPr id="3" name="Google Shape;9076;p84">
              <a:extLst>
                <a:ext uri="{FF2B5EF4-FFF2-40B4-BE49-F238E27FC236}">
                  <a16:creationId xmlns:a16="http://schemas.microsoft.com/office/drawing/2014/main" id="{AC547D54-DC50-3634-7069-547F06A82211}"/>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9077;p84">
              <a:extLst>
                <a:ext uri="{FF2B5EF4-FFF2-40B4-BE49-F238E27FC236}">
                  <a16:creationId xmlns:a16="http://schemas.microsoft.com/office/drawing/2014/main" id="{98B77C5C-02FE-124F-ADDD-8EB1D2D98E22}"/>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9078;p84">
              <a:extLst>
                <a:ext uri="{FF2B5EF4-FFF2-40B4-BE49-F238E27FC236}">
                  <a16:creationId xmlns:a16="http://schemas.microsoft.com/office/drawing/2014/main" id="{89469B63-6B01-01F4-1B11-33FBBE9BBFBA}"/>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5265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457200" y="1049000"/>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3719690" y="7590621"/>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3206351" y="6592339"/>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2693190" y="5594058"/>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 name="Google Shape;1483;p38">
            <a:extLst>
              <a:ext uri="{FF2B5EF4-FFF2-40B4-BE49-F238E27FC236}">
                <a16:creationId xmlns:a16="http://schemas.microsoft.com/office/drawing/2014/main" id="{F2248597-F7BB-D262-0219-D6C1F3388F98}"/>
              </a:ext>
            </a:extLst>
          </p:cNvPr>
          <p:cNvGrpSpPr/>
          <p:nvPr/>
        </p:nvGrpSpPr>
        <p:grpSpPr>
          <a:xfrm>
            <a:off x="1066200" y="1932231"/>
            <a:ext cx="4710486" cy="1595026"/>
            <a:chOff x="-131496" y="2845925"/>
            <a:chExt cx="4710486" cy="1595026"/>
          </a:xfrm>
        </p:grpSpPr>
        <p:sp>
          <p:nvSpPr>
            <p:cNvPr id="3" name="Google Shape;1484;p38">
              <a:extLst>
                <a:ext uri="{FF2B5EF4-FFF2-40B4-BE49-F238E27FC236}">
                  <a16:creationId xmlns:a16="http://schemas.microsoft.com/office/drawing/2014/main" id="{A049C88E-B90E-1B7F-1BA5-B380806F4CAB}"/>
                </a:ext>
              </a:extLst>
            </p:cNvPr>
            <p:cNvSpPr txBox="1"/>
            <p:nvPr/>
          </p:nvSpPr>
          <p:spPr>
            <a:xfrm>
              <a:off x="106384" y="3171150"/>
              <a:ext cx="212787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a:t>
              </a:r>
              <a:r>
                <a:rPr lang="ar-EG"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سعيد في الحديقة حزين</a:t>
              </a:r>
              <a:r>
                <a:rPr lang="en-US"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a:t>
              </a:r>
              <a:endParaRPr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endParaRPr>
            </a:p>
          </p:txBody>
        </p:sp>
        <p:sp>
          <p:nvSpPr>
            <p:cNvPr id="4" name="Google Shape;1485;p38">
              <a:extLst>
                <a:ext uri="{FF2B5EF4-FFF2-40B4-BE49-F238E27FC236}">
                  <a16:creationId xmlns:a16="http://schemas.microsoft.com/office/drawing/2014/main" id="{109F4660-C58C-F007-E837-AE2384ED0A30}"/>
                </a:ext>
              </a:extLst>
            </p:cNvPr>
            <p:cNvSpPr txBox="1"/>
            <p:nvPr/>
          </p:nvSpPr>
          <p:spPr>
            <a:xfrm>
              <a:off x="243204" y="3498050"/>
              <a:ext cx="4335786" cy="942901"/>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Inadequate handling of Named Entity</a:t>
              </a:r>
            </a:p>
            <a:p>
              <a:pPr marL="0" lvl="0" indent="0" algn="l">
                <a:spcBef>
                  <a:spcPts val="0"/>
                </a:spcBef>
                <a:spcAft>
                  <a:spcPts val="0"/>
                </a:spcAft>
                <a:buNone/>
              </a:pPr>
              <a:r>
                <a:rPr lang="en-US" dirty="0">
                  <a:solidFill>
                    <a:schemeClr val="dk1"/>
                  </a:solidFill>
                  <a:latin typeface="Roboto"/>
                  <a:ea typeface="Roboto"/>
                  <a:cs typeface="Roboto"/>
                  <a:sym typeface="Roboto"/>
                </a:rPr>
                <a:t>  Recognition can result in missed or incorrectly  </a:t>
              </a:r>
            </a:p>
            <a:p>
              <a:pPr marL="0" lvl="0" indent="0" algn="l">
                <a:spcBef>
                  <a:spcPts val="0"/>
                </a:spcBef>
                <a:spcAft>
                  <a:spcPts val="0"/>
                </a:spcAft>
                <a:buNone/>
              </a:pPr>
              <a:r>
                <a:rPr lang="en-US" dirty="0">
                  <a:solidFill>
                    <a:schemeClr val="dk1"/>
                  </a:solidFill>
                  <a:latin typeface="Roboto"/>
                  <a:ea typeface="Roboto"/>
                  <a:cs typeface="Roboto"/>
                  <a:sym typeface="Roboto"/>
                </a:rPr>
                <a:t>    identified entities, affecting non accurate</a:t>
              </a:r>
            </a:p>
            <a:p>
              <a:pPr marL="0" lvl="0" indent="0" algn="l">
                <a:spcBef>
                  <a:spcPts val="0"/>
                </a:spcBef>
                <a:spcAft>
                  <a:spcPts val="0"/>
                </a:spcAft>
                <a:buNone/>
              </a:pPr>
              <a:r>
                <a:rPr lang="en-US" dirty="0">
                  <a:solidFill>
                    <a:schemeClr val="dk1"/>
                  </a:solidFill>
                  <a:latin typeface="Roboto"/>
                  <a:ea typeface="Roboto"/>
                  <a:cs typeface="Roboto"/>
                  <a:sym typeface="Roboto"/>
                </a:rPr>
                <a:t>       results.</a:t>
              </a:r>
              <a:endParaRPr lang="ar-EG" b="1" dirty="0">
                <a:solidFill>
                  <a:schemeClr val="dk1"/>
                </a:solidFill>
                <a:latin typeface="Roboto"/>
                <a:ea typeface="Roboto"/>
                <a:cs typeface="Roboto"/>
                <a:sym typeface="Roboto"/>
              </a:endParaRPr>
            </a:p>
          </p:txBody>
        </p:sp>
        <p:sp>
          <p:nvSpPr>
            <p:cNvPr id="5" name="Google Shape;1486;p38">
              <a:extLst>
                <a:ext uri="{FF2B5EF4-FFF2-40B4-BE49-F238E27FC236}">
                  <a16:creationId xmlns:a16="http://schemas.microsoft.com/office/drawing/2014/main" id="{DAECBAE2-4888-4940-15B5-853CB8ECD350}"/>
                </a:ext>
              </a:extLst>
            </p:cNvPr>
            <p:cNvSpPr txBox="1"/>
            <p:nvPr/>
          </p:nvSpPr>
          <p:spPr>
            <a:xfrm>
              <a:off x="-131496"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Common Mistake</a:t>
              </a:r>
            </a:p>
          </p:txBody>
        </p:sp>
      </p:grpSp>
      <p:grpSp>
        <p:nvGrpSpPr>
          <p:cNvPr id="6" name="Google Shape;1483;p38">
            <a:extLst>
              <a:ext uri="{FF2B5EF4-FFF2-40B4-BE49-F238E27FC236}">
                <a16:creationId xmlns:a16="http://schemas.microsoft.com/office/drawing/2014/main" id="{ABA647DD-D5DE-149A-88B0-E4AD01C4296D}"/>
              </a:ext>
            </a:extLst>
          </p:cNvPr>
          <p:cNvGrpSpPr/>
          <p:nvPr/>
        </p:nvGrpSpPr>
        <p:grpSpPr>
          <a:xfrm>
            <a:off x="1910415" y="3567697"/>
            <a:ext cx="4468093" cy="1575803"/>
            <a:chOff x="-191397" y="2845925"/>
            <a:chExt cx="4468093" cy="1575803"/>
          </a:xfrm>
        </p:grpSpPr>
        <p:sp>
          <p:nvSpPr>
            <p:cNvPr id="7" name="Google Shape;1484;p38">
              <a:extLst>
                <a:ext uri="{FF2B5EF4-FFF2-40B4-BE49-F238E27FC236}">
                  <a16:creationId xmlns:a16="http://schemas.microsoft.com/office/drawing/2014/main" id="{3E1CB053-E373-5D79-C8D8-F821B7CA845E}"/>
                </a:ext>
              </a:extLst>
            </p:cNvPr>
            <p:cNvSpPr txBox="1"/>
            <p:nvPr/>
          </p:nvSpPr>
          <p:spPr>
            <a:xfrm>
              <a:off x="56628" y="3171150"/>
              <a:ext cx="288543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err="1">
                  <a:solidFill>
                    <a:schemeClr val="dk1"/>
                  </a:solidFill>
                  <a:latin typeface="Roboto"/>
                  <a:ea typeface="Roboto"/>
                  <a:cs typeface="Roboto"/>
                  <a:sym typeface="Roboto"/>
                </a:rPr>
                <a:t>Hatmimoha</a:t>
              </a:r>
              <a:r>
                <a:rPr lang="en-US" sz="1800" b="1" dirty="0">
                  <a:solidFill>
                    <a:schemeClr val="dk1"/>
                  </a:solidFill>
                  <a:latin typeface="Roboto"/>
                  <a:ea typeface="Roboto"/>
                  <a:cs typeface="Roboto"/>
                  <a:sym typeface="Roboto"/>
                </a:rPr>
                <a:t>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 name="Google Shape;1485;p38">
              <a:extLst>
                <a:ext uri="{FF2B5EF4-FFF2-40B4-BE49-F238E27FC236}">
                  <a16:creationId xmlns:a16="http://schemas.microsoft.com/office/drawing/2014/main" id="{6BD023A3-C964-CF87-609C-DBB670F0128E}"/>
                </a:ext>
              </a:extLst>
            </p:cNvPr>
            <p:cNvSpPr txBox="1"/>
            <p:nvPr/>
          </p:nvSpPr>
          <p:spPr>
            <a:xfrm>
              <a:off x="170181" y="3498051"/>
              <a:ext cx="4106515" cy="92367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dk1"/>
                  </a:solidFill>
                  <a:latin typeface="Roboto"/>
                  <a:ea typeface="Roboto"/>
                  <a:cs typeface="Roboto"/>
                  <a:sym typeface="Roboto"/>
                </a:rPr>
                <a:t>We employed advanced NER techniques to </a:t>
              </a:r>
            </a:p>
            <a:p>
              <a:pPr marL="0" lvl="0" indent="0">
                <a:spcBef>
                  <a:spcPts val="0"/>
                </a:spcBef>
                <a:spcAft>
                  <a:spcPts val="0"/>
                </a:spcAft>
                <a:buNone/>
              </a:pPr>
              <a:r>
                <a:rPr lang="en-US" dirty="0">
                  <a:solidFill>
                    <a:schemeClr val="dk1"/>
                  </a:solidFill>
                  <a:latin typeface="Roboto"/>
                  <a:ea typeface="Roboto"/>
                  <a:cs typeface="Roboto"/>
                  <a:sym typeface="Roboto"/>
                </a:rPr>
                <a:t>  accurately identify and classify entities within </a:t>
              </a:r>
            </a:p>
            <a:p>
              <a:pPr marL="0" lvl="0" indent="0">
                <a:spcBef>
                  <a:spcPts val="0"/>
                </a:spcBef>
                <a:spcAft>
                  <a:spcPts val="0"/>
                </a:spcAft>
                <a:buNone/>
              </a:pPr>
              <a:r>
                <a:rPr lang="en-US" dirty="0">
                  <a:solidFill>
                    <a:schemeClr val="dk1"/>
                  </a:solidFill>
                  <a:latin typeface="Roboto"/>
                  <a:ea typeface="Roboto"/>
                  <a:cs typeface="Roboto"/>
                  <a:sym typeface="Roboto"/>
                </a:rPr>
                <a:t>    the text, ensuring higher quality information </a:t>
              </a:r>
            </a:p>
            <a:p>
              <a:pPr marL="0" lvl="0" indent="0">
                <a:spcBef>
                  <a:spcPts val="0"/>
                </a:spcBef>
                <a:spcAft>
                  <a:spcPts val="0"/>
                </a:spcAft>
                <a:buNone/>
              </a:pPr>
              <a:r>
                <a:rPr lang="en-US" dirty="0">
                  <a:solidFill>
                    <a:schemeClr val="dk1"/>
                  </a:solidFill>
                  <a:latin typeface="Roboto"/>
                  <a:ea typeface="Roboto"/>
                  <a:cs typeface="Roboto"/>
                  <a:sym typeface="Roboto"/>
                </a:rPr>
                <a:t>      extraction.</a:t>
              </a:r>
              <a:endParaRPr lang="ar-EG" b="1" dirty="0">
                <a:solidFill>
                  <a:schemeClr val="dk1"/>
                </a:solidFill>
                <a:latin typeface="Roboto"/>
                <a:ea typeface="Roboto"/>
                <a:cs typeface="Roboto"/>
                <a:sym typeface="Roboto"/>
              </a:endParaRPr>
            </a:p>
          </p:txBody>
        </p:sp>
        <p:sp>
          <p:nvSpPr>
            <p:cNvPr id="9" name="Google Shape;1486;p38">
              <a:extLst>
                <a:ext uri="{FF2B5EF4-FFF2-40B4-BE49-F238E27FC236}">
                  <a16:creationId xmlns:a16="http://schemas.microsoft.com/office/drawing/2014/main" id="{F1B2B675-C22D-5B8A-C324-93B8F49E29BB}"/>
                </a:ext>
              </a:extLst>
            </p:cNvPr>
            <p:cNvSpPr txBox="1"/>
            <p:nvPr/>
          </p:nvSpPr>
          <p:spPr>
            <a:xfrm>
              <a:off x="-191397"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Our Solution</a:t>
              </a:r>
            </a:p>
          </p:txBody>
        </p:sp>
      </p:grpSp>
      <p:grpSp>
        <p:nvGrpSpPr>
          <p:cNvPr id="26" name="Google Shape;9075;p84">
            <a:extLst>
              <a:ext uri="{FF2B5EF4-FFF2-40B4-BE49-F238E27FC236}">
                <a16:creationId xmlns:a16="http://schemas.microsoft.com/office/drawing/2014/main" id="{BBAA6567-55D5-FB92-EE96-534D268AA531}"/>
              </a:ext>
            </a:extLst>
          </p:cNvPr>
          <p:cNvGrpSpPr/>
          <p:nvPr/>
        </p:nvGrpSpPr>
        <p:grpSpPr>
          <a:xfrm>
            <a:off x="5703841" y="240724"/>
            <a:ext cx="478326" cy="438812"/>
            <a:chOff x="6239575" y="4416275"/>
            <a:chExt cx="489625" cy="449175"/>
          </a:xfrm>
          <a:solidFill>
            <a:srgbClr val="FF0000"/>
          </a:solidFill>
        </p:grpSpPr>
        <p:sp>
          <p:nvSpPr>
            <p:cNvPr id="31" name="Google Shape;9076;p84">
              <a:extLst>
                <a:ext uri="{FF2B5EF4-FFF2-40B4-BE49-F238E27FC236}">
                  <a16:creationId xmlns:a16="http://schemas.microsoft.com/office/drawing/2014/main" id="{39BE6AF0-0AA4-019C-296A-F958DFBC63CA}"/>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32" name="Google Shape;9077;p84">
              <a:extLst>
                <a:ext uri="{FF2B5EF4-FFF2-40B4-BE49-F238E27FC236}">
                  <a16:creationId xmlns:a16="http://schemas.microsoft.com/office/drawing/2014/main" id="{F80BD76B-577E-93E3-276E-7A2605F654E9}"/>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33" name="Google Shape;9078;p84">
              <a:extLst>
                <a:ext uri="{FF2B5EF4-FFF2-40B4-BE49-F238E27FC236}">
                  <a16:creationId xmlns:a16="http://schemas.microsoft.com/office/drawing/2014/main" id="{C3965799-DFE0-31BB-FE6A-A7CF7A184568}"/>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 name="Picture 11">
            <a:extLst>
              <a:ext uri="{FF2B5EF4-FFF2-40B4-BE49-F238E27FC236}">
                <a16:creationId xmlns:a16="http://schemas.microsoft.com/office/drawing/2014/main" id="{FC2D082D-C9FC-390A-5BDD-E6944A9E706C}"/>
              </a:ext>
            </a:extLst>
          </p:cNvPr>
          <p:cNvPicPr>
            <a:picLocks noChangeAspect="1"/>
          </p:cNvPicPr>
          <p:nvPr/>
        </p:nvPicPr>
        <p:blipFill rotWithShape="1">
          <a:blip r:embed="rId5"/>
          <a:srcRect l="20333" t="51828" r="409" b="3581"/>
          <a:stretch/>
        </p:blipFill>
        <p:spPr>
          <a:xfrm>
            <a:off x="5616580" y="3645817"/>
            <a:ext cx="3193793" cy="1476882"/>
          </a:xfrm>
          <a:custGeom>
            <a:avLst/>
            <a:gdLst>
              <a:gd name="connsiteX0" fmla="*/ 0 w 3193793"/>
              <a:gd name="connsiteY0" fmla="*/ 0 h 1476882"/>
              <a:gd name="connsiteX1" fmla="*/ 2449252 w 3193793"/>
              <a:gd name="connsiteY1" fmla="*/ 0 h 1476882"/>
              <a:gd name="connsiteX2" fmla="*/ 3193793 w 3193793"/>
              <a:gd name="connsiteY2" fmla="*/ 1476882 h 1476882"/>
              <a:gd name="connsiteX3" fmla="*/ 744541 w 3193793"/>
              <a:gd name="connsiteY3" fmla="*/ 1476882 h 1476882"/>
            </a:gdLst>
            <a:ahLst/>
            <a:cxnLst>
              <a:cxn ang="0">
                <a:pos x="connsiteX0" y="connsiteY0"/>
              </a:cxn>
              <a:cxn ang="0">
                <a:pos x="connsiteX1" y="connsiteY1"/>
              </a:cxn>
              <a:cxn ang="0">
                <a:pos x="connsiteX2" y="connsiteY2"/>
              </a:cxn>
              <a:cxn ang="0">
                <a:pos x="connsiteX3" y="connsiteY3"/>
              </a:cxn>
            </a:cxnLst>
            <a:rect l="l" t="t" r="r" b="b"/>
            <a:pathLst>
              <a:path w="3193793" h="1476882">
                <a:moveTo>
                  <a:pt x="0" y="0"/>
                </a:moveTo>
                <a:lnTo>
                  <a:pt x="2449252" y="0"/>
                </a:lnTo>
                <a:lnTo>
                  <a:pt x="3193793" y="1476882"/>
                </a:lnTo>
                <a:lnTo>
                  <a:pt x="744541" y="1476882"/>
                </a:lnTo>
                <a:close/>
              </a:path>
            </a:pathLst>
          </a:custGeom>
          <a:solidFill>
            <a:schemeClr val="accent3"/>
          </a:solidFill>
          <a:ln>
            <a:solidFill>
              <a:srgbClr val="00B0F0"/>
            </a:solidFill>
          </a:ln>
        </p:spPr>
      </p:pic>
      <p:pic>
        <p:nvPicPr>
          <p:cNvPr id="13" name="Picture 12">
            <a:extLst>
              <a:ext uri="{FF2B5EF4-FFF2-40B4-BE49-F238E27FC236}">
                <a16:creationId xmlns:a16="http://schemas.microsoft.com/office/drawing/2014/main" id="{CB2ACB33-7DC9-0A0F-E603-720E5461CF79}"/>
              </a:ext>
            </a:extLst>
          </p:cNvPr>
          <p:cNvPicPr>
            <a:picLocks noChangeAspect="1"/>
          </p:cNvPicPr>
          <p:nvPr/>
        </p:nvPicPr>
        <p:blipFill rotWithShape="1">
          <a:blip r:embed="rId6"/>
          <a:srcRect t="44111" b="35079"/>
          <a:stretch/>
        </p:blipFill>
        <p:spPr>
          <a:xfrm>
            <a:off x="4685157" y="1809101"/>
            <a:ext cx="3193793" cy="1476882"/>
          </a:xfrm>
          <a:custGeom>
            <a:avLst/>
            <a:gdLst>
              <a:gd name="connsiteX0" fmla="*/ 0 w 3193793"/>
              <a:gd name="connsiteY0" fmla="*/ 0 h 1476882"/>
              <a:gd name="connsiteX1" fmla="*/ 2449252 w 3193793"/>
              <a:gd name="connsiteY1" fmla="*/ 0 h 1476882"/>
              <a:gd name="connsiteX2" fmla="*/ 3193793 w 3193793"/>
              <a:gd name="connsiteY2" fmla="*/ 1476882 h 1476882"/>
              <a:gd name="connsiteX3" fmla="*/ 744541 w 3193793"/>
              <a:gd name="connsiteY3" fmla="*/ 1476882 h 1476882"/>
            </a:gdLst>
            <a:ahLst/>
            <a:cxnLst>
              <a:cxn ang="0">
                <a:pos x="connsiteX0" y="connsiteY0"/>
              </a:cxn>
              <a:cxn ang="0">
                <a:pos x="connsiteX1" y="connsiteY1"/>
              </a:cxn>
              <a:cxn ang="0">
                <a:pos x="connsiteX2" y="connsiteY2"/>
              </a:cxn>
              <a:cxn ang="0">
                <a:pos x="connsiteX3" y="connsiteY3"/>
              </a:cxn>
            </a:cxnLst>
            <a:rect l="l" t="t" r="r" b="b"/>
            <a:pathLst>
              <a:path w="3193793" h="1476882">
                <a:moveTo>
                  <a:pt x="0" y="0"/>
                </a:moveTo>
                <a:lnTo>
                  <a:pt x="2449252" y="0"/>
                </a:lnTo>
                <a:lnTo>
                  <a:pt x="3193793" y="1476882"/>
                </a:lnTo>
                <a:lnTo>
                  <a:pt x="744541" y="1476882"/>
                </a:lnTo>
                <a:close/>
              </a:path>
            </a:pathLst>
          </a:custGeom>
          <a:ln>
            <a:solidFill>
              <a:schemeClr val="accent2"/>
            </a:solidFill>
          </a:ln>
        </p:spPr>
      </p:pic>
    </p:spTree>
    <p:extLst>
      <p:ext uri="{BB962C8B-B14F-4D97-AF65-F5344CB8AC3E}">
        <p14:creationId xmlns:p14="http://schemas.microsoft.com/office/powerpoint/2010/main" val="424156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2614364" y="5321774"/>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3719690" y="7590621"/>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3206351" y="6592339"/>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419281" y="1041095"/>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6" name="Google Shape;1483;p38">
            <a:extLst>
              <a:ext uri="{FF2B5EF4-FFF2-40B4-BE49-F238E27FC236}">
                <a16:creationId xmlns:a16="http://schemas.microsoft.com/office/drawing/2014/main" id="{3C1D2BE7-921C-DDC2-A75A-99E04C325308}"/>
              </a:ext>
            </a:extLst>
          </p:cNvPr>
          <p:cNvGrpSpPr/>
          <p:nvPr/>
        </p:nvGrpSpPr>
        <p:grpSpPr>
          <a:xfrm>
            <a:off x="1910415" y="3567697"/>
            <a:ext cx="4492081" cy="1444021"/>
            <a:chOff x="-191397" y="2845925"/>
            <a:chExt cx="4492081" cy="1444021"/>
          </a:xfrm>
        </p:grpSpPr>
        <p:sp>
          <p:nvSpPr>
            <p:cNvPr id="7" name="Google Shape;1484;p38">
              <a:extLst>
                <a:ext uri="{FF2B5EF4-FFF2-40B4-BE49-F238E27FC236}">
                  <a16:creationId xmlns:a16="http://schemas.microsoft.com/office/drawing/2014/main" id="{0E2AEACE-F8D6-5CC6-BD7E-B1FD292F4B8E}"/>
                </a:ext>
              </a:extLst>
            </p:cNvPr>
            <p:cNvSpPr txBox="1"/>
            <p:nvPr/>
          </p:nvSpPr>
          <p:spPr>
            <a:xfrm>
              <a:off x="56628" y="3171150"/>
              <a:ext cx="288543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Roboto"/>
                  <a:ea typeface="Roboto"/>
                  <a:cs typeface="Roboto"/>
                  <a:sym typeface="Roboto"/>
                </a:rPr>
                <a:t>Dataset </a:t>
              </a:r>
              <a:r>
                <a:rPr lang="en-US" sz="1800" b="1" dirty="0" err="1">
                  <a:solidFill>
                    <a:schemeClr val="dk1"/>
                  </a:solidFill>
                  <a:latin typeface="Roboto"/>
                  <a:ea typeface="Roboto"/>
                  <a:cs typeface="Roboto"/>
                  <a:sym typeface="Roboto"/>
                </a:rPr>
                <a:t>divertion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 name="Google Shape;1485;p38">
              <a:extLst>
                <a:ext uri="{FF2B5EF4-FFF2-40B4-BE49-F238E27FC236}">
                  <a16:creationId xmlns:a16="http://schemas.microsoft.com/office/drawing/2014/main" id="{2000DA0B-261B-1F55-0B40-6319ABDC40CD}"/>
                </a:ext>
              </a:extLst>
            </p:cNvPr>
            <p:cNvSpPr txBox="1"/>
            <p:nvPr/>
          </p:nvSpPr>
          <p:spPr>
            <a:xfrm>
              <a:off x="194169" y="3498052"/>
              <a:ext cx="4106515" cy="791894"/>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dk1"/>
                  </a:solidFill>
                  <a:latin typeface="Roboto"/>
                  <a:ea typeface="Roboto"/>
                  <a:cs typeface="Roboto"/>
                  <a:sym typeface="Roboto"/>
                </a:rPr>
                <a:t>Implemented advanced negation handling </a:t>
              </a:r>
            </a:p>
            <a:p>
              <a:pPr marL="0" lvl="0" indent="0">
                <a:spcBef>
                  <a:spcPts val="0"/>
                </a:spcBef>
                <a:spcAft>
                  <a:spcPts val="0"/>
                </a:spcAft>
                <a:buNone/>
              </a:pPr>
              <a:r>
                <a:rPr lang="en-US" dirty="0">
                  <a:solidFill>
                    <a:schemeClr val="dk1"/>
                  </a:solidFill>
                  <a:latin typeface="Roboto"/>
                  <a:ea typeface="Roboto"/>
                  <a:cs typeface="Roboto"/>
                  <a:sym typeface="Roboto"/>
                </a:rPr>
                <a:t>  techniques to accurately interpret sentence </a:t>
              </a:r>
            </a:p>
            <a:p>
              <a:pPr marL="0" lvl="0" indent="0">
                <a:spcBef>
                  <a:spcPts val="0"/>
                </a:spcBef>
                <a:spcAft>
                  <a:spcPts val="0"/>
                </a:spcAft>
                <a:buNone/>
              </a:pPr>
              <a:r>
                <a:rPr lang="en-US" dirty="0">
                  <a:solidFill>
                    <a:schemeClr val="dk1"/>
                  </a:solidFill>
                  <a:latin typeface="Roboto"/>
                  <a:ea typeface="Roboto"/>
                  <a:cs typeface="Roboto"/>
                  <a:sym typeface="Roboto"/>
                </a:rPr>
                <a:t>     meanings and in training dataset.</a:t>
              </a:r>
            </a:p>
          </p:txBody>
        </p:sp>
        <p:sp>
          <p:nvSpPr>
            <p:cNvPr id="9" name="Google Shape;1486;p38">
              <a:extLst>
                <a:ext uri="{FF2B5EF4-FFF2-40B4-BE49-F238E27FC236}">
                  <a16:creationId xmlns:a16="http://schemas.microsoft.com/office/drawing/2014/main" id="{DD978E4F-9EC6-C9D6-55BC-FEE4518B8259}"/>
                </a:ext>
              </a:extLst>
            </p:cNvPr>
            <p:cNvSpPr txBox="1"/>
            <p:nvPr/>
          </p:nvSpPr>
          <p:spPr>
            <a:xfrm>
              <a:off x="-191397"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Our Solution</a:t>
              </a:r>
            </a:p>
          </p:txBody>
        </p:sp>
      </p:grpSp>
      <p:grpSp>
        <p:nvGrpSpPr>
          <p:cNvPr id="12" name="Google Shape;1483;p38">
            <a:extLst>
              <a:ext uri="{FF2B5EF4-FFF2-40B4-BE49-F238E27FC236}">
                <a16:creationId xmlns:a16="http://schemas.microsoft.com/office/drawing/2014/main" id="{E8596102-1239-DD31-D5F5-9E87E04C555E}"/>
              </a:ext>
            </a:extLst>
          </p:cNvPr>
          <p:cNvGrpSpPr/>
          <p:nvPr/>
        </p:nvGrpSpPr>
        <p:grpSpPr>
          <a:xfrm>
            <a:off x="1066200" y="1932231"/>
            <a:ext cx="4343441" cy="1371779"/>
            <a:chOff x="-131496" y="2845925"/>
            <a:chExt cx="4343441" cy="1371779"/>
          </a:xfrm>
        </p:grpSpPr>
        <p:sp>
          <p:nvSpPr>
            <p:cNvPr id="13" name="Google Shape;1484;p38">
              <a:extLst>
                <a:ext uri="{FF2B5EF4-FFF2-40B4-BE49-F238E27FC236}">
                  <a16:creationId xmlns:a16="http://schemas.microsoft.com/office/drawing/2014/main" id="{26E94355-F6C3-0C70-6998-7A72A5364049}"/>
                </a:ext>
              </a:extLst>
            </p:cNvPr>
            <p:cNvSpPr txBox="1"/>
            <p:nvPr/>
          </p:nvSpPr>
          <p:spPr>
            <a:xfrm>
              <a:off x="106383" y="3171150"/>
              <a:ext cx="28691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a:t>
              </a:r>
              <a:r>
                <a:rPr lang="ar-EG"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كان يوم جميل \ مش جميل</a:t>
              </a:r>
              <a:r>
                <a:rPr lang="en-US"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rPr>
                <a:t>”</a:t>
              </a:r>
              <a:endParaRPr sz="1800" b="1" dirty="0">
                <a:solidFill>
                  <a:schemeClr val="dk1"/>
                </a:solidFill>
                <a:latin typeface="ADLaM Display" panose="020F0502020204030204" pitchFamily="2" charset="0"/>
                <a:ea typeface="ADLaM Display" panose="020F0502020204030204" pitchFamily="2" charset="0"/>
                <a:cs typeface="ADLaM Display" panose="020F0502020204030204" pitchFamily="2" charset="0"/>
                <a:sym typeface="Fira Sans Extra Condensed"/>
              </a:endParaRPr>
            </a:p>
          </p:txBody>
        </p:sp>
        <p:sp>
          <p:nvSpPr>
            <p:cNvPr id="14" name="Google Shape;1485;p38">
              <a:extLst>
                <a:ext uri="{FF2B5EF4-FFF2-40B4-BE49-F238E27FC236}">
                  <a16:creationId xmlns:a16="http://schemas.microsoft.com/office/drawing/2014/main" id="{0B41D9F3-1FDF-1556-9157-CA0448AFDEEC}"/>
                </a:ext>
              </a:extLst>
            </p:cNvPr>
            <p:cNvSpPr txBox="1"/>
            <p:nvPr/>
          </p:nvSpPr>
          <p:spPr>
            <a:xfrm>
              <a:off x="243204" y="3498051"/>
              <a:ext cx="3968741" cy="719653"/>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Overlooking the impact of negation in </a:t>
              </a:r>
            </a:p>
            <a:p>
              <a:pPr marL="0" lvl="0" indent="0" algn="l">
                <a:spcBef>
                  <a:spcPts val="0"/>
                </a:spcBef>
                <a:spcAft>
                  <a:spcPts val="0"/>
                </a:spcAft>
                <a:buNone/>
              </a:pPr>
              <a:r>
                <a:rPr lang="en-US" dirty="0">
                  <a:solidFill>
                    <a:schemeClr val="dk1"/>
                  </a:solidFill>
                  <a:latin typeface="Roboto"/>
                  <a:ea typeface="Roboto"/>
                  <a:cs typeface="Roboto"/>
                  <a:sym typeface="Roboto"/>
                </a:rPr>
                <a:t>  sentences can lead to incorrect sentiment or </a:t>
              </a:r>
            </a:p>
            <a:p>
              <a:pPr marL="0" lvl="0" indent="0" algn="l">
                <a:spcBef>
                  <a:spcPts val="0"/>
                </a:spcBef>
                <a:spcAft>
                  <a:spcPts val="0"/>
                </a:spcAft>
                <a:buNone/>
              </a:pPr>
              <a:r>
                <a:rPr lang="en-US" dirty="0">
                  <a:solidFill>
                    <a:schemeClr val="dk1"/>
                  </a:solidFill>
                  <a:latin typeface="Roboto"/>
                  <a:ea typeface="Roboto"/>
                  <a:cs typeface="Roboto"/>
                  <a:sym typeface="Roboto"/>
                </a:rPr>
                <a:t>    intent classification.</a:t>
              </a:r>
              <a:endParaRPr lang="ar-EG" b="1" dirty="0">
                <a:solidFill>
                  <a:schemeClr val="dk1"/>
                </a:solidFill>
                <a:latin typeface="Roboto"/>
                <a:ea typeface="Roboto"/>
                <a:cs typeface="Roboto"/>
                <a:sym typeface="Roboto"/>
              </a:endParaRPr>
            </a:p>
          </p:txBody>
        </p:sp>
        <p:sp>
          <p:nvSpPr>
            <p:cNvPr id="19" name="Google Shape;1486;p38">
              <a:extLst>
                <a:ext uri="{FF2B5EF4-FFF2-40B4-BE49-F238E27FC236}">
                  <a16:creationId xmlns:a16="http://schemas.microsoft.com/office/drawing/2014/main" id="{3190BA50-BC46-9815-9380-286DE272CEF5}"/>
                </a:ext>
              </a:extLst>
            </p:cNvPr>
            <p:cNvSpPr txBox="1"/>
            <p:nvPr/>
          </p:nvSpPr>
          <p:spPr>
            <a:xfrm>
              <a:off x="-131496"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Common Mistake</a:t>
              </a:r>
            </a:p>
          </p:txBody>
        </p:sp>
      </p:grpSp>
      <p:pic>
        <p:nvPicPr>
          <p:cNvPr id="1635" name="Picture 1634">
            <a:extLst>
              <a:ext uri="{FF2B5EF4-FFF2-40B4-BE49-F238E27FC236}">
                <a16:creationId xmlns:a16="http://schemas.microsoft.com/office/drawing/2014/main" id="{F4590BDF-2CD9-EBA0-7D23-CCAEF7D7154E}"/>
              </a:ext>
            </a:extLst>
          </p:cNvPr>
          <p:cNvPicPr>
            <a:picLocks noChangeAspect="1"/>
          </p:cNvPicPr>
          <p:nvPr/>
        </p:nvPicPr>
        <p:blipFill rotWithShape="1">
          <a:blip r:embed="rId5"/>
          <a:srcRect l="15965" t="49743" r="2102" b="4163"/>
          <a:stretch/>
        </p:blipFill>
        <p:spPr>
          <a:xfrm>
            <a:off x="5616580" y="3645817"/>
            <a:ext cx="3193793" cy="1476882"/>
          </a:xfrm>
          <a:custGeom>
            <a:avLst/>
            <a:gdLst>
              <a:gd name="connsiteX0" fmla="*/ 0 w 3193793"/>
              <a:gd name="connsiteY0" fmla="*/ 0 h 1476882"/>
              <a:gd name="connsiteX1" fmla="*/ 2449252 w 3193793"/>
              <a:gd name="connsiteY1" fmla="*/ 0 h 1476882"/>
              <a:gd name="connsiteX2" fmla="*/ 3193793 w 3193793"/>
              <a:gd name="connsiteY2" fmla="*/ 1476882 h 1476882"/>
              <a:gd name="connsiteX3" fmla="*/ 744541 w 3193793"/>
              <a:gd name="connsiteY3" fmla="*/ 1476882 h 1476882"/>
            </a:gdLst>
            <a:ahLst/>
            <a:cxnLst>
              <a:cxn ang="0">
                <a:pos x="connsiteX0" y="connsiteY0"/>
              </a:cxn>
              <a:cxn ang="0">
                <a:pos x="connsiteX1" y="connsiteY1"/>
              </a:cxn>
              <a:cxn ang="0">
                <a:pos x="connsiteX2" y="connsiteY2"/>
              </a:cxn>
              <a:cxn ang="0">
                <a:pos x="connsiteX3" y="connsiteY3"/>
              </a:cxn>
            </a:cxnLst>
            <a:rect l="l" t="t" r="r" b="b"/>
            <a:pathLst>
              <a:path w="3193793" h="1476882">
                <a:moveTo>
                  <a:pt x="0" y="0"/>
                </a:moveTo>
                <a:lnTo>
                  <a:pt x="2449252" y="0"/>
                </a:lnTo>
                <a:lnTo>
                  <a:pt x="3193793" y="1476882"/>
                </a:lnTo>
                <a:lnTo>
                  <a:pt x="744541" y="1476882"/>
                </a:lnTo>
                <a:close/>
              </a:path>
            </a:pathLst>
          </a:custGeom>
          <a:solidFill>
            <a:schemeClr val="accent3"/>
          </a:solidFill>
          <a:ln>
            <a:solidFill>
              <a:srgbClr val="00B0F0"/>
            </a:solidFill>
          </a:ln>
        </p:spPr>
      </p:pic>
      <p:grpSp>
        <p:nvGrpSpPr>
          <p:cNvPr id="1636" name="Google Shape;9075;p84">
            <a:extLst>
              <a:ext uri="{FF2B5EF4-FFF2-40B4-BE49-F238E27FC236}">
                <a16:creationId xmlns:a16="http://schemas.microsoft.com/office/drawing/2014/main" id="{56505866-2217-6F58-B010-77B2A01BCF67}"/>
              </a:ext>
            </a:extLst>
          </p:cNvPr>
          <p:cNvGrpSpPr/>
          <p:nvPr/>
        </p:nvGrpSpPr>
        <p:grpSpPr>
          <a:xfrm>
            <a:off x="5703841" y="240724"/>
            <a:ext cx="478326" cy="438812"/>
            <a:chOff x="6239575" y="4416275"/>
            <a:chExt cx="489625" cy="449175"/>
          </a:xfrm>
          <a:solidFill>
            <a:srgbClr val="FF0000"/>
          </a:solidFill>
        </p:grpSpPr>
        <p:sp>
          <p:nvSpPr>
            <p:cNvPr id="1637" name="Google Shape;9076;p84">
              <a:extLst>
                <a:ext uri="{FF2B5EF4-FFF2-40B4-BE49-F238E27FC236}">
                  <a16:creationId xmlns:a16="http://schemas.microsoft.com/office/drawing/2014/main" id="{70FB3695-287C-64F8-322F-AF698F3205DC}"/>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38" name="Google Shape;9077;p84">
              <a:extLst>
                <a:ext uri="{FF2B5EF4-FFF2-40B4-BE49-F238E27FC236}">
                  <a16:creationId xmlns:a16="http://schemas.microsoft.com/office/drawing/2014/main" id="{9186D9A9-884E-30E7-95F8-F18277818F86}"/>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39" name="Google Shape;9078;p84">
              <a:extLst>
                <a:ext uri="{FF2B5EF4-FFF2-40B4-BE49-F238E27FC236}">
                  <a16:creationId xmlns:a16="http://schemas.microsoft.com/office/drawing/2014/main" id="{DFDAB02F-48C6-5D2B-EDEB-E938164614C2}"/>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1">
            <a:extLst>
              <a:ext uri="{FF2B5EF4-FFF2-40B4-BE49-F238E27FC236}">
                <a16:creationId xmlns:a16="http://schemas.microsoft.com/office/drawing/2014/main" id="{06F16525-4B2B-7541-94FB-7B7607226242}"/>
              </a:ext>
            </a:extLst>
          </p:cNvPr>
          <p:cNvPicPr>
            <a:picLocks noChangeAspect="1"/>
          </p:cNvPicPr>
          <p:nvPr/>
        </p:nvPicPr>
        <p:blipFill>
          <a:blip r:embed="rId6"/>
          <a:srcRect t="39595" b="39595"/>
          <a:stretch/>
        </p:blipFill>
        <p:spPr>
          <a:xfrm>
            <a:off x="4685157" y="1809101"/>
            <a:ext cx="3193793" cy="1476882"/>
          </a:xfrm>
          <a:custGeom>
            <a:avLst/>
            <a:gdLst>
              <a:gd name="connsiteX0" fmla="*/ 0 w 3193793"/>
              <a:gd name="connsiteY0" fmla="*/ 0 h 1476882"/>
              <a:gd name="connsiteX1" fmla="*/ 2449252 w 3193793"/>
              <a:gd name="connsiteY1" fmla="*/ 0 h 1476882"/>
              <a:gd name="connsiteX2" fmla="*/ 3193793 w 3193793"/>
              <a:gd name="connsiteY2" fmla="*/ 1476882 h 1476882"/>
              <a:gd name="connsiteX3" fmla="*/ 744541 w 3193793"/>
              <a:gd name="connsiteY3" fmla="*/ 1476882 h 1476882"/>
            </a:gdLst>
            <a:ahLst/>
            <a:cxnLst>
              <a:cxn ang="0">
                <a:pos x="connsiteX0" y="connsiteY0"/>
              </a:cxn>
              <a:cxn ang="0">
                <a:pos x="connsiteX1" y="connsiteY1"/>
              </a:cxn>
              <a:cxn ang="0">
                <a:pos x="connsiteX2" y="connsiteY2"/>
              </a:cxn>
              <a:cxn ang="0">
                <a:pos x="connsiteX3" y="connsiteY3"/>
              </a:cxn>
            </a:cxnLst>
            <a:rect l="l" t="t" r="r" b="b"/>
            <a:pathLst>
              <a:path w="3193793" h="1476882">
                <a:moveTo>
                  <a:pt x="0" y="0"/>
                </a:moveTo>
                <a:lnTo>
                  <a:pt x="2449252" y="0"/>
                </a:lnTo>
                <a:lnTo>
                  <a:pt x="3193793" y="1476882"/>
                </a:lnTo>
                <a:lnTo>
                  <a:pt x="744541" y="1476882"/>
                </a:lnTo>
                <a:close/>
              </a:path>
            </a:pathLst>
          </a:custGeom>
          <a:ln>
            <a:solidFill>
              <a:schemeClr val="accent2"/>
            </a:solidFill>
          </a:ln>
        </p:spPr>
      </p:pic>
    </p:spTree>
    <p:extLst>
      <p:ext uri="{BB962C8B-B14F-4D97-AF65-F5344CB8AC3E}">
        <p14:creationId xmlns:p14="http://schemas.microsoft.com/office/powerpoint/2010/main" val="23462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633226" y="983681"/>
            <a:ext cx="4101452" cy="270815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t>How Can I Classify These Feedbacks!</a:t>
            </a:r>
            <a:endParaRPr dirty="0"/>
          </a:p>
        </p:txBody>
      </p:sp>
      <p:grpSp>
        <p:nvGrpSpPr>
          <p:cNvPr id="48" name="Google Shape;48;p15"/>
          <p:cNvGrpSpPr/>
          <p:nvPr/>
        </p:nvGrpSpPr>
        <p:grpSpPr>
          <a:xfrm>
            <a:off x="613916" y="-2"/>
            <a:ext cx="4101452" cy="5143375"/>
            <a:chOff x="613916" y="-2"/>
            <a:chExt cx="4101452" cy="5143375"/>
          </a:xfrm>
        </p:grpSpPr>
        <p:grpSp>
          <p:nvGrpSpPr>
            <p:cNvPr id="49" name="Google Shape;49;p15"/>
            <p:cNvGrpSpPr/>
            <p:nvPr/>
          </p:nvGrpSpPr>
          <p:grpSpPr>
            <a:xfrm>
              <a:off x="613916" y="-2"/>
              <a:ext cx="4101452" cy="1699289"/>
              <a:chOff x="242700" y="1379600"/>
              <a:chExt cx="7134200" cy="2955800"/>
            </a:xfrm>
          </p:grpSpPr>
          <p:sp>
            <p:nvSpPr>
              <p:cNvPr id="50" name="Google Shape;50;p15"/>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15"/>
            <p:cNvGrpSpPr/>
            <p:nvPr/>
          </p:nvGrpSpPr>
          <p:grpSpPr>
            <a:xfrm>
              <a:off x="1061645" y="1280319"/>
              <a:ext cx="3206012" cy="3863054"/>
              <a:chOff x="1636125" y="238125"/>
              <a:chExt cx="4347725" cy="5238750"/>
            </a:xfrm>
          </p:grpSpPr>
          <p:sp>
            <p:nvSpPr>
              <p:cNvPr id="66" name="Google Shape;66;p15"/>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5"/>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10800000">
                <a:off x="3339850" y="2779750"/>
                <a:ext cx="865549"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5"/>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5"/>
            <p:cNvGrpSpPr/>
            <p:nvPr/>
          </p:nvGrpSpPr>
          <p:grpSpPr>
            <a:xfrm>
              <a:off x="2443035" y="583950"/>
              <a:ext cx="429000" cy="429000"/>
              <a:chOff x="5468897" y="-1141900"/>
              <a:chExt cx="429000" cy="429000"/>
            </a:xfrm>
          </p:grpSpPr>
          <p:sp>
            <p:nvSpPr>
              <p:cNvPr id="90" name="Google Shape;90;p15"/>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a:off x="5573135" y="-1035276"/>
                <a:ext cx="220378" cy="215533"/>
                <a:chOff x="966125" y="980125"/>
                <a:chExt cx="950725" cy="929825"/>
              </a:xfrm>
            </p:grpSpPr>
            <p:sp>
              <p:nvSpPr>
                <p:cNvPr id="92" name="Google Shape;92;p15"/>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5;p15"/>
            <p:cNvGrpSpPr/>
            <p:nvPr/>
          </p:nvGrpSpPr>
          <p:grpSpPr>
            <a:xfrm>
              <a:off x="1793232" y="881825"/>
              <a:ext cx="429000" cy="429000"/>
              <a:chOff x="5977582" y="-1141900"/>
              <a:chExt cx="429000" cy="429000"/>
            </a:xfrm>
          </p:grpSpPr>
          <p:sp>
            <p:nvSpPr>
              <p:cNvPr id="96" name="Google Shape;96;p15"/>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5"/>
              <p:cNvGrpSpPr/>
              <p:nvPr/>
            </p:nvGrpSpPr>
            <p:grpSpPr>
              <a:xfrm>
                <a:off x="6058897" y="-1040044"/>
                <a:ext cx="266373" cy="225223"/>
                <a:chOff x="-2743875" y="937950"/>
                <a:chExt cx="1149150" cy="971625"/>
              </a:xfrm>
            </p:grpSpPr>
            <p:sp>
              <p:nvSpPr>
                <p:cNvPr id="98" name="Google Shape;98;p15"/>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101;p15"/>
            <p:cNvGrpSpPr/>
            <p:nvPr/>
          </p:nvGrpSpPr>
          <p:grpSpPr>
            <a:xfrm>
              <a:off x="3110857" y="881825"/>
              <a:ext cx="429000" cy="429000"/>
              <a:chOff x="6442207" y="-1141900"/>
              <a:chExt cx="429000" cy="429000"/>
            </a:xfrm>
          </p:grpSpPr>
          <p:sp>
            <p:nvSpPr>
              <p:cNvPr id="102" name="Google Shape;102;p15"/>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5"/>
              <p:cNvGrpSpPr/>
              <p:nvPr/>
            </p:nvGrpSpPr>
            <p:grpSpPr>
              <a:xfrm>
                <a:off x="6546461" y="-1035307"/>
                <a:ext cx="220291" cy="215447"/>
                <a:chOff x="845075" y="4044225"/>
                <a:chExt cx="950350" cy="929450"/>
              </a:xfrm>
            </p:grpSpPr>
            <p:sp>
              <p:nvSpPr>
                <p:cNvPr id="104" name="Google Shape;104;p15"/>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8" name="!!1st pos">
            <a:extLst>
              <a:ext uri="{FF2B5EF4-FFF2-40B4-BE49-F238E27FC236}">
                <a16:creationId xmlns:a16="http://schemas.microsoft.com/office/drawing/2014/main" id="{D46C5043-82D6-A2C7-04E2-8D2B13E57BF3}"/>
              </a:ext>
            </a:extLst>
          </p:cNvPr>
          <p:cNvPicPr preferRelativeResize="0">
            <a:picLocks noChangeAspect="1"/>
          </p:cNvPicPr>
          <p:nvPr/>
        </p:nvPicPr>
        <p:blipFill>
          <a:blip r:embed="rId3">
            <a:alphaModFix amt="0"/>
          </a:blip>
          <a:srcRect t="2859" b="2859"/>
          <a:stretch/>
        </p:blipFill>
        <p:spPr>
          <a:xfrm>
            <a:off x="7254475" y="-1230496"/>
            <a:ext cx="94894" cy="45720"/>
          </a:xfrm>
          <a:prstGeom prst="rect">
            <a:avLst/>
          </a:prstGeom>
        </p:spPr>
      </p:pic>
      <p:pic>
        <p:nvPicPr>
          <p:cNvPr id="9" name="Picture 8" descr="A pink chat bubble with stars and a circle&#10;&#10;Description automatically generated">
            <a:extLst>
              <a:ext uri="{FF2B5EF4-FFF2-40B4-BE49-F238E27FC236}">
                <a16:creationId xmlns:a16="http://schemas.microsoft.com/office/drawing/2014/main" id="{472C21AE-BF0A-E992-20C9-F469BC49159F}"/>
              </a:ext>
            </a:extLst>
          </p:cNvPr>
          <p:cNvPicPr>
            <a:picLocks noChangeAspect="1"/>
          </p:cNvPicPr>
          <p:nvPr/>
        </p:nvPicPr>
        <p:blipFill>
          <a:blip r:embed="rId4"/>
          <a:stretch>
            <a:fillRect/>
          </a:stretch>
        </p:blipFill>
        <p:spPr>
          <a:xfrm rot="18401220">
            <a:off x="8199948" y="-1560100"/>
            <a:ext cx="444344" cy="228851"/>
          </a:xfrm>
          <a:prstGeom prst="rect">
            <a:avLst/>
          </a:prstGeom>
        </p:spPr>
      </p:pic>
      <p:pic>
        <p:nvPicPr>
          <p:cNvPr id="10" name="Picture 9" descr="A blue chat bubble with yellow stars&#10;&#10;Description automatically generated">
            <a:extLst>
              <a:ext uri="{FF2B5EF4-FFF2-40B4-BE49-F238E27FC236}">
                <a16:creationId xmlns:a16="http://schemas.microsoft.com/office/drawing/2014/main" id="{55E43E27-DD36-137A-319B-ED67A1AB1ECD}"/>
              </a:ext>
            </a:extLst>
          </p:cNvPr>
          <p:cNvPicPr>
            <a:picLocks noChangeAspect="1"/>
          </p:cNvPicPr>
          <p:nvPr/>
        </p:nvPicPr>
        <p:blipFill>
          <a:blip r:embed="rId3"/>
          <a:stretch>
            <a:fillRect/>
          </a:stretch>
        </p:blipFill>
        <p:spPr>
          <a:xfrm rot="1681115">
            <a:off x="7885069" y="-1331477"/>
            <a:ext cx="444344" cy="227070"/>
          </a:xfrm>
          <a:prstGeom prst="rect">
            <a:avLst/>
          </a:prstGeom>
        </p:spPr>
      </p:pic>
      <p:pic>
        <p:nvPicPr>
          <p:cNvPr id="11" name="Picture 10" descr="A pink chat bubble with stars and a circle&#10;&#10;Description automatically generated">
            <a:extLst>
              <a:ext uri="{FF2B5EF4-FFF2-40B4-BE49-F238E27FC236}">
                <a16:creationId xmlns:a16="http://schemas.microsoft.com/office/drawing/2014/main" id="{E8262DFF-14FE-BC3E-A127-50E830FFFE30}"/>
              </a:ext>
            </a:extLst>
          </p:cNvPr>
          <p:cNvPicPr>
            <a:picLocks noChangeAspect="1"/>
          </p:cNvPicPr>
          <p:nvPr/>
        </p:nvPicPr>
        <p:blipFill>
          <a:blip r:embed="rId4"/>
          <a:stretch>
            <a:fillRect/>
          </a:stretch>
        </p:blipFill>
        <p:spPr>
          <a:xfrm rot="10063321">
            <a:off x="7734728" y="-1674099"/>
            <a:ext cx="444344" cy="228851"/>
          </a:xfrm>
          <a:prstGeom prst="rect">
            <a:avLst/>
          </a:prstGeom>
        </p:spPr>
      </p:pic>
      <p:pic>
        <p:nvPicPr>
          <p:cNvPr id="12" name="Picture 11" descr="A blue chat bubble with yellow stars&#10;&#10;Description automatically generated">
            <a:extLst>
              <a:ext uri="{FF2B5EF4-FFF2-40B4-BE49-F238E27FC236}">
                <a16:creationId xmlns:a16="http://schemas.microsoft.com/office/drawing/2014/main" id="{9BA7F5CD-1F9B-58BA-3B80-F3C796FC7D5E}"/>
              </a:ext>
            </a:extLst>
          </p:cNvPr>
          <p:cNvPicPr>
            <a:picLocks noChangeAspect="1"/>
          </p:cNvPicPr>
          <p:nvPr/>
        </p:nvPicPr>
        <p:blipFill>
          <a:blip r:embed="rId3"/>
          <a:stretch>
            <a:fillRect/>
          </a:stretch>
        </p:blipFill>
        <p:spPr>
          <a:xfrm rot="14943216">
            <a:off x="7878842" y="-1996015"/>
            <a:ext cx="444344" cy="227070"/>
          </a:xfrm>
          <a:prstGeom prst="rect">
            <a:avLst/>
          </a:prstGeom>
        </p:spPr>
      </p:pic>
      <p:pic>
        <p:nvPicPr>
          <p:cNvPr id="13" name="Picture 12" descr="A pink chat bubble with stars and a circle&#10;&#10;Description automatically generated">
            <a:extLst>
              <a:ext uri="{FF2B5EF4-FFF2-40B4-BE49-F238E27FC236}">
                <a16:creationId xmlns:a16="http://schemas.microsoft.com/office/drawing/2014/main" id="{7AAE6465-89B6-1330-2868-FB7A67A18A97}"/>
              </a:ext>
            </a:extLst>
          </p:cNvPr>
          <p:cNvPicPr>
            <a:picLocks noChangeAspect="1"/>
          </p:cNvPicPr>
          <p:nvPr/>
        </p:nvPicPr>
        <p:blipFill>
          <a:blip r:embed="rId4"/>
          <a:stretch>
            <a:fillRect/>
          </a:stretch>
        </p:blipFill>
        <p:spPr>
          <a:xfrm rot="9733581">
            <a:off x="7549970" y="-1934185"/>
            <a:ext cx="444344" cy="228851"/>
          </a:xfrm>
          <a:prstGeom prst="rect">
            <a:avLst/>
          </a:prstGeom>
        </p:spPr>
      </p:pic>
      <p:pic>
        <p:nvPicPr>
          <p:cNvPr id="14" name="Picture 13" descr="A blue chat bubble with yellow stars&#10;&#10;Description automatically generated">
            <a:extLst>
              <a:ext uri="{FF2B5EF4-FFF2-40B4-BE49-F238E27FC236}">
                <a16:creationId xmlns:a16="http://schemas.microsoft.com/office/drawing/2014/main" id="{160D8370-9870-D4B4-3091-554BE268CAAB}"/>
              </a:ext>
            </a:extLst>
          </p:cNvPr>
          <p:cNvPicPr>
            <a:picLocks noChangeAspect="1"/>
          </p:cNvPicPr>
          <p:nvPr/>
        </p:nvPicPr>
        <p:blipFill>
          <a:blip r:embed="rId3"/>
          <a:stretch>
            <a:fillRect/>
          </a:stretch>
        </p:blipFill>
        <p:spPr>
          <a:xfrm rot="17851571">
            <a:off x="8063826" y="-1883577"/>
            <a:ext cx="444344" cy="227070"/>
          </a:xfrm>
          <a:prstGeom prst="rect">
            <a:avLst/>
          </a:prstGeom>
        </p:spPr>
      </p:pic>
      <p:pic>
        <p:nvPicPr>
          <p:cNvPr id="15" name="Picture 14" descr="A pink chat bubble with stars and a circle&#10;&#10;Description automatically generated">
            <a:extLst>
              <a:ext uri="{FF2B5EF4-FFF2-40B4-BE49-F238E27FC236}">
                <a16:creationId xmlns:a16="http://schemas.microsoft.com/office/drawing/2014/main" id="{2429F26D-C84B-ACDD-9079-9B207641827F}"/>
              </a:ext>
            </a:extLst>
          </p:cNvPr>
          <p:cNvPicPr>
            <a:picLocks noChangeAspect="1"/>
          </p:cNvPicPr>
          <p:nvPr/>
        </p:nvPicPr>
        <p:blipFill>
          <a:blip r:embed="rId4"/>
          <a:stretch>
            <a:fillRect/>
          </a:stretch>
        </p:blipFill>
        <p:spPr>
          <a:xfrm rot="9222333">
            <a:off x="7405903" y="-1689252"/>
            <a:ext cx="444344" cy="228851"/>
          </a:xfrm>
          <a:prstGeom prst="rect">
            <a:avLst/>
          </a:prstGeom>
        </p:spPr>
      </p:pic>
      <p:pic>
        <p:nvPicPr>
          <p:cNvPr id="16" name="Picture 15" descr="A blue chat bubble with yellow stars&#10;&#10;Description automatically generated">
            <a:extLst>
              <a:ext uri="{FF2B5EF4-FFF2-40B4-BE49-F238E27FC236}">
                <a16:creationId xmlns:a16="http://schemas.microsoft.com/office/drawing/2014/main" id="{98C50CAA-64C5-103E-FAF6-DF4A089D3ECD}"/>
              </a:ext>
            </a:extLst>
          </p:cNvPr>
          <p:cNvPicPr>
            <a:picLocks noChangeAspect="1"/>
          </p:cNvPicPr>
          <p:nvPr/>
        </p:nvPicPr>
        <p:blipFill>
          <a:blip r:embed="rId3"/>
          <a:stretch>
            <a:fillRect/>
          </a:stretch>
        </p:blipFill>
        <p:spPr>
          <a:xfrm rot="14102228">
            <a:off x="7283498" y="-1492091"/>
            <a:ext cx="444344" cy="227070"/>
          </a:xfrm>
          <a:prstGeom prst="rect">
            <a:avLst/>
          </a:prstGeom>
        </p:spPr>
      </p:pic>
      <p:pic>
        <p:nvPicPr>
          <p:cNvPr id="17" name="Picture 16" descr="A pink chat bubble with stars and a circle&#10;&#10;Description automatically generated">
            <a:extLst>
              <a:ext uri="{FF2B5EF4-FFF2-40B4-BE49-F238E27FC236}">
                <a16:creationId xmlns:a16="http://schemas.microsoft.com/office/drawing/2014/main" id="{3004D03D-FA23-BF98-FC25-938B1E249D53}"/>
              </a:ext>
            </a:extLst>
          </p:cNvPr>
          <p:cNvPicPr>
            <a:picLocks noChangeAspect="1"/>
          </p:cNvPicPr>
          <p:nvPr/>
        </p:nvPicPr>
        <p:blipFill>
          <a:blip r:embed="rId4"/>
          <a:stretch>
            <a:fillRect/>
          </a:stretch>
        </p:blipFill>
        <p:spPr>
          <a:xfrm rot="884434">
            <a:off x="7617198" y="-1227892"/>
            <a:ext cx="444344" cy="228851"/>
          </a:xfrm>
          <a:prstGeom prst="rect">
            <a:avLst/>
          </a:prstGeom>
        </p:spPr>
      </p:pic>
      <p:pic>
        <p:nvPicPr>
          <p:cNvPr id="18" name="Picture 17" descr="A blue chat bubble with yellow stars&#10;&#10;Description automatically generated">
            <a:extLst>
              <a:ext uri="{FF2B5EF4-FFF2-40B4-BE49-F238E27FC236}">
                <a16:creationId xmlns:a16="http://schemas.microsoft.com/office/drawing/2014/main" id="{DDC1E7DA-34C7-6ECB-AA28-8D557D594E06}"/>
              </a:ext>
            </a:extLst>
          </p:cNvPr>
          <p:cNvPicPr>
            <a:picLocks noChangeAspect="1"/>
          </p:cNvPicPr>
          <p:nvPr/>
        </p:nvPicPr>
        <p:blipFill>
          <a:blip r:embed="rId3"/>
          <a:stretch>
            <a:fillRect/>
          </a:stretch>
        </p:blipFill>
        <p:spPr>
          <a:xfrm rot="5764329">
            <a:off x="7793204" y="-1617240"/>
            <a:ext cx="444344" cy="227070"/>
          </a:xfrm>
          <a:prstGeom prst="rect">
            <a:avLst/>
          </a:prstGeom>
        </p:spPr>
      </p:pic>
      <p:pic>
        <p:nvPicPr>
          <p:cNvPr id="19" name="Picture 18" descr="A pink chat bubble with stars and a circle&#10;&#10;Description automatically generated">
            <a:extLst>
              <a:ext uri="{FF2B5EF4-FFF2-40B4-BE49-F238E27FC236}">
                <a16:creationId xmlns:a16="http://schemas.microsoft.com/office/drawing/2014/main" id="{417078B0-6FAD-40D2-74C1-FE4E58E7EB31}"/>
              </a:ext>
            </a:extLst>
          </p:cNvPr>
          <p:cNvPicPr>
            <a:picLocks noChangeAspect="1"/>
          </p:cNvPicPr>
          <p:nvPr/>
        </p:nvPicPr>
        <p:blipFill>
          <a:blip r:embed="rId4"/>
          <a:stretch>
            <a:fillRect/>
          </a:stretch>
        </p:blipFill>
        <p:spPr>
          <a:xfrm rot="554694">
            <a:off x="7923323" y="-2105948"/>
            <a:ext cx="444344" cy="228851"/>
          </a:xfrm>
          <a:prstGeom prst="rect">
            <a:avLst/>
          </a:prstGeom>
        </p:spPr>
      </p:pic>
      <p:pic>
        <p:nvPicPr>
          <p:cNvPr id="20" name="Picture 19" descr="A blue chat bubble with yellow stars&#10;&#10;Description automatically generated">
            <a:extLst>
              <a:ext uri="{FF2B5EF4-FFF2-40B4-BE49-F238E27FC236}">
                <a16:creationId xmlns:a16="http://schemas.microsoft.com/office/drawing/2014/main" id="{F803F945-E2DC-3C41-0F82-724E19EAD0EC}"/>
              </a:ext>
            </a:extLst>
          </p:cNvPr>
          <p:cNvPicPr>
            <a:picLocks noChangeAspect="1"/>
          </p:cNvPicPr>
          <p:nvPr/>
        </p:nvPicPr>
        <p:blipFill>
          <a:blip r:embed="rId3"/>
          <a:stretch>
            <a:fillRect/>
          </a:stretch>
        </p:blipFill>
        <p:spPr>
          <a:xfrm rot="8672684">
            <a:off x="7349369" y="-1904947"/>
            <a:ext cx="444344" cy="227070"/>
          </a:xfrm>
          <a:prstGeom prst="rect">
            <a:avLst/>
          </a:prstGeom>
        </p:spPr>
      </p:pic>
      <p:pic>
        <p:nvPicPr>
          <p:cNvPr id="21" name="Picture 20" descr="A pink chat bubble with stars and a circle&#10;&#10;Description automatically generated">
            <a:extLst>
              <a:ext uri="{FF2B5EF4-FFF2-40B4-BE49-F238E27FC236}">
                <a16:creationId xmlns:a16="http://schemas.microsoft.com/office/drawing/2014/main" id="{55A1C9BC-5C0F-53A3-FD0C-5C9FEF1E4D09}"/>
              </a:ext>
            </a:extLst>
          </p:cNvPr>
          <p:cNvPicPr>
            <a:picLocks noChangeAspect="1"/>
          </p:cNvPicPr>
          <p:nvPr/>
        </p:nvPicPr>
        <p:blipFill>
          <a:blip r:embed="rId4"/>
          <a:stretch>
            <a:fillRect/>
          </a:stretch>
        </p:blipFill>
        <p:spPr>
          <a:xfrm rot="2267277">
            <a:off x="8313927" y="-1446121"/>
            <a:ext cx="444344" cy="228851"/>
          </a:xfrm>
          <a:prstGeom prst="rect">
            <a:avLst/>
          </a:prstGeom>
        </p:spPr>
      </p:pic>
      <p:pic>
        <p:nvPicPr>
          <p:cNvPr id="22" name="Picture 21" descr="A blue chat bubble with yellow stars&#10;&#10;Description automatically generated">
            <a:extLst>
              <a:ext uri="{FF2B5EF4-FFF2-40B4-BE49-F238E27FC236}">
                <a16:creationId xmlns:a16="http://schemas.microsoft.com/office/drawing/2014/main" id="{3FDE28F5-0CD4-843A-9A44-32100EB7008B}"/>
              </a:ext>
            </a:extLst>
          </p:cNvPr>
          <p:cNvPicPr>
            <a:picLocks noChangeAspect="1"/>
          </p:cNvPicPr>
          <p:nvPr/>
        </p:nvPicPr>
        <p:blipFill>
          <a:blip r:embed="rId3"/>
          <a:stretch>
            <a:fillRect/>
          </a:stretch>
        </p:blipFill>
        <p:spPr>
          <a:xfrm rot="7147172">
            <a:off x="7999049" y="-1217498"/>
            <a:ext cx="444344" cy="227070"/>
          </a:xfrm>
          <a:prstGeom prst="rect">
            <a:avLst/>
          </a:prstGeom>
        </p:spPr>
      </p:pic>
      <p:pic>
        <p:nvPicPr>
          <p:cNvPr id="23" name="Picture 22" descr="A pink chat bubble with stars and a circle&#10;&#10;Description automatically generated">
            <a:extLst>
              <a:ext uri="{FF2B5EF4-FFF2-40B4-BE49-F238E27FC236}">
                <a16:creationId xmlns:a16="http://schemas.microsoft.com/office/drawing/2014/main" id="{A7390DC1-96AF-DFDA-8AF5-2585F0A3FA94}"/>
              </a:ext>
            </a:extLst>
          </p:cNvPr>
          <p:cNvPicPr>
            <a:picLocks noChangeAspect="1"/>
          </p:cNvPicPr>
          <p:nvPr/>
        </p:nvPicPr>
        <p:blipFill>
          <a:blip r:embed="rId4"/>
          <a:stretch>
            <a:fillRect/>
          </a:stretch>
        </p:blipFill>
        <p:spPr>
          <a:xfrm rot="15529378">
            <a:off x="7848707" y="-1560120"/>
            <a:ext cx="444344" cy="228851"/>
          </a:xfrm>
          <a:prstGeom prst="rect">
            <a:avLst/>
          </a:prstGeom>
        </p:spPr>
      </p:pic>
      <p:pic>
        <p:nvPicPr>
          <p:cNvPr id="24" name="Picture 23" descr="A blue chat bubble with yellow stars&#10;&#10;Description automatically generated">
            <a:extLst>
              <a:ext uri="{FF2B5EF4-FFF2-40B4-BE49-F238E27FC236}">
                <a16:creationId xmlns:a16="http://schemas.microsoft.com/office/drawing/2014/main" id="{348AF2FC-7C0E-8F08-287D-70C9B8CFE5F9}"/>
              </a:ext>
            </a:extLst>
          </p:cNvPr>
          <p:cNvPicPr>
            <a:picLocks noChangeAspect="1"/>
          </p:cNvPicPr>
          <p:nvPr/>
        </p:nvPicPr>
        <p:blipFill>
          <a:blip r:embed="rId3"/>
          <a:stretch>
            <a:fillRect/>
          </a:stretch>
        </p:blipFill>
        <p:spPr>
          <a:xfrm rot="20409273">
            <a:off x="7533829" y="-1331497"/>
            <a:ext cx="444344" cy="227070"/>
          </a:xfrm>
          <a:prstGeom prst="rect">
            <a:avLst/>
          </a:prstGeom>
        </p:spPr>
      </p:pic>
      <p:pic>
        <p:nvPicPr>
          <p:cNvPr id="25" name="Picture 24" descr="A pink chat bubble with stars and a circle&#10;&#10;Description automatically generated">
            <a:extLst>
              <a:ext uri="{FF2B5EF4-FFF2-40B4-BE49-F238E27FC236}">
                <a16:creationId xmlns:a16="http://schemas.microsoft.com/office/drawing/2014/main" id="{7E04DD9F-53EA-DA0F-ECC4-30232E079C9A}"/>
              </a:ext>
            </a:extLst>
          </p:cNvPr>
          <p:cNvPicPr>
            <a:picLocks noChangeAspect="1"/>
          </p:cNvPicPr>
          <p:nvPr/>
        </p:nvPicPr>
        <p:blipFill>
          <a:blip r:embed="rId4"/>
          <a:stretch>
            <a:fillRect/>
          </a:stretch>
        </p:blipFill>
        <p:spPr>
          <a:xfrm rot="15199638">
            <a:off x="7663949" y="-1820206"/>
            <a:ext cx="444344" cy="228851"/>
          </a:xfrm>
          <a:prstGeom prst="rect">
            <a:avLst/>
          </a:prstGeom>
        </p:spPr>
      </p:pic>
      <p:pic>
        <p:nvPicPr>
          <p:cNvPr id="26" name="Picture 25" descr="A blue chat bubble with yellow stars&#10;&#10;Description automatically generated">
            <a:extLst>
              <a:ext uri="{FF2B5EF4-FFF2-40B4-BE49-F238E27FC236}">
                <a16:creationId xmlns:a16="http://schemas.microsoft.com/office/drawing/2014/main" id="{D249CF04-B424-9EDD-431E-87ADD63715AD}"/>
              </a:ext>
            </a:extLst>
          </p:cNvPr>
          <p:cNvPicPr>
            <a:picLocks noChangeAspect="1"/>
          </p:cNvPicPr>
          <p:nvPr/>
        </p:nvPicPr>
        <p:blipFill>
          <a:blip r:embed="rId3"/>
          <a:stretch>
            <a:fillRect/>
          </a:stretch>
        </p:blipFill>
        <p:spPr>
          <a:xfrm rot="1717628">
            <a:off x="8194837" y="-1444000"/>
            <a:ext cx="444344" cy="227070"/>
          </a:xfrm>
          <a:prstGeom prst="rect">
            <a:avLst/>
          </a:prstGeom>
        </p:spPr>
      </p:pic>
      <p:pic>
        <p:nvPicPr>
          <p:cNvPr id="27" name="Picture 26" descr="A pink chat bubble with stars and a circle&#10;&#10;Description automatically generated">
            <a:extLst>
              <a:ext uri="{FF2B5EF4-FFF2-40B4-BE49-F238E27FC236}">
                <a16:creationId xmlns:a16="http://schemas.microsoft.com/office/drawing/2014/main" id="{8D5C4667-B4E7-A6F0-5AB4-DEA92903AFCC}"/>
              </a:ext>
            </a:extLst>
          </p:cNvPr>
          <p:cNvPicPr>
            <a:picLocks noChangeAspect="1"/>
          </p:cNvPicPr>
          <p:nvPr/>
        </p:nvPicPr>
        <p:blipFill>
          <a:blip r:embed="rId4"/>
          <a:stretch>
            <a:fillRect/>
          </a:stretch>
        </p:blipFill>
        <p:spPr>
          <a:xfrm rot="14688390">
            <a:off x="7610499" y="-2109386"/>
            <a:ext cx="444344" cy="228851"/>
          </a:xfrm>
          <a:prstGeom prst="rect">
            <a:avLst/>
          </a:prstGeom>
        </p:spPr>
      </p:pic>
      <p:pic>
        <p:nvPicPr>
          <p:cNvPr id="28" name="Picture 27" descr="A blue chat bubble with yellow stars&#10;&#10;Description automatically generated">
            <a:extLst>
              <a:ext uri="{FF2B5EF4-FFF2-40B4-BE49-F238E27FC236}">
                <a16:creationId xmlns:a16="http://schemas.microsoft.com/office/drawing/2014/main" id="{19ECBD89-3E53-5A9D-C931-87F670E00DE3}"/>
              </a:ext>
            </a:extLst>
          </p:cNvPr>
          <p:cNvPicPr>
            <a:picLocks noChangeAspect="1"/>
          </p:cNvPicPr>
          <p:nvPr/>
        </p:nvPicPr>
        <p:blipFill>
          <a:blip r:embed="rId3"/>
          <a:stretch>
            <a:fillRect/>
          </a:stretch>
        </p:blipFill>
        <p:spPr>
          <a:xfrm rot="19568285">
            <a:off x="7789554" y="-1745229"/>
            <a:ext cx="444344" cy="227070"/>
          </a:xfrm>
          <a:prstGeom prst="rect">
            <a:avLst/>
          </a:prstGeom>
        </p:spPr>
      </p:pic>
      <p:pic>
        <p:nvPicPr>
          <p:cNvPr id="29" name="Picture 28" descr="A pink chat bubble with stars and a circle&#10;&#10;Description automatically generated">
            <a:extLst>
              <a:ext uri="{FF2B5EF4-FFF2-40B4-BE49-F238E27FC236}">
                <a16:creationId xmlns:a16="http://schemas.microsoft.com/office/drawing/2014/main" id="{74FD52EE-8332-3224-2292-04CAFE0B352B}"/>
              </a:ext>
            </a:extLst>
          </p:cNvPr>
          <p:cNvPicPr>
            <a:picLocks noChangeAspect="1"/>
          </p:cNvPicPr>
          <p:nvPr/>
        </p:nvPicPr>
        <p:blipFill>
          <a:blip r:embed="rId4"/>
          <a:stretch>
            <a:fillRect/>
          </a:stretch>
        </p:blipFill>
        <p:spPr>
          <a:xfrm rot="6350491">
            <a:off x="7731177" y="-1113913"/>
            <a:ext cx="444344" cy="228851"/>
          </a:xfrm>
          <a:prstGeom prst="rect">
            <a:avLst/>
          </a:prstGeom>
        </p:spPr>
      </p:pic>
      <p:pic>
        <p:nvPicPr>
          <p:cNvPr id="30" name="Picture 29" descr="A blue chat bubble with yellow stars&#10;&#10;Description automatically generated">
            <a:extLst>
              <a:ext uri="{FF2B5EF4-FFF2-40B4-BE49-F238E27FC236}">
                <a16:creationId xmlns:a16="http://schemas.microsoft.com/office/drawing/2014/main" id="{44B6C126-9A95-2AE3-15B8-DC0AA7E69E7C}"/>
              </a:ext>
            </a:extLst>
          </p:cNvPr>
          <p:cNvPicPr>
            <a:picLocks noChangeAspect="1"/>
          </p:cNvPicPr>
          <p:nvPr/>
        </p:nvPicPr>
        <p:blipFill>
          <a:blip r:embed="rId3"/>
          <a:stretch>
            <a:fillRect/>
          </a:stretch>
        </p:blipFill>
        <p:spPr>
          <a:xfrm rot="11230386">
            <a:off x="7364793" y="-1894345"/>
            <a:ext cx="444344" cy="227070"/>
          </a:xfrm>
          <a:prstGeom prst="rect">
            <a:avLst/>
          </a:prstGeom>
        </p:spPr>
      </p:pic>
      <p:pic>
        <p:nvPicPr>
          <p:cNvPr id="31" name="Picture 30" descr="A pink chat bubble with stars and a circle&#10;&#10;Description automatically generated">
            <a:extLst>
              <a:ext uri="{FF2B5EF4-FFF2-40B4-BE49-F238E27FC236}">
                <a16:creationId xmlns:a16="http://schemas.microsoft.com/office/drawing/2014/main" id="{8AC74D89-6050-6558-ADAA-FCBDF5BA963E}"/>
              </a:ext>
            </a:extLst>
          </p:cNvPr>
          <p:cNvPicPr>
            <a:picLocks noChangeAspect="1"/>
          </p:cNvPicPr>
          <p:nvPr/>
        </p:nvPicPr>
        <p:blipFill>
          <a:blip r:embed="rId4"/>
          <a:stretch>
            <a:fillRect/>
          </a:stretch>
        </p:blipFill>
        <p:spPr>
          <a:xfrm rot="6020751">
            <a:off x="8037303" y="-1991969"/>
            <a:ext cx="444344" cy="228851"/>
          </a:xfrm>
          <a:prstGeom prst="rect">
            <a:avLst/>
          </a:prstGeom>
        </p:spPr>
      </p:pic>
      <p:pic>
        <p:nvPicPr>
          <p:cNvPr id="32" name="Picture 31" descr="A blue chat bubble with yellow stars&#10;&#10;Description automatically generated">
            <a:extLst>
              <a:ext uri="{FF2B5EF4-FFF2-40B4-BE49-F238E27FC236}">
                <a16:creationId xmlns:a16="http://schemas.microsoft.com/office/drawing/2014/main" id="{25CAAB94-5192-7B88-C78E-CBC66421AFB7}"/>
              </a:ext>
            </a:extLst>
          </p:cNvPr>
          <p:cNvPicPr>
            <a:picLocks noChangeAspect="1"/>
          </p:cNvPicPr>
          <p:nvPr/>
        </p:nvPicPr>
        <p:blipFill>
          <a:blip r:embed="rId3"/>
          <a:stretch>
            <a:fillRect/>
          </a:stretch>
        </p:blipFill>
        <p:spPr>
          <a:xfrm rot="14138741">
            <a:off x="7521780" y="-1641801"/>
            <a:ext cx="444344" cy="227070"/>
          </a:xfrm>
          <a:prstGeom prst="rect">
            <a:avLst/>
          </a:prstGeom>
        </p:spPr>
      </p:pic>
      <p:pic>
        <p:nvPicPr>
          <p:cNvPr id="33" name="Google Shape;1237;p32" title="Gráfico">
            <a:hlinkClick r:id="rId5"/>
            <a:extLst>
              <a:ext uri="{FF2B5EF4-FFF2-40B4-BE49-F238E27FC236}">
                <a16:creationId xmlns:a16="http://schemas.microsoft.com/office/drawing/2014/main" id="{A5B5A35C-3D21-7085-D3CF-CEB1331C2E61}"/>
              </a:ext>
            </a:extLst>
          </p:cNvPr>
          <p:cNvPicPr preferRelativeResize="0"/>
          <p:nvPr/>
        </p:nvPicPr>
        <p:blipFill rotWithShape="1">
          <a:blip r:embed="rId6">
            <a:alphaModFix/>
          </a:blip>
          <a:srcRect l="7270" t="12799" r="1737" b="18086"/>
          <a:stretch/>
        </p:blipFill>
        <p:spPr>
          <a:xfrm>
            <a:off x="1512950" y="-4008601"/>
            <a:ext cx="7173849" cy="205976"/>
          </a:xfrm>
          <a:prstGeom prst="rect">
            <a:avLst/>
          </a:prstGeom>
          <a:noFill/>
          <a:ln>
            <a:noFill/>
          </a:ln>
        </p:spPr>
      </p:pic>
      <p:grpSp>
        <p:nvGrpSpPr>
          <p:cNvPr id="34" name="Google Shape;1238;p32">
            <a:extLst>
              <a:ext uri="{FF2B5EF4-FFF2-40B4-BE49-F238E27FC236}">
                <a16:creationId xmlns:a16="http://schemas.microsoft.com/office/drawing/2014/main" id="{9A5BDCC3-47AD-1269-DA15-E70F15776BF5}"/>
              </a:ext>
            </a:extLst>
          </p:cNvPr>
          <p:cNvGrpSpPr/>
          <p:nvPr/>
        </p:nvGrpSpPr>
        <p:grpSpPr>
          <a:xfrm>
            <a:off x="625421" y="10063645"/>
            <a:ext cx="1493427" cy="3443033"/>
            <a:chOff x="5039725" y="1047875"/>
            <a:chExt cx="1434746" cy="3307746"/>
          </a:xfrm>
        </p:grpSpPr>
        <p:sp>
          <p:nvSpPr>
            <p:cNvPr id="35" name="Google Shape;1239;p32">
              <a:extLst>
                <a:ext uri="{FF2B5EF4-FFF2-40B4-BE49-F238E27FC236}">
                  <a16:creationId xmlns:a16="http://schemas.microsoft.com/office/drawing/2014/main" id="{771508F4-5C2C-440F-CA44-059F7B52CB79}"/>
                </a:ext>
              </a:extLst>
            </p:cNvPr>
            <p:cNvSpPr/>
            <p:nvPr/>
          </p:nvSpPr>
          <p:spPr>
            <a:xfrm>
              <a:off x="6111069" y="2484957"/>
              <a:ext cx="162017" cy="191219"/>
            </a:xfrm>
            <a:custGeom>
              <a:avLst/>
              <a:gdLst/>
              <a:ahLst/>
              <a:cxnLst/>
              <a:rect l="l" t="t" r="r" b="b"/>
              <a:pathLst>
                <a:path w="10264" h="12114" extrusionOk="0">
                  <a:moveTo>
                    <a:pt x="7479" y="1"/>
                  </a:moveTo>
                  <a:lnTo>
                    <a:pt x="7350" y="80"/>
                  </a:lnTo>
                  <a:lnTo>
                    <a:pt x="7190" y="160"/>
                  </a:lnTo>
                  <a:lnTo>
                    <a:pt x="6982" y="239"/>
                  </a:lnTo>
                  <a:lnTo>
                    <a:pt x="6723" y="329"/>
                  </a:lnTo>
                  <a:lnTo>
                    <a:pt x="6584" y="369"/>
                  </a:lnTo>
                  <a:lnTo>
                    <a:pt x="6425" y="398"/>
                  </a:lnTo>
                  <a:lnTo>
                    <a:pt x="6276" y="428"/>
                  </a:lnTo>
                  <a:lnTo>
                    <a:pt x="6107" y="448"/>
                  </a:lnTo>
                  <a:lnTo>
                    <a:pt x="5331" y="448"/>
                  </a:lnTo>
                  <a:lnTo>
                    <a:pt x="5062" y="468"/>
                  </a:lnTo>
                  <a:lnTo>
                    <a:pt x="4774" y="498"/>
                  </a:lnTo>
                  <a:lnTo>
                    <a:pt x="4466" y="548"/>
                  </a:lnTo>
                  <a:lnTo>
                    <a:pt x="4147" y="607"/>
                  </a:lnTo>
                  <a:lnTo>
                    <a:pt x="3829" y="677"/>
                  </a:lnTo>
                  <a:lnTo>
                    <a:pt x="3501" y="776"/>
                  </a:lnTo>
                  <a:lnTo>
                    <a:pt x="3193" y="886"/>
                  </a:lnTo>
                  <a:lnTo>
                    <a:pt x="2885" y="1005"/>
                  </a:lnTo>
                  <a:lnTo>
                    <a:pt x="2745" y="1085"/>
                  </a:lnTo>
                  <a:lnTo>
                    <a:pt x="2606" y="1154"/>
                  </a:lnTo>
                  <a:lnTo>
                    <a:pt x="2477" y="1234"/>
                  </a:lnTo>
                  <a:lnTo>
                    <a:pt x="2348" y="1323"/>
                  </a:lnTo>
                  <a:lnTo>
                    <a:pt x="2228" y="1413"/>
                  </a:lnTo>
                  <a:lnTo>
                    <a:pt x="2119" y="1512"/>
                  </a:lnTo>
                  <a:lnTo>
                    <a:pt x="2019" y="1612"/>
                  </a:lnTo>
                  <a:lnTo>
                    <a:pt x="1930" y="1721"/>
                  </a:lnTo>
                  <a:lnTo>
                    <a:pt x="1850" y="1830"/>
                  </a:lnTo>
                  <a:lnTo>
                    <a:pt x="1791" y="1950"/>
                  </a:lnTo>
                  <a:lnTo>
                    <a:pt x="1731" y="2069"/>
                  </a:lnTo>
                  <a:lnTo>
                    <a:pt x="1691" y="2198"/>
                  </a:lnTo>
                  <a:lnTo>
                    <a:pt x="1671" y="2328"/>
                  </a:lnTo>
                  <a:lnTo>
                    <a:pt x="1661" y="2437"/>
                  </a:lnTo>
                  <a:lnTo>
                    <a:pt x="1661" y="2537"/>
                  </a:lnTo>
                  <a:lnTo>
                    <a:pt x="1681" y="2626"/>
                  </a:lnTo>
                  <a:lnTo>
                    <a:pt x="1721" y="2706"/>
                  </a:lnTo>
                  <a:lnTo>
                    <a:pt x="1771" y="2775"/>
                  </a:lnTo>
                  <a:lnTo>
                    <a:pt x="1820" y="2835"/>
                  </a:lnTo>
                  <a:lnTo>
                    <a:pt x="1890" y="2885"/>
                  </a:lnTo>
                  <a:lnTo>
                    <a:pt x="1970" y="2924"/>
                  </a:lnTo>
                  <a:lnTo>
                    <a:pt x="2059" y="2954"/>
                  </a:lnTo>
                  <a:lnTo>
                    <a:pt x="2159" y="2984"/>
                  </a:lnTo>
                  <a:lnTo>
                    <a:pt x="2258" y="3004"/>
                  </a:lnTo>
                  <a:lnTo>
                    <a:pt x="2477" y="3034"/>
                  </a:lnTo>
                  <a:lnTo>
                    <a:pt x="2715" y="3054"/>
                  </a:lnTo>
                  <a:lnTo>
                    <a:pt x="3203" y="3064"/>
                  </a:lnTo>
                  <a:lnTo>
                    <a:pt x="3441" y="3074"/>
                  </a:lnTo>
                  <a:lnTo>
                    <a:pt x="3660" y="3093"/>
                  </a:lnTo>
                  <a:lnTo>
                    <a:pt x="3760" y="3113"/>
                  </a:lnTo>
                  <a:lnTo>
                    <a:pt x="3849" y="3133"/>
                  </a:lnTo>
                  <a:lnTo>
                    <a:pt x="3939" y="3153"/>
                  </a:lnTo>
                  <a:lnTo>
                    <a:pt x="4018" y="3193"/>
                  </a:lnTo>
                  <a:lnTo>
                    <a:pt x="4078" y="3233"/>
                  </a:lnTo>
                  <a:lnTo>
                    <a:pt x="4138" y="3272"/>
                  </a:lnTo>
                  <a:lnTo>
                    <a:pt x="4187" y="3332"/>
                  </a:lnTo>
                  <a:lnTo>
                    <a:pt x="4217" y="3402"/>
                  </a:lnTo>
                  <a:lnTo>
                    <a:pt x="4227" y="3432"/>
                  </a:lnTo>
                  <a:lnTo>
                    <a:pt x="4227" y="3481"/>
                  </a:lnTo>
                  <a:lnTo>
                    <a:pt x="4217" y="3531"/>
                  </a:lnTo>
                  <a:lnTo>
                    <a:pt x="4197" y="3581"/>
                  </a:lnTo>
                  <a:lnTo>
                    <a:pt x="4147" y="3710"/>
                  </a:lnTo>
                  <a:lnTo>
                    <a:pt x="4058" y="3849"/>
                  </a:lnTo>
                  <a:lnTo>
                    <a:pt x="3949" y="4018"/>
                  </a:lnTo>
                  <a:lnTo>
                    <a:pt x="3819" y="4197"/>
                  </a:lnTo>
                  <a:lnTo>
                    <a:pt x="3491" y="4605"/>
                  </a:lnTo>
                  <a:lnTo>
                    <a:pt x="3103" y="5072"/>
                  </a:lnTo>
                  <a:lnTo>
                    <a:pt x="2666" y="5580"/>
                  </a:lnTo>
                  <a:lnTo>
                    <a:pt x="2218" y="6117"/>
                  </a:lnTo>
                  <a:lnTo>
                    <a:pt x="1751" y="6693"/>
                  </a:lnTo>
                  <a:lnTo>
                    <a:pt x="1522" y="6982"/>
                  </a:lnTo>
                  <a:lnTo>
                    <a:pt x="1303" y="7280"/>
                  </a:lnTo>
                  <a:lnTo>
                    <a:pt x="1095" y="7578"/>
                  </a:lnTo>
                  <a:lnTo>
                    <a:pt x="896" y="7867"/>
                  </a:lnTo>
                  <a:lnTo>
                    <a:pt x="707" y="8165"/>
                  </a:lnTo>
                  <a:lnTo>
                    <a:pt x="538" y="8463"/>
                  </a:lnTo>
                  <a:lnTo>
                    <a:pt x="388" y="8752"/>
                  </a:lnTo>
                  <a:lnTo>
                    <a:pt x="259" y="9040"/>
                  </a:lnTo>
                  <a:lnTo>
                    <a:pt x="150" y="9329"/>
                  </a:lnTo>
                  <a:lnTo>
                    <a:pt x="110" y="9468"/>
                  </a:lnTo>
                  <a:lnTo>
                    <a:pt x="70" y="9597"/>
                  </a:lnTo>
                  <a:lnTo>
                    <a:pt x="40" y="9736"/>
                  </a:lnTo>
                  <a:lnTo>
                    <a:pt x="21" y="9866"/>
                  </a:lnTo>
                  <a:lnTo>
                    <a:pt x="11" y="10005"/>
                  </a:lnTo>
                  <a:lnTo>
                    <a:pt x="1" y="10124"/>
                  </a:lnTo>
                  <a:lnTo>
                    <a:pt x="1" y="10253"/>
                  </a:lnTo>
                  <a:lnTo>
                    <a:pt x="11" y="10373"/>
                  </a:lnTo>
                  <a:lnTo>
                    <a:pt x="30" y="10502"/>
                  </a:lnTo>
                  <a:lnTo>
                    <a:pt x="60" y="10611"/>
                  </a:lnTo>
                  <a:lnTo>
                    <a:pt x="100" y="10731"/>
                  </a:lnTo>
                  <a:lnTo>
                    <a:pt x="150" y="10840"/>
                  </a:lnTo>
                  <a:lnTo>
                    <a:pt x="209" y="10950"/>
                  </a:lnTo>
                  <a:lnTo>
                    <a:pt x="279" y="11049"/>
                  </a:lnTo>
                  <a:lnTo>
                    <a:pt x="428" y="11248"/>
                  </a:lnTo>
                  <a:lnTo>
                    <a:pt x="597" y="11427"/>
                  </a:lnTo>
                  <a:lnTo>
                    <a:pt x="776" y="11586"/>
                  </a:lnTo>
                  <a:lnTo>
                    <a:pt x="975" y="11725"/>
                  </a:lnTo>
                  <a:lnTo>
                    <a:pt x="1075" y="11795"/>
                  </a:lnTo>
                  <a:lnTo>
                    <a:pt x="1174" y="11845"/>
                  </a:lnTo>
                  <a:lnTo>
                    <a:pt x="1283" y="11904"/>
                  </a:lnTo>
                  <a:lnTo>
                    <a:pt x="1393" y="11944"/>
                  </a:lnTo>
                  <a:lnTo>
                    <a:pt x="1502" y="11994"/>
                  </a:lnTo>
                  <a:lnTo>
                    <a:pt x="1622" y="12024"/>
                  </a:lnTo>
                  <a:lnTo>
                    <a:pt x="1741" y="12053"/>
                  </a:lnTo>
                  <a:lnTo>
                    <a:pt x="1860" y="12073"/>
                  </a:lnTo>
                  <a:lnTo>
                    <a:pt x="1980" y="12093"/>
                  </a:lnTo>
                  <a:lnTo>
                    <a:pt x="2109" y="12103"/>
                  </a:lnTo>
                  <a:lnTo>
                    <a:pt x="2238" y="12113"/>
                  </a:lnTo>
                  <a:lnTo>
                    <a:pt x="2367" y="12113"/>
                  </a:lnTo>
                  <a:lnTo>
                    <a:pt x="2507" y="12103"/>
                  </a:lnTo>
                  <a:lnTo>
                    <a:pt x="2646" y="12083"/>
                  </a:lnTo>
                  <a:lnTo>
                    <a:pt x="2785" y="12063"/>
                  </a:lnTo>
                  <a:lnTo>
                    <a:pt x="2924" y="12033"/>
                  </a:lnTo>
                  <a:lnTo>
                    <a:pt x="3064" y="11994"/>
                  </a:lnTo>
                  <a:lnTo>
                    <a:pt x="3213" y="11944"/>
                  </a:lnTo>
                  <a:lnTo>
                    <a:pt x="3362" y="11894"/>
                  </a:lnTo>
                  <a:lnTo>
                    <a:pt x="3511" y="11835"/>
                  </a:lnTo>
                  <a:lnTo>
                    <a:pt x="3670" y="11765"/>
                  </a:lnTo>
                  <a:lnTo>
                    <a:pt x="3819" y="11695"/>
                  </a:lnTo>
                  <a:lnTo>
                    <a:pt x="3978" y="11606"/>
                  </a:lnTo>
                  <a:lnTo>
                    <a:pt x="4138" y="11516"/>
                  </a:lnTo>
                  <a:lnTo>
                    <a:pt x="4307" y="11417"/>
                  </a:lnTo>
                  <a:lnTo>
                    <a:pt x="4466" y="11308"/>
                  </a:lnTo>
                  <a:lnTo>
                    <a:pt x="4804" y="11059"/>
                  </a:lnTo>
                  <a:lnTo>
                    <a:pt x="5152" y="10780"/>
                  </a:lnTo>
                  <a:lnTo>
                    <a:pt x="5500" y="10462"/>
                  </a:lnTo>
                  <a:lnTo>
                    <a:pt x="5858" y="10104"/>
                  </a:lnTo>
                  <a:lnTo>
                    <a:pt x="6226" y="9706"/>
                  </a:lnTo>
                  <a:lnTo>
                    <a:pt x="6604" y="9279"/>
                  </a:lnTo>
                  <a:lnTo>
                    <a:pt x="6982" y="8802"/>
                  </a:lnTo>
                  <a:lnTo>
                    <a:pt x="7369" y="8274"/>
                  </a:lnTo>
                  <a:lnTo>
                    <a:pt x="7767" y="7718"/>
                  </a:lnTo>
                  <a:lnTo>
                    <a:pt x="8175" y="7111"/>
                  </a:lnTo>
                  <a:lnTo>
                    <a:pt x="8573" y="6455"/>
                  </a:lnTo>
                  <a:lnTo>
                    <a:pt x="8990" y="5759"/>
                  </a:lnTo>
                  <a:lnTo>
                    <a:pt x="9408" y="5003"/>
                  </a:lnTo>
                  <a:lnTo>
                    <a:pt x="9836" y="4207"/>
                  </a:lnTo>
                  <a:lnTo>
                    <a:pt x="10263" y="3362"/>
                  </a:lnTo>
                  <a:lnTo>
                    <a:pt x="7479"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0;p32">
              <a:extLst>
                <a:ext uri="{FF2B5EF4-FFF2-40B4-BE49-F238E27FC236}">
                  <a16:creationId xmlns:a16="http://schemas.microsoft.com/office/drawing/2014/main" id="{F262DF32-B6B5-169F-2990-EE06066AEE45}"/>
                </a:ext>
              </a:extLst>
            </p:cNvPr>
            <p:cNvSpPr/>
            <p:nvPr/>
          </p:nvSpPr>
          <p:spPr>
            <a:xfrm>
              <a:off x="5877025" y="1575930"/>
              <a:ext cx="597446" cy="976855"/>
            </a:xfrm>
            <a:custGeom>
              <a:avLst/>
              <a:gdLst/>
              <a:ahLst/>
              <a:cxnLst/>
              <a:rect l="l" t="t" r="r" b="b"/>
              <a:pathLst>
                <a:path w="37849" h="61885" extrusionOk="0">
                  <a:moveTo>
                    <a:pt x="6315" y="0"/>
                  </a:moveTo>
                  <a:lnTo>
                    <a:pt x="5967" y="10"/>
                  </a:lnTo>
                  <a:lnTo>
                    <a:pt x="5619" y="30"/>
                  </a:lnTo>
                  <a:lnTo>
                    <a:pt x="5291" y="60"/>
                  </a:lnTo>
                  <a:lnTo>
                    <a:pt x="4973" y="100"/>
                  </a:lnTo>
                  <a:lnTo>
                    <a:pt x="4664" y="149"/>
                  </a:lnTo>
                  <a:lnTo>
                    <a:pt x="4366" y="219"/>
                  </a:lnTo>
                  <a:lnTo>
                    <a:pt x="4078" y="289"/>
                  </a:lnTo>
                  <a:lnTo>
                    <a:pt x="3799" y="368"/>
                  </a:lnTo>
                  <a:lnTo>
                    <a:pt x="3531" y="448"/>
                  </a:lnTo>
                  <a:lnTo>
                    <a:pt x="3282" y="547"/>
                  </a:lnTo>
                  <a:lnTo>
                    <a:pt x="3034" y="657"/>
                  </a:lnTo>
                  <a:lnTo>
                    <a:pt x="2795" y="766"/>
                  </a:lnTo>
                  <a:lnTo>
                    <a:pt x="2576" y="885"/>
                  </a:lnTo>
                  <a:lnTo>
                    <a:pt x="2357" y="1015"/>
                  </a:lnTo>
                  <a:lnTo>
                    <a:pt x="2158" y="1154"/>
                  </a:lnTo>
                  <a:lnTo>
                    <a:pt x="1960" y="1293"/>
                  </a:lnTo>
                  <a:lnTo>
                    <a:pt x="1781" y="1442"/>
                  </a:lnTo>
                  <a:lnTo>
                    <a:pt x="1602" y="1601"/>
                  </a:lnTo>
                  <a:lnTo>
                    <a:pt x="1432" y="1770"/>
                  </a:lnTo>
                  <a:lnTo>
                    <a:pt x="1283" y="1939"/>
                  </a:lnTo>
                  <a:lnTo>
                    <a:pt x="1134" y="2108"/>
                  </a:lnTo>
                  <a:lnTo>
                    <a:pt x="995" y="2287"/>
                  </a:lnTo>
                  <a:lnTo>
                    <a:pt x="866" y="2476"/>
                  </a:lnTo>
                  <a:lnTo>
                    <a:pt x="746" y="2665"/>
                  </a:lnTo>
                  <a:lnTo>
                    <a:pt x="637" y="2864"/>
                  </a:lnTo>
                  <a:lnTo>
                    <a:pt x="537" y="3073"/>
                  </a:lnTo>
                  <a:lnTo>
                    <a:pt x="448" y="3272"/>
                  </a:lnTo>
                  <a:lnTo>
                    <a:pt x="358" y="3481"/>
                  </a:lnTo>
                  <a:lnTo>
                    <a:pt x="289" y="3700"/>
                  </a:lnTo>
                  <a:lnTo>
                    <a:pt x="219" y="3918"/>
                  </a:lnTo>
                  <a:lnTo>
                    <a:pt x="179" y="4087"/>
                  </a:lnTo>
                  <a:lnTo>
                    <a:pt x="140" y="4286"/>
                  </a:lnTo>
                  <a:lnTo>
                    <a:pt x="110" y="4495"/>
                  </a:lnTo>
                  <a:lnTo>
                    <a:pt x="80" y="4724"/>
                  </a:lnTo>
                  <a:lnTo>
                    <a:pt x="40" y="5171"/>
                  </a:lnTo>
                  <a:lnTo>
                    <a:pt x="10" y="5569"/>
                  </a:lnTo>
                  <a:lnTo>
                    <a:pt x="0" y="5947"/>
                  </a:lnTo>
                  <a:lnTo>
                    <a:pt x="0" y="6315"/>
                  </a:lnTo>
                  <a:lnTo>
                    <a:pt x="10" y="6693"/>
                  </a:lnTo>
                  <a:lnTo>
                    <a:pt x="40" y="7071"/>
                  </a:lnTo>
                  <a:lnTo>
                    <a:pt x="80" y="7439"/>
                  </a:lnTo>
                  <a:lnTo>
                    <a:pt x="140" y="7807"/>
                  </a:lnTo>
                  <a:lnTo>
                    <a:pt x="209" y="8175"/>
                  </a:lnTo>
                  <a:lnTo>
                    <a:pt x="299" y="8543"/>
                  </a:lnTo>
                  <a:lnTo>
                    <a:pt x="398" y="8901"/>
                  </a:lnTo>
                  <a:lnTo>
                    <a:pt x="518" y="9249"/>
                  </a:lnTo>
                  <a:lnTo>
                    <a:pt x="637" y="9597"/>
                  </a:lnTo>
                  <a:lnTo>
                    <a:pt x="786" y="9935"/>
                  </a:lnTo>
                  <a:lnTo>
                    <a:pt x="935" y="10273"/>
                  </a:lnTo>
                  <a:lnTo>
                    <a:pt x="1104" y="10601"/>
                  </a:lnTo>
                  <a:lnTo>
                    <a:pt x="1283" y="10919"/>
                  </a:lnTo>
                  <a:lnTo>
                    <a:pt x="1472" y="11237"/>
                  </a:lnTo>
                  <a:lnTo>
                    <a:pt x="1681" y="11536"/>
                  </a:lnTo>
                  <a:lnTo>
                    <a:pt x="1890" y="11834"/>
                  </a:lnTo>
                  <a:lnTo>
                    <a:pt x="2119" y="12113"/>
                  </a:lnTo>
                  <a:lnTo>
                    <a:pt x="2357" y="12391"/>
                  </a:lnTo>
                  <a:lnTo>
                    <a:pt x="2606" y="12650"/>
                  </a:lnTo>
                  <a:lnTo>
                    <a:pt x="2874" y="12908"/>
                  </a:lnTo>
                  <a:lnTo>
                    <a:pt x="3143" y="13147"/>
                  </a:lnTo>
                  <a:lnTo>
                    <a:pt x="3431" y="13376"/>
                  </a:lnTo>
                  <a:lnTo>
                    <a:pt x="3720" y="13584"/>
                  </a:lnTo>
                  <a:lnTo>
                    <a:pt x="4028" y="13783"/>
                  </a:lnTo>
                  <a:lnTo>
                    <a:pt x="4336" y="13972"/>
                  </a:lnTo>
                  <a:lnTo>
                    <a:pt x="4664" y="14141"/>
                  </a:lnTo>
                  <a:lnTo>
                    <a:pt x="4993" y="14290"/>
                  </a:lnTo>
                  <a:lnTo>
                    <a:pt x="5341" y="14430"/>
                  </a:lnTo>
                  <a:lnTo>
                    <a:pt x="5689" y="14559"/>
                  </a:lnTo>
                  <a:lnTo>
                    <a:pt x="6057" y="14658"/>
                  </a:lnTo>
                  <a:lnTo>
                    <a:pt x="6773" y="14857"/>
                  </a:lnTo>
                  <a:lnTo>
                    <a:pt x="7469" y="15056"/>
                  </a:lnTo>
                  <a:lnTo>
                    <a:pt x="8145" y="15265"/>
                  </a:lnTo>
                  <a:lnTo>
                    <a:pt x="8801" y="15474"/>
                  </a:lnTo>
                  <a:lnTo>
                    <a:pt x="9438" y="15693"/>
                  </a:lnTo>
                  <a:lnTo>
                    <a:pt x="10064" y="15921"/>
                  </a:lnTo>
                  <a:lnTo>
                    <a:pt x="10671" y="16150"/>
                  </a:lnTo>
                  <a:lnTo>
                    <a:pt x="11258" y="16389"/>
                  </a:lnTo>
                  <a:lnTo>
                    <a:pt x="11824" y="16627"/>
                  </a:lnTo>
                  <a:lnTo>
                    <a:pt x="12371" y="16866"/>
                  </a:lnTo>
                  <a:lnTo>
                    <a:pt x="12908" y="17115"/>
                  </a:lnTo>
                  <a:lnTo>
                    <a:pt x="13425" y="17363"/>
                  </a:lnTo>
                  <a:lnTo>
                    <a:pt x="13933" y="17612"/>
                  </a:lnTo>
                  <a:lnTo>
                    <a:pt x="14420" y="17870"/>
                  </a:lnTo>
                  <a:lnTo>
                    <a:pt x="14887" y="18129"/>
                  </a:lnTo>
                  <a:lnTo>
                    <a:pt x="15345" y="18388"/>
                  </a:lnTo>
                  <a:lnTo>
                    <a:pt x="15782" y="18656"/>
                  </a:lnTo>
                  <a:lnTo>
                    <a:pt x="16200" y="18915"/>
                  </a:lnTo>
                  <a:lnTo>
                    <a:pt x="16618" y="19183"/>
                  </a:lnTo>
                  <a:lnTo>
                    <a:pt x="17005" y="19452"/>
                  </a:lnTo>
                  <a:lnTo>
                    <a:pt x="17383" y="19710"/>
                  </a:lnTo>
                  <a:lnTo>
                    <a:pt x="17751" y="19979"/>
                  </a:lnTo>
                  <a:lnTo>
                    <a:pt x="18109" y="20247"/>
                  </a:lnTo>
                  <a:lnTo>
                    <a:pt x="18447" y="20516"/>
                  </a:lnTo>
                  <a:lnTo>
                    <a:pt x="18766" y="20784"/>
                  </a:lnTo>
                  <a:lnTo>
                    <a:pt x="19084" y="21053"/>
                  </a:lnTo>
                  <a:lnTo>
                    <a:pt x="19382" y="21311"/>
                  </a:lnTo>
                  <a:lnTo>
                    <a:pt x="19671" y="21580"/>
                  </a:lnTo>
                  <a:lnTo>
                    <a:pt x="19939" y="21838"/>
                  </a:lnTo>
                  <a:lnTo>
                    <a:pt x="20208" y="22097"/>
                  </a:lnTo>
                  <a:lnTo>
                    <a:pt x="20456" y="22355"/>
                  </a:lnTo>
                  <a:lnTo>
                    <a:pt x="20695" y="22614"/>
                  </a:lnTo>
                  <a:lnTo>
                    <a:pt x="20924" y="22863"/>
                  </a:lnTo>
                  <a:lnTo>
                    <a:pt x="21142" y="23111"/>
                  </a:lnTo>
                  <a:lnTo>
                    <a:pt x="21540" y="23598"/>
                  </a:lnTo>
                  <a:lnTo>
                    <a:pt x="21898" y="24066"/>
                  </a:lnTo>
                  <a:lnTo>
                    <a:pt x="22216" y="24513"/>
                  </a:lnTo>
                  <a:lnTo>
                    <a:pt x="22505" y="24941"/>
                  </a:lnTo>
                  <a:lnTo>
                    <a:pt x="22753" y="25339"/>
                  </a:lnTo>
                  <a:lnTo>
                    <a:pt x="22962" y="25717"/>
                  </a:lnTo>
                  <a:lnTo>
                    <a:pt x="23151" y="26065"/>
                  </a:lnTo>
                  <a:lnTo>
                    <a:pt x="23300" y="26383"/>
                  </a:lnTo>
                  <a:lnTo>
                    <a:pt x="23430" y="26661"/>
                  </a:lnTo>
                  <a:lnTo>
                    <a:pt x="23529" y="26910"/>
                  </a:lnTo>
                  <a:lnTo>
                    <a:pt x="23609" y="27109"/>
                  </a:lnTo>
                  <a:lnTo>
                    <a:pt x="23708" y="27397"/>
                  </a:lnTo>
                  <a:lnTo>
                    <a:pt x="23738" y="27497"/>
                  </a:lnTo>
                  <a:lnTo>
                    <a:pt x="24046" y="28123"/>
                  </a:lnTo>
                  <a:lnTo>
                    <a:pt x="24344" y="28760"/>
                  </a:lnTo>
                  <a:lnTo>
                    <a:pt x="24613" y="29396"/>
                  </a:lnTo>
                  <a:lnTo>
                    <a:pt x="24862" y="30042"/>
                  </a:lnTo>
                  <a:lnTo>
                    <a:pt x="25090" y="30679"/>
                  </a:lnTo>
                  <a:lnTo>
                    <a:pt x="25289" y="31325"/>
                  </a:lnTo>
                  <a:lnTo>
                    <a:pt x="25478" y="31972"/>
                  </a:lnTo>
                  <a:lnTo>
                    <a:pt x="25647" y="32618"/>
                  </a:lnTo>
                  <a:lnTo>
                    <a:pt x="25796" y="33255"/>
                  </a:lnTo>
                  <a:lnTo>
                    <a:pt x="25926" y="33901"/>
                  </a:lnTo>
                  <a:lnTo>
                    <a:pt x="26035" y="34547"/>
                  </a:lnTo>
                  <a:lnTo>
                    <a:pt x="26134" y="35194"/>
                  </a:lnTo>
                  <a:lnTo>
                    <a:pt x="26214" y="35840"/>
                  </a:lnTo>
                  <a:lnTo>
                    <a:pt x="26274" y="36477"/>
                  </a:lnTo>
                  <a:lnTo>
                    <a:pt x="26323" y="37123"/>
                  </a:lnTo>
                  <a:lnTo>
                    <a:pt x="26353" y="37759"/>
                  </a:lnTo>
                  <a:lnTo>
                    <a:pt x="26373" y="38386"/>
                  </a:lnTo>
                  <a:lnTo>
                    <a:pt x="26383" y="39022"/>
                  </a:lnTo>
                  <a:lnTo>
                    <a:pt x="26373" y="39649"/>
                  </a:lnTo>
                  <a:lnTo>
                    <a:pt x="26353" y="40265"/>
                  </a:lnTo>
                  <a:lnTo>
                    <a:pt x="26313" y="40892"/>
                  </a:lnTo>
                  <a:lnTo>
                    <a:pt x="26274" y="41499"/>
                  </a:lnTo>
                  <a:lnTo>
                    <a:pt x="26214" y="42105"/>
                  </a:lnTo>
                  <a:lnTo>
                    <a:pt x="26154" y="42712"/>
                  </a:lnTo>
                  <a:lnTo>
                    <a:pt x="26075" y="43298"/>
                  </a:lnTo>
                  <a:lnTo>
                    <a:pt x="25995" y="43885"/>
                  </a:lnTo>
                  <a:lnTo>
                    <a:pt x="25896" y="44472"/>
                  </a:lnTo>
                  <a:lnTo>
                    <a:pt x="25796" y="45039"/>
                  </a:lnTo>
                  <a:lnTo>
                    <a:pt x="25697" y="45606"/>
                  </a:lnTo>
                  <a:lnTo>
                    <a:pt x="25578" y="46162"/>
                  </a:lnTo>
                  <a:lnTo>
                    <a:pt x="25458" y="46709"/>
                  </a:lnTo>
                  <a:lnTo>
                    <a:pt x="25329" y="47246"/>
                  </a:lnTo>
                  <a:lnTo>
                    <a:pt x="25200" y="47773"/>
                  </a:lnTo>
                  <a:lnTo>
                    <a:pt x="25060" y="48291"/>
                  </a:lnTo>
                  <a:lnTo>
                    <a:pt x="24921" y="48798"/>
                  </a:lnTo>
                  <a:lnTo>
                    <a:pt x="24772" y="49295"/>
                  </a:lnTo>
                  <a:lnTo>
                    <a:pt x="24484" y="50250"/>
                  </a:lnTo>
                  <a:lnTo>
                    <a:pt x="24175" y="51165"/>
                  </a:lnTo>
                  <a:lnTo>
                    <a:pt x="23877" y="52020"/>
                  </a:lnTo>
                  <a:lnTo>
                    <a:pt x="23569" y="52815"/>
                  </a:lnTo>
                  <a:lnTo>
                    <a:pt x="23280" y="53551"/>
                  </a:lnTo>
                  <a:lnTo>
                    <a:pt x="22992" y="54227"/>
                  </a:lnTo>
                  <a:lnTo>
                    <a:pt x="22733" y="54834"/>
                  </a:lnTo>
                  <a:lnTo>
                    <a:pt x="22485" y="55371"/>
                  </a:lnTo>
                  <a:lnTo>
                    <a:pt x="22266" y="55838"/>
                  </a:lnTo>
                  <a:lnTo>
                    <a:pt x="22067" y="56226"/>
                  </a:lnTo>
                  <a:lnTo>
                    <a:pt x="21799" y="56753"/>
                  </a:lnTo>
                  <a:lnTo>
                    <a:pt x="21699" y="56942"/>
                  </a:lnTo>
                  <a:lnTo>
                    <a:pt x="25558" y="61885"/>
                  </a:lnTo>
                  <a:lnTo>
                    <a:pt x="27248" y="59399"/>
                  </a:lnTo>
                  <a:lnTo>
                    <a:pt x="28054" y="58205"/>
                  </a:lnTo>
                  <a:lnTo>
                    <a:pt x="28819" y="57042"/>
                  </a:lnTo>
                  <a:lnTo>
                    <a:pt x="29565" y="55908"/>
                  </a:lnTo>
                  <a:lnTo>
                    <a:pt x="30271" y="54804"/>
                  </a:lnTo>
                  <a:lnTo>
                    <a:pt x="30958" y="53730"/>
                  </a:lnTo>
                  <a:lnTo>
                    <a:pt x="31604" y="52666"/>
                  </a:lnTo>
                  <a:lnTo>
                    <a:pt x="32220" y="51622"/>
                  </a:lnTo>
                  <a:lnTo>
                    <a:pt x="32807" y="50598"/>
                  </a:lnTo>
                  <a:lnTo>
                    <a:pt x="33364" y="49583"/>
                  </a:lnTo>
                  <a:lnTo>
                    <a:pt x="33881" y="48579"/>
                  </a:lnTo>
                  <a:lnTo>
                    <a:pt x="34140" y="48082"/>
                  </a:lnTo>
                  <a:lnTo>
                    <a:pt x="34378" y="47585"/>
                  </a:lnTo>
                  <a:lnTo>
                    <a:pt x="34607" y="47097"/>
                  </a:lnTo>
                  <a:lnTo>
                    <a:pt x="34836" y="46600"/>
                  </a:lnTo>
                  <a:lnTo>
                    <a:pt x="35055" y="46113"/>
                  </a:lnTo>
                  <a:lnTo>
                    <a:pt x="35263" y="45616"/>
                  </a:lnTo>
                  <a:lnTo>
                    <a:pt x="35462" y="45128"/>
                  </a:lnTo>
                  <a:lnTo>
                    <a:pt x="35661" y="44631"/>
                  </a:lnTo>
                  <a:lnTo>
                    <a:pt x="35850" y="44134"/>
                  </a:lnTo>
                  <a:lnTo>
                    <a:pt x="36019" y="43647"/>
                  </a:lnTo>
                  <a:lnTo>
                    <a:pt x="36198" y="43149"/>
                  </a:lnTo>
                  <a:lnTo>
                    <a:pt x="36357" y="42652"/>
                  </a:lnTo>
                  <a:lnTo>
                    <a:pt x="36507" y="42155"/>
                  </a:lnTo>
                  <a:lnTo>
                    <a:pt x="36656" y="41658"/>
                  </a:lnTo>
                  <a:lnTo>
                    <a:pt x="36795" y="41150"/>
                  </a:lnTo>
                  <a:lnTo>
                    <a:pt x="36924" y="40643"/>
                  </a:lnTo>
                  <a:lnTo>
                    <a:pt x="37044" y="40136"/>
                  </a:lnTo>
                  <a:lnTo>
                    <a:pt x="37153" y="39629"/>
                  </a:lnTo>
                  <a:lnTo>
                    <a:pt x="37252" y="39112"/>
                  </a:lnTo>
                  <a:lnTo>
                    <a:pt x="37352" y="38585"/>
                  </a:lnTo>
                  <a:lnTo>
                    <a:pt x="37441" y="38068"/>
                  </a:lnTo>
                  <a:lnTo>
                    <a:pt x="37521" y="37541"/>
                  </a:lnTo>
                  <a:lnTo>
                    <a:pt x="37590" y="37004"/>
                  </a:lnTo>
                  <a:lnTo>
                    <a:pt x="37650" y="36467"/>
                  </a:lnTo>
                  <a:lnTo>
                    <a:pt x="37710" y="35920"/>
                  </a:lnTo>
                  <a:lnTo>
                    <a:pt x="37750" y="35363"/>
                  </a:lnTo>
                  <a:lnTo>
                    <a:pt x="37789" y="34806"/>
                  </a:lnTo>
                  <a:lnTo>
                    <a:pt x="37819" y="34249"/>
                  </a:lnTo>
                  <a:lnTo>
                    <a:pt x="37839" y="33672"/>
                  </a:lnTo>
                  <a:lnTo>
                    <a:pt x="37849" y="33095"/>
                  </a:lnTo>
                  <a:lnTo>
                    <a:pt x="37849" y="32509"/>
                  </a:lnTo>
                  <a:lnTo>
                    <a:pt x="37849" y="31912"/>
                  </a:lnTo>
                  <a:lnTo>
                    <a:pt x="37839" y="31315"/>
                  </a:lnTo>
                  <a:lnTo>
                    <a:pt x="37809" y="30699"/>
                  </a:lnTo>
                  <a:lnTo>
                    <a:pt x="37779" y="30082"/>
                  </a:lnTo>
                  <a:lnTo>
                    <a:pt x="37740" y="29456"/>
                  </a:lnTo>
                  <a:lnTo>
                    <a:pt x="37690" y="28819"/>
                  </a:lnTo>
                  <a:lnTo>
                    <a:pt x="37640" y="28173"/>
                  </a:lnTo>
                  <a:lnTo>
                    <a:pt x="37571" y="27507"/>
                  </a:lnTo>
                  <a:lnTo>
                    <a:pt x="37501" y="26840"/>
                  </a:lnTo>
                  <a:lnTo>
                    <a:pt x="37461" y="26512"/>
                  </a:lnTo>
                  <a:lnTo>
                    <a:pt x="37411" y="26184"/>
                  </a:lnTo>
                  <a:lnTo>
                    <a:pt x="37352" y="25846"/>
                  </a:lnTo>
                  <a:lnTo>
                    <a:pt x="37282" y="25508"/>
                  </a:lnTo>
                  <a:lnTo>
                    <a:pt x="37213" y="25170"/>
                  </a:lnTo>
                  <a:lnTo>
                    <a:pt x="37133" y="24822"/>
                  </a:lnTo>
                  <a:lnTo>
                    <a:pt x="37044" y="24474"/>
                  </a:lnTo>
                  <a:lnTo>
                    <a:pt x="36944" y="24126"/>
                  </a:lnTo>
                  <a:lnTo>
                    <a:pt x="36735" y="23419"/>
                  </a:lnTo>
                  <a:lnTo>
                    <a:pt x="36507" y="22713"/>
                  </a:lnTo>
                  <a:lnTo>
                    <a:pt x="36238" y="21997"/>
                  </a:lnTo>
                  <a:lnTo>
                    <a:pt x="35960" y="21281"/>
                  </a:lnTo>
                  <a:lnTo>
                    <a:pt x="35651" y="20555"/>
                  </a:lnTo>
                  <a:lnTo>
                    <a:pt x="35333" y="19839"/>
                  </a:lnTo>
                  <a:lnTo>
                    <a:pt x="34985" y="19114"/>
                  </a:lnTo>
                  <a:lnTo>
                    <a:pt x="34627" y="18398"/>
                  </a:lnTo>
                  <a:lnTo>
                    <a:pt x="34249" y="17691"/>
                  </a:lnTo>
                  <a:lnTo>
                    <a:pt x="33861" y="16985"/>
                  </a:lnTo>
                  <a:lnTo>
                    <a:pt x="33454" y="16299"/>
                  </a:lnTo>
                  <a:lnTo>
                    <a:pt x="33036" y="15613"/>
                  </a:lnTo>
                  <a:lnTo>
                    <a:pt x="32608" y="14937"/>
                  </a:lnTo>
                  <a:lnTo>
                    <a:pt x="32181" y="14280"/>
                  </a:lnTo>
                  <a:lnTo>
                    <a:pt x="31733" y="13644"/>
                  </a:lnTo>
                  <a:lnTo>
                    <a:pt x="31286" y="13018"/>
                  </a:lnTo>
                  <a:lnTo>
                    <a:pt x="30838" y="12411"/>
                  </a:lnTo>
                  <a:lnTo>
                    <a:pt x="30381" y="11834"/>
                  </a:lnTo>
                  <a:lnTo>
                    <a:pt x="29923" y="11267"/>
                  </a:lnTo>
                  <a:lnTo>
                    <a:pt x="29476" y="10730"/>
                  </a:lnTo>
                  <a:lnTo>
                    <a:pt x="29018" y="10223"/>
                  </a:lnTo>
                  <a:lnTo>
                    <a:pt x="28561" y="9746"/>
                  </a:lnTo>
                  <a:lnTo>
                    <a:pt x="28123" y="9288"/>
                  </a:lnTo>
                  <a:lnTo>
                    <a:pt x="27676" y="8871"/>
                  </a:lnTo>
                  <a:lnTo>
                    <a:pt x="27238" y="8483"/>
                  </a:lnTo>
                  <a:lnTo>
                    <a:pt x="26821" y="8125"/>
                  </a:lnTo>
                  <a:lnTo>
                    <a:pt x="26403" y="7807"/>
                  </a:lnTo>
                  <a:lnTo>
                    <a:pt x="26194" y="7667"/>
                  </a:lnTo>
                  <a:lnTo>
                    <a:pt x="25995" y="7528"/>
                  </a:lnTo>
                  <a:lnTo>
                    <a:pt x="25190" y="7051"/>
                  </a:lnTo>
                  <a:lnTo>
                    <a:pt x="24394" y="6583"/>
                  </a:lnTo>
                  <a:lnTo>
                    <a:pt x="23609" y="6136"/>
                  </a:lnTo>
                  <a:lnTo>
                    <a:pt x="22843" y="5698"/>
                  </a:lnTo>
                  <a:lnTo>
                    <a:pt x="22087" y="5291"/>
                  </a:lnTo>
                  <a:lnTo>
                    <a:pt x="21351" y="4893"/>
                  </a:lnTo>
                  <a:lnTo>
                    <a:pt x="20635" y="4515"/>
                  </a:lnTo>
                  <a:lnTo>
                    <a:pt x="19929" y="4157"/>
                  </a:lnTo>
                  <a:lnTo>
                    <a:pt x="19233" y="3809"/>
                  </a:lnTo>
                  <a:lnTo>
                    <a:pt x="18557" y="3481"/>
                  </a:lnTo>
                  <a:lnTo>
                    <a:pt x="17891" y="3173"/>
                  </a:lnTo>
                  <a:lnTo>
                    <a:pt x="17244" y="2874"/>
                  </a:lnTo>
                  <a:lnTo>
                    <a:pt x="16608" y="2596"/>
                  </a:lnTo>
                  <a:lnTo>
                    <a:pt x="15991" y="2337"/>
                  </a:lnTo>
                  <a:lnTo>
                    <a:pt x="15385" y="2089"/>
                  </a:lnTo>
                  <a:lnTo>
                    <a:pt x="14788" y="1860"/>
                  </a:lnTo>
                  <a:lnTo>
                    <a:pt x="14211" y="1641"/>
                  </a:lnTo>
                  <a:lnTo>
                    <a:pt x="13644" y="1432"/>
                  </a:lnTo>
                  <a:lnTo>
                    <a:pt x="13087" y="1243"/>
                  </a:lnTo>
                  <a:lnTo>
                    <a:pt x="12550" y="1074"/>
                  </a:lnTo>
                  <a:lnTo>
                    <a:pt x="12023" y="915"/>
                  </a:lnTo>
                  <a:lnTo>
                    <a:pt x="11506" y="766"/>
                  </a:lnTo>
                  <a:lnTo>
                    <a:pt x="11009" y="637"/>
                  </a:lnTo>
                  <a:lnTo>
                    <a:pt x="10522" y="517"/>
                  </a:lnTo>
                  <a:lnTo>
                    <a:pt x="10044" y="408"/>
                  </a:lnTo>
                  <a:lnTo>
                    <a:pt x="9577" y="308"/>
                  </a:lnTo>
                  <a:lnTo>
                    <a:pt x="9129" y="229"/>
                  </a:lnTo>
                  <a:lnTo>
                    <a:pt x="8692" y="159"/>
                  </a:lnTo>
                  <a:lnTo>
                    <a:pt x="8264" y="110"/>
                  </a:lnTo>
                  <a:lnTo>
                    <a:pt x="7857" y="60"/>
                  </a:lnTo>
                  <a:lnTo>
                    <a:pt x="7449" y="30"/>
                  </a:lnTo>
                  <a:lnTo>
                    <a:pt x="7061" y="10"/>
                  </a:lnTo>
                  <a:lnTo>
                    <a:pt x="6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1;p32">
              <a:extLst>
                <a:ext uri="{FF2B5EF4-FFF2-40B4-BE49-F238E27FC236}">
                  <a16:creationId xmlns:a16="http://schemas.microsoft.com/office/drawing/2014/main" id="{FC82D76F-13D1-BF5E-62EA-B4E13BD20D87}"/>
                </a:ext>
              </a:extLst>
            </p:cNvPr>
            <p:cNvSpPr/>
            <p:nvPr/>
          </p:nvSpPr>
          <p:spPr>
            <a:xfrm>
              <a:off x="5733081" y="2224220"/>
              <a:ext cx="417087" cy="2075838"/>
            </a:xfrm>
            <a:custGeom>
              <a:avLst/>
              <a:gdLst/>
              <a:ahLst/>
              <a:cxnLst/>
              <a:rect l="l" t="t" r="r" b="b"/>
              <a:pathLst>
                <a:path w="26423" h="131507" extrusionOk="0">
                  <a:moveTo>
                    <a:pt x="5718" y="1"/>
                  </a:moveTo>
                  <a:lnTo>
                    <a:pt x="0" y="131507"/>
                  </a:lnTo>
                  <a:lnTo>
                    <a:pt x="6524" y="131507"/>
                  </a:lnTo>
                  <a:lnTo>
                    <a:pt x="20953" y="36020"/>
                  </a:lnTo>
                  <a:lnTo>
                    <a:pt x="264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2;p32">
              <a:extLst>
                <a:ext uri="{FF2B5EF4-FFF2-40B4-BE49-F238E27FC236}">
                  <a16:creationId xmlns:a16="http://schemas.microsoft.com/office/drawing/2014/main" id="{E2B3F286-0DFB-5894-E447-73E3C7C1B764}"/>
                </a:ext>
              </a:extLst>
            </p:cNvPr>
            <p:cNvSpPr/>
            <p:nvPr/>
          </p:nvSpPr>
          <p:spPr>
            <a:xfrm>
              <a:off x="5339387" y="2213076"/>
              <a:ext cx="667469" cy="2086982"/>
            </a:xfrm>
            <a:custGeom>
              <a:avLst/>
              <a:gdLst/>
              <a:ahLst/>
              <a:cxnLst/>
              <a:rect l="l" t="t" r="r" b="b"/>
              <a:pathLst>
                <a:path w="42285" h="132213" extrusionOk="0">
                  <a:moveTo>
                    <a:pt x="42285" y="1"/>
                  </a:moveTo>
                  <a:lnTo>
                    <a:pt x="10969" y="707"/>
                  </a:lnTo>
                  <a:lnTo>
                    <a:pt x="9498" y="36736"/>
                  </a:lnTo>
                  <a:lnTo>
                    <a:pt x="1" y="132213"/>
                  </a:lnTo>
                  <a:lnTo>
                    <a:pt x="6494" y="132213"/>
                  </a:lnTo>
                  <a:lnTo>
                    <a:pt x="4228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3;p32">
              <a:extLst>
                <a:ext uri="{FF2B5EF4-FFF2-40B4-BE49-F238E27FC236}">
                  <a16:creationId xmlns:a16="http://schemas.microsoft.com/office/drawing/2014/main" id="{AC053820-C393-00B5-5491-55036967B9C2}"/>
                </a:ext>
              </a:extLst>
            </p:cNvPr>
            <p:cNvSpPr/>
            <p:nvPr/>
          </p:nvSpPr>
          <p:spPr>
            <a:xfrm>
              <a:off x="5751139" y="1173918"/>
              <a:ext cx="320704" cy="412699"/>
            </a:xfrm>
            <a:custGeom>
              <a:avLst/>
              <a:gdLst/>
              <a:ahLst/>
              <a:cxnLst/>
              <a:rect l="l" t="t" r="r" b="b"/>
              <a:pathLst>
                <a:path w="20317" h="26145" extrusionOk="0">
                  <a:moveTo>
                    <a:pt x="11913" y="0"/>
                  </a:moveTo>
                  <a:lnTo>
                    <a:pt x="8980" y="319"/>
                  </a:lnTo>
                  <a:lnTo>
                    <a:pt x="6882" y="527"/>
                  </a:lnTo>
                  <a:lnTo>
                    <a:pt x="6136" y="607"/>
                  </a:lnTo>
                  <a:lnTo>
                    <a:pt x="5768" y="627"/>
                  </a:lnTo>
                  <a:lnTo>
                    <a:pt x="5728" y="637"/>
                  </a:lnTo>
                  <a:lnTo>
                    <a:pt x="5678" y="647"/>
                  </a:lnTo>
                  <a:lnTo>
                    <a:pt x="5539" y="706"/>
                  </a:lnTo>
                  <a:lnTo>
                    <a:pt x="5370" y="786"/>
                  </a:lnTo>
                  <a:lnTo>
                    <a:pt x="5161" y="905"/>
                  </a:lnTo>
                  <a:lnTo>
                    <a:pt x="4684" y="1184"/>
                  </a:lnTo>
                  <a:lnTo>
                    <a:pt x="4167" y="1502"/>
                  </a:lnTo>
                  <a:lnTo>
                    <a:pt x="3670" y="1820"/>
                  </a:lnTo>
                  <a:lnTo>
                    <a:pt x="3242" y="2109"/>
                  </a:lnTo>
                  <a:lnTo>
                    <a:pt x="2834" y="2377"/>
                  </a:lnTo>
                  <a:lnTo>
                    <a:pt x="1800" y="5957"/>
                  </a:lnTo>
                  <a:lnTo>
                    <a:pt x="2387" y="10949"/>
                  </a:lnTo>
                  <a:lnTo>
                    <a:pt x="318" y="15554"/>
                  </a:lnTo>
                  <a:lnTo>
                    <a:pt x="0" y="20377"/>
                  </a:lnTo>
                  <a:lnTo>
                    <a:pt x="7349" y="26144"/>
                  </a:lnTo>
                  <a:lnTo>
                    <a:pt x="12948" y="23609"/>
                  </a:lnTo>
                  <a:lnTo>
                    <a:pt x="12948" y="18736"/>
                  </a:lnTo>
                  <a:lnTo>
                    <a:pt x="17075" y="18736"/>
                  </a:lnTo>
                  <a:lnTo>
                    <a:pt x="17075" y="11287"/>
                  </a:lnTo>
                  <a:lnTo>
                    <a:pt x="20317" y="11287"/>
                  </a:lnTo>
                  <a:lnTo>
                    <a:pt x="17075" y="4615"/>
                  </a:lnTo>
                  <a:lnTo>
                    <a:pt x="17075" y="468"/>
                  </a:lnTo>
                  <a:lnTo>
                    <a:pt x="11913" y="0"/>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4;p32">
              <a:extLst>
                <a:ext uri="{FF2B5EF4-FFF2-40B4-BE49-F238E27FC236}">
                  <a16:creationId xmlns:a16="http://schemas.microsoft.com/office/drawing/2014/main" id="{1240E8E2-2E63-2E4B-C4F0-12495B5CE91E}"/>
                </a:ext>
              </a:extLst>
            </p:cNvPr>
            <p:cNvSpPr/>
            <p:nvPr/>
          </p:nvSpPr>
          <p:spPr>
            <a:xfrm>
              <a:off x="5379576" y="1495553"/>
              <a:ext cx="832596" cy="1297401"/>
            </a:xfrm>
            <a:custGeom>
              <a:avLst/>
              <a:gdLst/>
              <a:ahLst/>
              <a:cxnLst/>
              <a:rect l="l" t="t" r="r" b="b"/>
              <a:pathLst>
                <a:path w="52746" h="82192" extrusionOk="0">
                  <a:moveTo>
                    <a:pt x="23539" y="1"/>
                  </a:moveTo>
                  <a:lnTo>
                    <a:pt x="1830" y="13187"/>
                  </a:lnTo>
                  <a:lnTo>
                    <a:pt x="1562" y="13625"/>
                  </a:lnTo>
                  <a:lnTo>
                    <a:pt x="1323" y="14072"/>
                  </a:lnTo>
                  <a:lnTo>
                    <a:pt x="1104" y="14520"/>
                  </a:lnTo>
                  <a:lnTo>
                    <a:pt x="905" y="14967"/>
                  </a:lnTo>
                  <a:lnTo>
                    <a:pt x="736" y="15425"/>
                  </a:lnTo>
                  <a:lnTo>
                    <a:pt x="577" y="15872"/>
                  </a:lnTo>
                  <a:lnTo>
                    <a:pt x="448" y="16329"/>
                  </a:lnTo>
                  <a:lnTo>
                    <a:pt x="329" y="16777"/>
                  </a:lnTo>
                  <a:lnTo>
                    <a:pt x="229" y="17234"/>
                  </a:lnTo>
                  <a:lnTo>
                    <a:pt x="150" y="17692"/>
                  </a:lnTo>
                  <a:lnTo>
                    <a:pt x="90" y="18139"/>
                  </a:lnTo>
                  <a:lnTo>
                    <a:pt x="50" y="18597"/>
                  </a:lnTo>
                  <a:lnTo>
                    <a:pt x="20" y="19044"/>
                  </a:lnTo>
                  <a:lnTo>
                    <a:pt x="1" y="19492"/>
                  </a:lnTo>
                  <a:lnTo>
                    <a:pt x="10" y="19949"/>
                  </a:lnTo>
                  <a:lnTo>
                    <a:pt x="20" y="20387"/>
                  </a:lnTo>
                  <a:lnTo>
                    <a:pt x="50" y="20834"/>
                  </a:lnTo>
                  <a:lnTo>
                    <a:pt x="100" y="21282"/>
                  </a:lnTo>
                  <a:lnTo>
                    <a:pt x="150" y="21719"/>
                  </a:lnTo>
                  <a:lnTo>
                    <a:pt x="219" y="22157"/>
                  </a:lnTo>
                  <a:lnTo>
                    <a:pt x="299" y="22585"/>
                  </a:lnTo>
                  <a:lnTo>
                    <a:pt x="398" y="23022"/>
                  </a:lnTo>
                  <a:lnTo>
                    <a:pt x="498" y="23450"/>
                  </a:lnTo>
                  <a:lnTo>
                    <a:pt x="607" y="23867"/>
                  </a:lnTo>
                  <a:lnTo>
                    <a:pt x="726" y="24285"/>
                  </a:lnTo>
                  <a:lnTo>
                    <a:pt x="856" y="24693"/>
                  </a:lnTo>
                  <a:lnTo>
                    <a:pt x="995" y="25101"/>
                  </a:lnTo>
                  <a:lnTo>
                    <a:pt x="1134" y="25508"/>
                  </a:lnTo>
                  <a:lnTo>
                    <a:pt x="1283" y="25906"/>
                  </a:lnTo>
                  <a:lnTo>
                    <a:pt x="1442" y="26294"/>
                  </a:lnTo>
                  <a:lnTo>
                    <a:pt x="1602" y="26672"/>
                  </a:lnTo>
                  <a:lnTo>
                    <a:pt x="1771" y="27050"/>
                  </a:lnTo>
                  <a:lnTo>
                    <a:pt x="1940" y="27428"/>
                  </a:lnTo>
                  <a:lnTo>
                    <a:pt x="2119" y="27786"/>
                  </a:lnTo>
                  <a:lnTo>
                    <a:pt x="2477" y="28492"/>
                  </a:lnTo>
                  <a:lnTo>
                    <a:pt x="2845" y="29158"/>
                  </a:lnTo>
                  <a:lnTo>
                    <a:pt x="3213" y="29794"/>
                  </a:lnTo>
                  <a:lnTo>
                    <a:pt x="3581" y="30391"/>
                  </a:lnTo>
                  <a:lnTo>
                    <a:pt x="3939" y="30958"/>
                  </a:lnTo>
                  <a:lnTo>
                    <a:pt x="4287" y="31475"/>
                  </a:lnTo>
                  <a:lnTo>
                    <a:pt x="4625" y="31942"/>
                  </a:lnTo>
                  <a:lnTo>
                    <a:pt x="4933" y="32370"/>
                  </a:lnTo>
                  <a:lnTo>
                    <a:pt x="5221" y="32748"/>
                  </a:lnTo>
                  <a:lnTo>
                    <a:pt x="5470" y="33076"/>
                  </a:lnTo>
                  <a:lnTo>
                    <a:pt x="5689" y="33344"/>
                  </a:lnTo>
                  <a:lnTo>
                    <a:pt x="6007" y="33722"/>
                  </a:lnTo>
                  <a:lnTo>
                    <a:pt x="6116" y="33852"/>
                  </a:lnTo>
                  <a:lnTo>
                    <a:pt x="7727" y="45457"/>
                  </a:lnTo>
                  <a:lnTo>
                    <a:pt x="6952" y="82192"/>
                  </a:lnTo>
                  <a:lnTo>
                    <a:pt x="6952" y="82192"/>
                  </a:lnTo>
                  <a:lnTo>
                    <a:pt x="43348" y="82182"/>
                  </a:lnTo>
                  <a:lnTo>
                    <a:pt x="43617" y="81307"/>
                  </a:lnTo>
                  <a:lnTo>
                    <a:pt x="43925" y="80253"/>
                  </a:lnTo>
                  <a:lnTo>
                    <a:pt x="44343" y="78811"/>
                  </a:lnTo>
                  <a:lnTo>
                    <a:pt x="44850" y="76991"/>
                  </a:lnTo>
                  <a:lnTo>
                    <a:pt x="45437" y="74833"/>
                  </a:lnTo>
                  <a:lnTo>
                    <a:pt x="45755" y="73630"/>
                  </a:lnTo>
                  <a:lnTo>
                    <a:pt x="46083" y="72347"/>
                  </a:lnTo>
                  <a:lnTo>
                    <a:pt x="46421" y="70984"/>
                  </a:lnTo>
                  <a:lnTo>
                    <a:pt x="46769" y="69552"/>
                  </a:lnTo>
                  <a:lnTo>
                    <a:pt x="47127" y="68051"/>
                  </a:lnTo>
                  <a:lnTo>
                    <a:pt x="47495" y="66470"/>
                  </a:lnTo>
                  <a:lnTo>
                    <a:pt x="47873" y="64829"/>
                  </a:lnTo>
                  <a:lnTo>
                    <a:pt x="48251" y="63128"/>
                  </a:lnTo>
                  <a:lnTo>
                    <a:pt x="48629" y="61358"/>
                  </a:lnTo>
                  <a:lnTo>
                    <a:pt x="49007" y="59538"/>
                  </a:lnTo>
                  <a:lnTo>
                    <a:pt x="49385" y="57659"/>
                  </a:lnTo>
                  <a:lnTo>
                    <a:pt x="49753" y="55720"/>
                  </a:lnTo>
                  <a:lnTo>
                    <a:pt x="50121" y="53731"/>
                  </a:lnTo>
                  <a:lnTo>
                    <a:pt x="50488" y="51702"/>
                  </a:lnTo>
                  <a:lnTo>
                    <a:pt x="50837" y="49614"/>
                  </a:lnTo>
                  <a:lnTo>
                    <a:pt x="51185" y="47486"/>
                  </a:lnTo>
                  <a:lnTo>
                    <a:pt x="51513" y="45328"/>
                  </a:lnTo>
                  <a:lnTo>
                    <a:pt x="51831" y="43120"/>
                  </a:lnTo>
                  <a:lnTo>
                    <a:pt x="52139" y="40872"/>
                  </a:lnTo>
                  <a:lnTo>
                    <a:pt x="52428" y="38605"/>
                  </a:lnTo>
                  <a:lnTo>
                    <a:pt x="52497" y="38028"/>
                  </a:lnTo>
                  <a:lnTo>
                    <a:pt x="52547" y="37461"/>
                  </a:lnTo>
                  <a:lnTo>
                    <a:pt x="52597" y="36905"/>
                  </a:lnTo>
                  <a:lnTo>
                    <a:pt x="52646" y="36348"/>
                  </a:lnTo>
                  <a:lnTo>
                    <a:pt x="52676" y="35801"/>
                  </a:lnTo>
                  <a:lnTo>
                    <a:pt x="52706" y="35254"/>
                  </a:lnTo>
                  <a:lnTo>
                    <a:pt x="52726" y="34717"/>
                  </a:lnTo>
                  <a:lnTo>
                    <a:pt x="52736" y="34180"/>
                  </a:lnTo>
                  <a:lnTo>
                    <a:pt x="52746" y="33643"/>
                  </a:lnTo>
                  <a:lnTo>
                    <a:pt x="52746" y="33116"/>
                  </a:lnTo>
                  <a:lnTo>
                    <a:pt x="52736" y="32599"/>
                  </a:lnTo>
                  <a:lnTo>
                    <a:pt x="52716" y="32082"/>
                  </a:lnTo>
                  <a:lnTo>
                    <a:pt x="52696" y="31574"/>
                  </a:lnTo>
                  <a:lnTo>
                    <a:pt x="52676" y="31067"/>
                  </a:lnTo>
                  <a:lnTo>
                    <a:pt x="52636" y="30560"/>
                  </a:lnTo>
                  <a:lnTo>
                    <a:pt x="52597" y="30063"/>
                  </a:lnTo>
                  <a:lnTo>
                    <a:pt x="52547" y="29576"/>
                  </a:lnTo>
                  <a:lnTo>
                    <a:pt x="52497" y="29088"/>
                  </a:lnTo>
                  <a:lnTo>
                    <a:pt x="52438" y="28601"/>
                  </a:lnTo>
                  <a:lnTo>
                    <a:pt x="52378" y="28124"/>
                  </a:lnTo>
                  <a:lnTo>
                    <a:pt x="52308" y="27656"/>
                  </a:lnTo>
                  <a:lnTo>
                    <a:pt x="52229" y="27189"/>
                  </a:lnTo>
                  <a:lnTo>
                    <a:pt x="52149" y="26721"/>
                  </a:lnTo>
                  <a:lnTo>
                    <a:pt x="52060" y="26264"/>
                  </a:lnTo>
                  <a:lnTo>
                    <a:pt x="51970" y="25807"/>
                  </a:lnTo>
                  <a:lnTo>
                    <a:pt x="51871" y="25359"/>
                  </a:lnTo>
                  <a:lnTo>
                    <a:pt x="51662" y="24474"/>
                  </a:lnTo>
                  <a:lnTo>
                    <a:pt x="51433" y="23609"/>
                  </a:lnTo>
                  <a:lnTo>
                    <a:pt x="51195" y="22764"/>
                  </a:lnTo>
                  <a:lnTo>
                    <a:pt x="50926" y="21938"/>
                  </a:lnTo>
                  <a:lnTo>
                    <a:pt x="50648" y="21133"/>
                  </a:lnTo>
                  <a:lnTo>
                    <a:pt x="50359" y="20337"/>
                  </a:lnTo>
                  <a:lnTo>
                    <a:pt x="50051" y="19571"/>
                  </a:lnTo>
                  <a:lnTo>
                    <a:pt x="49723" y="18816"/>
                  </a:lnTo>
                  <a:lnTo>
                    <a:pt x="49395" y="18080"/>
                  </a:lnTo>
                  <a:lnTo>
                    <a:pt x="49047" y="17374"/>
                  </a:lnTo>
                  <a:lnTo>
                    <a:pt x="48689" y="16668"/>
                  </a:lnTo>
                  <a:lnTo>
                    <a:pt x="48321" y="15991"/>
                  </a:lnTo>
                  <a:lnTo>
                    <a:pt x="47953" y="15335"/>
                  </a:lnTo>
                  <a:lnTo>
                    <a:pt x="47565" y="14689"/>
                  </a:lnTo>
                  <a:lnTo>
                    <a:pt x="47177" y="14072"/>
                  </a:lnTo>
                  <a:lnTo>
                    <a:pt x="46779" y="13465"/>
                  </a:lnTo>
                  <a:lnTo>
                    <a:pt x="46381" y="12879"/>
                  </a:lnTo>
                  <a:lnTo>
                    <a:pt x="45984" y="12302"/>
                  </a:lnTo>
                  <a:lnTo>
                    <a:pt x="45576" y="11755"/>
                  </a:lnTo>
                  <a:lnTo>
                    <a:pt x="45158" y="11218"/>
                  </a:lnTo>
                  <a:lnTo>
                    <a:pt x="44751" y="10701"/>
                  </a:lnTo>
                  <a:lnTo>
                    <a:pt x="44343" y="10204"/>
                  </a:lnTo>
                  <a:lnTo>
                    <a:pt x="43935" y="9726"/>
                  </a:lnTo>
                  <a:lnTo>
                    <a:pt x="43517" y="9259"/>
                  </a:lnTo>
                  <a:lnTo>
                    <a:pt x="43120" y="8821"/>
                  </a:lnTo>
                  <a:lnTo>
                    <a:pt x="42712" y="8394"/>
                  </a:lnTo>
                  <a:lnTo>
                    <a:pt x="42314" y="7976"/>
                  </a:lnTo>
                  <a:lnTo>
                    <a:pt x="41916" y="7588"/>
                  </a:lnTo>
                  <a:lnTo>
                    <a:pt x="41529" y="7210"/>
                  </a:lnTo>
                  <a:lnTo>
                    <a:pt x="41151" y="6852"/>
                  </a:lnTo>
                  <a:lnTo>
                    <a:pt x="40783" y="6514"/>
                  </a:lnTo>
                  <a:lnTo>
                    <a:pt x="40415" y="6186"/>
                  </a:lnTo>
                  <a:lnTo>
                    <a:pt x="40067" y="5888"/>
                  </a:lnTo>
                  <a:lnTo>
                    <a:pt x="39390" y="5321"/>
                  </a:lnTo>
                  <a:lnTo>
                    <a:pt x="38774" y="4824"/>
                  </a:lnTo>
                  <a:lnTo>
                    <a:pt x="38207" y="4406"/>
                  </a:lnTo>
                  <a:lnTo>
                    <a:pt x="37710" y="4038"/>
                  </a:lnTo>
                  <a:lnTo>
                    <a:pt x="37292" y="3750"/>
                  </a:lnTo>
                  <a:lnTo>
                    <a:pt x="36954" y="3521"/>
                  </a:lnTo>
                  <a:lnTo>
                    <a:pt x="36696" y="3362"/>
                  </a:lnTo>
                  <a:lnTo>
                    <a:pt x="36487" y="3233"/>
                  </a:lnTo>
                  <a:lnTo>
                    <a:pt x="36278" y="3988"/>
                  </a:lnTo>
                  <a:lnTo>
                    <a:pt x="35075" y="3531"/>
                  </a:lnTo>
                  <a:lnTo>
                    <a:pt x="29486" y="5132"/>
                  </a:lnTo>
                  <a:lnTo>
                    <a:pt x="28491" y="5848"/>
                  </a:lnTo>
                  <a:lnTo>
                    <a:pt x="27974" y="5162"/>
                  </a:lnTo>
                  <a:lnTo>
                    <a:pt x="27467" y="4525"/>
                  </a:lnTo>
                  <a:lnTo>
                    <a:pt x="26990" y="3919"/>
                  </a:lnTo>
                  <a:lnTo>
                    <a:pt x="26532" y="3362"/>
                  </a:lnTo>
                  <a:lnTo>
                    <a:pt x="26095" y="2835"/>
                  </a:lnTo>
                  <a:lnTo>
                    <a:pt x="25687" y="2357"/>
                  </a:lnTo>
                  <a:lnTo>
                    <a:pt x="24961" y="1522"/>
                  </a:lnTo>
                  <a:lnTo>
                    <a:pt x="24364" y="866"/>
                  </a:lnTo>
                  <a:lnTo>
                    <a:pt x="23917" y="388"/>
                  </a:lnTo>
                  <a:lnTo>
                    <a:pt x="235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45;p32">
              <a:extLst>
                <a:ext uri="{FF2B5EF4-FFF2-40B4-BE49-F238E27FC236}">
                  <a16:creationId xmlns:a16="http://schemas.microsoft.com/office/drawing/2014/main" id="{B0B3F6FD-62E2-589F-A130-D845D7DFAB2E}"/>
                </a:ext>
              </a:extLst>
            </p:cNvPr>
            <p:cNvSpPr/>
            <p:nvPr/>
          </p:nvSpPr>
          <p:spPr>
            <a:xfrm>
              <a:off x="5877498" y="1554416"/>
              <a:ext cx="94189" cy="86675"/>
            </a:xfrm>
            <a:custGeom>
              <a:avLst/>
              <a:gdLst/>
              <a:ahLst/>
              <a:cxnLst/>
              <a:rect l="l" t="t" r="r" b="b"/>
              <a:pathLst>
                <a:path w="5967" h="5491" extrusionOk="0">
                  <a:moveTo>
                    <a:pt x="2864" y="1"/>
                  </a:moveTo>
                  <a:lnTo>
                    <a:pt x="0" y="3213"/>
                  </a:lnTo>
                  <a:lnTo>
                    <a:pt x="3670" y="5490"/>
                  </a:lnTo>
                  <a:lnTo>
                    <a:pt x="5967" y="2397"/>
                  </a:lnTo>
                  <a:lnTo>
                    <a:pt x="28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6;p32">
              <a:extLst>
                <a:ext uri="{FF2B5EF4-FFF2-40B4-BE49-F238E27FC236}">
                  <a16:creationId xmlns:a16="http://schemas.microsoft.com/office/drawing/2014/main" id="{74A60279-6999-73F2-C24F-AB672B3B7EA0}"/>
                </a:ext>
              </a:extLst>
            </p:cNvPr>
            <p:cNvSpPr/>
            <p:nvPr/>
          </p:nvSpPr>
          <p:spPr>
            <a:xfrm>
              <a:off x="5714550" y="1495553"/>
              <a:ext cx="208173" cy="132973"/>
            </a:xfrm>
            <a:custGeom>
              <a:avLst/>
              <a:gdLst/>
              <a:ahLst/>
              <a:cxnLst/>
              <a:rect l="l" t="t" r="r" b="b"/>
              <a:pathLst>
                <a:path w="13188" h="8424" extrusionOk="0">
                  <a:moveTo>
                    <a:pt x="2318" y="1"/>
                  </a:moveTo>
                  <a:lnTo>
                    <a:pt x="1" y="1413"/>
                  </a:lnTo>
                  <a:lnTo>
                    <a:pt x="9001" y="8424"/>
                  </a:lnTo>
                  <a:lnTo>
                    <a:pt x="13187" y="3730"/>
                  </a:lnTo>
                  <a:lnTo>
                    <a:pt x="12382" y="3610"/>
                  </a:lnTo>
                  <a:lnTo>
                    <a:pt x="11626" y="3491"/>
                  </a:lnTo>
                  <a:lnTo>
                    <a:pt x="10900" y="3362"/>
                  </a:lnTo>
                  <a:lnTo>
                    <a:pt x="10204" y="3233"/>
                  </a:lnTo>
                  <a:lnTo>
                    <a:pt x="9548" y="3093"/>
                  </a:lnTo>
                  <a:lnTo>
                    <a:pt x="8931" y="2944"/>
                  </a:lnTo>
                  <a:lnTo>
                    <a:pt x="8344" y="2795"/>
                  </a:lnTo>
                  <a:lnTo>
                    <a:pt x="7797" y="2646"/>
                  </a:lnTo>
                  <a:lnTo>
                    <a:pt x="7280" y="2497"/>
                  </a:lnTo>
                  <a:lnTo>
                    <a:pt x="6783" y="2338"/>
                  </a:lnTo>
                  <a:lnTo>
                    <a:pt x="6326" y="2188"/>
                  </a:lnTo>
                  <a:lnTo>
                    <a:pt x="5898" y="2029"/>
                  </a:lnTo>
                  <a:lnTo>
                    <a:pt x="5500" y="1880"/>
                  </a:lnTo>
                  <a:lnTo>
                    <a:pt x="5132" y="1721"/>
                  </a:lnTo>
                  <a:lnTo>
                    <a:pt x="4784" y="1572"/>
                  </a:lnTo>
                  <a:lnTo>
                    <a:pt x="4476" y="1423"/>
                  </a:lnTo>
                  <a:lnTo>
                    <a:pt x="4178" y="1274"/>
                  </a:lnTo>
                  <a:lnTo>
                    <a:pt x="3909" y="1134"/>
                  </a:lnTo>
                  <a:lnTo>
                    <a:pt x="3670" y="1005"/>
                  </a:lnTo>
                  <a:lnTo>
                    <a:pt x="3452" y="866"/>
                  </a:lnTo>
                  <a:lnTo>
                    <a:pt x="3253" y="746"/>
                  </a:lnTo>
                  <a:lnTo>
                    <a:pt x="3074" y="627"/>
                  </a:lnTo>
                  <a:lnTo>
                    <a:pt x="2785" y="418"/>
                  </a:lnTo>
                  <a:lnTo>
                    <a:pt x="2577" y="249"/>
                  </a:lnTo>
                  <a:lnTo>
                    <a:pt x="2427" y="110"/>
                  </a:lnTo>
                  <a:lnTo>
                    <a:pt x="23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7;p32">
              <a:extLst>
                <a:ext uri="{FF2B5EF4-FFF2-40B4-BE49-F238E27FC236}">
                  <a16:creationId xmlns:a16="http://schemas.microsoft.com/office/drawing/2014/main" id="{4AB231AC-F9F3-12F0-C41E-6A292A1E1D85}"/>
                </a:ext>
              </a:extLst>
            </p:cNvPr>
            <p:cNvSpPr/>
            <p:nvPr/>
          </p:nvSpPr>
          <p:spPr>
            <a:xfrm>
              <a:off x="5855210" y="1621297"/>
              <a:ext cx="145206" cy="943896"/>
            </a:xfrm>
            <a:custGeom>
              <a:avLst/>
              <a:gdLst/>
              <a:ahLst/>
              <a:cxnLst/>
              <a:rect l="l" t="t" r="r" b="b"/>
              <a:pathLst>
                <a:path w="9199" h="59797" extrusionOk="0">
                  <a:moveTo>
                    <a:pt x="5867" y="0"/>
                  </a:moveTo>
                  <a:lnTo>
                    <a:pt x="3342" y="40"/>
                  </a:lnTo>
                  <a:lnTo>
                    <a:pt x="3461" y="1164"/>
                  </a:lnTo>
                  <a:lnTo>
                    <a:pt x="3570" y="2287"/>
                  </a:lnTo>
                  <a:lnTo>
                    <a:pt x="3670" y="3431"/>
                  </a:lnTo>
                  <a:lnTo>
                    <a:pt x="3749" y="4575"/>
                  </a:lnTo>
                  <a:lnTo>
                    <a:pt x="3829" y="5728"/>
                  </a:lnTo>
                  <a:lnTo>
                    <a:pt x="3888" y="6882"/>
                  </a:lnTo>
                  <a:lnTo>
                    <a:pt x="3938" y="8045"/>
                  </a:lnTo>
                  <a:lnTo>
                    <a:pt x="3978" y="9209"/>
                  </a:lnTo>
                  <a:lnTo>
                    <a:pt x="4008" y="10372"/>
                  </a:lnTo>
                  <a:lnTo>
                    <a:pt x="4028" y="11536"/>
                  </a:lnTo>
                  <a:lnTo>
                    <a:pt x="4038" y="12709"/>
                  </a:lnTo>
                  <a:lnTo>
                    <a:pt x="4038" y="13873"/>
                  </a:lnTo>
                  <a:lnTo>
                    <a:pt x="4038" y="15046"/>
                  </a:lnTo>
                  <a:lnTo>
                    <a:pt x="4018" y="16210"/>
                  </a:lnTo>
                  <a:lnTo>
                    <a:pt x="3998" y="17373"/>
                  </a:lnTo>
                  <a:lnTo>
                    <a:pt x="3968" y="18527"/>
                  </a:lnTo>
                  <a:lnTo>
                    <a:pt x="3928" y="19680"/>
                  </a:lnTo>
                  <a:lnTo>
                    <a:pt x="3879" y="20834"/>
                  </a:lnTo>
                  <a:lnTo>
                    <a:pt x="3829" y="21977"/>
                  </a:lnTo>
                  <a:lnTo>
                    <a:pt x="3769" y="23111"/>
                  </a:lnTo>
                  <a:lnTo>
                    <a:pt x="3700" y="24245"/>
                  </a:lnTo>
                  <a:lnTo>
                    <a:pt x="3630" y="25359"/>
                  </a:lnTo>
                  <a:lnTo>
                    <a:pt x="3481" y="27576"/>
                  </a:lnTo>
                  <a:lnTo>
                    <a:pt x="3302" y="29744"/>
                  </a:lnTo>
                  <a:lnTo>
                    <a:pt x="3113" y="31862"/>
                  </a:lnTo>
                  <a:lnTo>
                    <a:pt x="2904" y="33921"/>
                  </a:lnTo>
                  <a:lnTo>
                    <a:pt x="2685" y="35920"/>
                  </a:lnTo>
                  <a:lnTo>
                    <a:pt x="2466" y="37849"/>
                  </a:lnTo>
                  <a:lnTo>
                    <a:pt x="2238" y="39708"/>
                  </a:lnTo>
                  <a:lnTo>
                    <a:pt x="2009" y="41479"/>
                  </a:lnTo>
                  <a:lnTo>
                    <a:pt x="1770" y="43149"/>
                  </a:lnTo>
                  <a:lnTo>
                    <a:pt x="1542" y="44740"/>
                  </a:lnTo>
                  <a:lnTo>
                    <a:pt x="1323" y="46212"/>
                  </a:lnTo>
                  <a:lnTo>
                    <a:pt x="1104" y="47584"/>
                  </a:lnTo>
                  <a:lnTo>
                    <a:pt x="905" y="48837"/>
                  </a:lnTo>
                  <a:lnTo>
                    <a:pt x="547" y="50976"/>
                  </a:lnTo>
                  <a:lnTo>
                    <a:pt x="259" y="52567"/>
                  </a:lnTo>
                  <a:lnTo>
                    <a:pt x="70" y="53551"/>
                  </a:lnTo>
                  <a:lnTo>
                    <a:pt x="0" y="53899"/>
                  </a:lnTo>
                  <a:lnTo>
                    <a:pt x="4396" y="59796"/>
                  </a:lnTo>
                  <a:lnTo>
                    <a:pt x="8244" y="54357"/>
                  </a:lnTo>
                  <a:lnTo>
                    <a:pt x="8383" y="52955"/>
                  </a:lnTo>
                  <a:lnTo>
                    <a:pt x="8513" y="51562"/>
                  </a:lnTo>
                  <a:lnTo>
                    <a:pt x="8622" y="50190"/>
                  </a:lnTo>
                  <a:lnTo>
                    <a:pt x="8731" y="48818"/>
                  </a:lnTo>
                  <a:lnTo>
                    <a:pt x="8821" y="47455"/>
                  </a:lnTo>
                  <a:lnTo>
                    <a:pt x="8900" y="46103"/>
                  </a:lnTo>
                  <a:lnTo>
                    <a:pt x="8970" y="44760"/>
                  </a:lnTo>
                  <a:lnTo>
                    <a:pt x="9030" y="43438"/>
                  </a:lnTo>
                  <a:lnTo>
                    <a:pt x="9079" y="42115"/>
                  </a:lnTo>
                  <a:lnTo>
                    <a:pt x="9119" y="40812"/>
                  </a:lnTo>
                  <a:lnTo>
                    <a:pt x="9159" y="39520"/>
                  </a:lnTo>
                  <a:lnTo>
                    <a:pt x="9179" y="38237"/>
                  </a:lnTo>
                  <a:lnTo>
                    <a:pt x="9189" y="36974"/>
                  </a:lnTo>
                  <a:lnTo>
                    <a:pt x="9199" y="35721"/>
                  </a:lnTo>
                  <a:lnTo>
                    <a:pt x="9189" y="34478"/>
                  </a:lnTo>
                  <a:lnTo>
                    <a:pt x="9179" y="33255"/>
                  </a:lnTo>
                  <a:lnTo>
                    <a:pt x="9169" y="32041"/>
                  </a:lnTo>
                  <a:lnTo>
                    <a:pt x="9139" y="30848"/>
                  </a:lnTo>
                  <a:lnTo>
                    <a:pt x="9109" y="29665"/>
                  </a:lnTo>
                  <a:lnTo>
                    <a:pt x="9070" y="28501"/>
                  </a:lnTo>
                  <a:lnTo>
                    <a:pt x="9020" y="27357"/>
                  </a:lnTo>
                  <a:lnTo>
                    <a:pt x="8970" y="26224"/>
                  </a:lnTo>
                  <a:lnTo>
                    <a:pt x="8920" y="25120"/>
                  </a:lnTo>
                  <a:lnTo>
                    <a:pt x="8861" y="24026"/>
                  </a:lnTo>
                  <a:lnTo>
                    <a:pt x="8721" y="21888"/>
                  </a:lnTo>
                  <a:lnTo>
                    <a:pt x="8572" y="19839"/>
                  </a:lnTo>
                  <a:lnTo>
                    <a:pt x="8403" y="17860"/>
                  </a:lnTo>
                  <a:lnTo>
                    <a:pt x="8224" y="15971"/>
                  </a:lnTo>
                  <a:lnTo>
                    <a:pt x="8035" y="14171"/>
                  </a:lnTo>
                  <a:lnTo>
                    <a:pt x="7836" y="12461"/>
                  </a:lnTo>
                  <a:lnTo>
                    <a:pt x="7638" y="10840"/>
                  </a:lnTo>
                  <a:lnTo>
                    <a:pt x="7439" y="9318"/>
                  </a:lnTo>
                  <a:lnTo>
                    <a:pt x="7240" y="7906"/>
                  </a:lnTo>
                  <a:lnTo>
                    <a:pt x="7041" y="6593"/>
                  </a:lnTo>
                  <a:lnTo>
                    <a:pt x="6862" y="5390"/>
                  </a:lnTo>
                  <a:lnTo>
                    <a:pt x="6673" y="4296"/>
                  </a:lnTo>
                  <a:lnTo>
                    <a:pt x="6514" y="3322"/>
                  </a:lnTo>
                  <a:lnTo>
                    <a:pt x="6355" y="2456"/>
                  </a:lnTo>
                  <a:lnTo>
                    <a:pt x="6096" y="1114"/>
                  </a:lnTo>
                  <a:lnTo>
                    <a:pt x="5927" y="289"/>
                  </a:lnTo>
                  <a:lnTo>
                    <a:pt x="5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8;p32">
              <a:extLst>
                <a:ext uri="{FF2B5EF4-FFF2-40B4-BE49-F238E27FC236}">
                  <a16:creationId xmlns:a16="http://schemas.microsoft.com/office/drawing/2014/main" id="{89D66C59-4227-523F-788C-59F7C1EED8D2}"/>
                </a:ext>
              </a:extLst>
            </p:cNvPr>
            <p:cNvSpPr/>
            <p:nvPr/>
          </p:nvSpPr>
          <p:spPr>
            <a:xfrm>
              <a:off x="5922706" y="1543745"/>
              <a:ext cx="74111" cy="61388"/>
            </a:xfrm>
            <a:custGeom>
              <a:avLst/>
              <a:gdLst/>
              <a:ahLst/>
              <a:cxnLst/>
              <a:rect l="l" t="t" r="r" b="b"/>
              <a:pathLst>
                <a:path w="4695" h="3889" extrusionOk="0">
                  <a:moveTo>
                    <a:pt x="2118" y="1"/>
                  </a:moveTo>
                  <a:lnTo>
                    <a:pt x="0" y="677"/>
                  </a:lnTo>
                  <a:lnTo>
                    <a:pt x="3879" y="3889"/>
                  </a:lnTo>
                  <a:lnTo>
                    <a:pt x="4694" y="2029"/>
                  </a:lnTo>
                  <a:lnTo>
                    <a:pt x="211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9;p32">
              <a:extLst>
                <a:ext uri="{FF2B5EF4-FFF2-40B4-BE49-F238E27FC236}">
                  <a16:creationId xmlns:a16="http://schemas.microsoft.com/office/drawing/2014/main" id="{4372F172-BCD0-31B0-1CD5-1B7D33C372B5}"/>
                </a:ext>
              </a:extLst>
            </p:cNvPr>
            <p:cNvSpPr/>
            <p:nvPr/>
          </p:nvSpPr>
          <p:spPr>
            <a:xfrm>
              <a:off x="5225278" y="4272418"/>
              <a:ext cx="216633" cy="83203"/>
            </a:xfrm>
            <a:custGeom>
              <a:avLst/>
              <a:gdLst/>
              <a:ahLst/>
              <a:cxnLst/>
              <a:rect l="l" t="t" r="r" b="b"/>
              <a:pathLst>
                <a:path w="13724" h="5271" extrusionOk="0">
                  <a:moveTo>
                    <a:pt x="3312" y="0"/>
                  </a:moveTo>
                  <a:lnTo>
                    <a:pt x="3023" y="10"/>
                  </a:lnTo>
                  <a:lnTo>
                    <a:pt x="2884" y="20"/>
                  </a:lnTo>
                  <a:lnTo>
                    <a:pt x="2745" y="30"/>
                  </a:lnTo>
                  <a:lnTo>
                    <a:pt x="2616" y="60"/>
                  </a:lnTo>
                  <a:lnTo>
                    <a:pt x="2476" y="90"/>
                  </a:lnTo>
                  <a:lnTo>
                    <a:pt x="2337" y="130"/>
                  </a:lnTo>
                  <a:lnTo>
                    <a:pt x="2198" y="169"/>
                  </a:lnTo>
                  <a:lnTo>
                    <a:pt x="2069" y="229"/>
                  </a:lnTo>
                  <a:lnTo>
                    <a:pt x="1929" y="289"/>
                  </a:lnTo>
                  <a:lnTo>
                    <a:pt x="1800" y="358"/>
                  </a:lnTo>
                  <a:lnTo>
                    <a:pt x="1671" y="438"/>
                  </a:lnTo>
                  <a:lnTo>
                    <a:pt x="1542" y="527"/>
                  </a:lnTo>
                  <a:lnTo>
                    <a:pt x="1422" y="617"/>
                  </a:lnTo>
                  <a:lnTo>
                    <a:pt x="1293" y="726"/>
                  </a:lnTo>
                  <a:lnTo>
                    <a:pt x="1174" y="846"/>
                  </a:lnTo>
                  <a:lnTo>
                    <a:pt x="1054" y="965"/>
                  </a:lnTo>
                  <a:lnTo>
                    <a:pt x="945" y="1104"/>
                  </a:lnTo>
                  <a:lnTo>
                    <a:pt x="826" y="1243"/>
                  </a:lnTo>
                  <a:lnTo>
                    <a:pt x="716" y="1403"/>
                  </a:lnTo>
                  <a:lnTo>
                    <a:pt x="617" y="1572"/>
                  </a:lnTo>
                  <a:lnTo>
                    <a:pt x="507" y="1751"/>
                  </a:lnTo>
                  <a:lnTo>
                    <a:pt x="468" y="1830"/>
                  </a:lnTo>
                  <a:lnTo>
                    <a:pt x="368" y="2039"/>
                  </a:lnTo>
                  <a:lnTo>
                    <a:pt x="308" y="2198"/>
                  </a:lnTo>
                  <a:lnTo>
                    <a:pt x="249" y="2377"/>
                  </a:lnTo>
                  <a:lnTo>
                    <a:pt x="179" y="2586"/>
                  </a:lnTo>
                  <a:lnTo>
                    <a:pt x="119" y="2825"/>
                  </a:lnTo>
                  <a:lnTo>
                    <a:pt x="70" y="3073"/>
                  </a:lnTo>
                  <a:lnTo>
                    <a:pt x="30" y="3352"/>
                  </a:lnTo>
                  <a:lnTo>
                    <a:pt x="0" y="3640"/>
                  </a:lnTo>
                  <a:lnTo>
                    <a:pt x="0" y="3948"/>
                  </a:lnTo>
                  <a:lnTo>
                    <a:pt x="10" y="4098"/>
                  </a:lnTo>
                  <a:lnTo>
                    <a:pt x="20" y="4257"/>
                  </a:lnTo>
                  <a:lnTo>
                    <a:pt x="40" y="4426"/>
                  </a:lnTo>
                  <a:lnTo>
                    <a:pt x="60" y="4585"/>
                  </a:lnTo>
                  <a:lnTo>
                    <a:pt x="100" y="4754"/>
                  </a:lnTo>
                  <a:lnTo>
                    <a:pt x="139" y="4923"/>
                  </a:lnTo>
                  <a:lnTo>
                    <a:pt x="189" y="5092"/>
                  </a:lnTo>
                  <a:lnTo>
                    <a:pt x="249" y="5271"/>
                  </a:lnTo>
                  <a:lnTo>
                    <a:pt x="8980" y="5271"/>
                  </a:lnTo>
                  <a:lnTo>
                    <a:pt x="8980" y="4147"/>
                  </a:lnTo>
                  <a:lnTo>
                    <a:pt x="10730" y="4147"/>
                  </a:lnTo>
                  <a:lnTo>
                    <a:pt x="10730" y="5271"/>
                  </a:lnTo>
                  <a:lnTo>
                    <a:pt x="13723" y="5271"/>
                  </a:lnTo>
                  <a:lnTo>
                    <a:pt x="13723" y="1751"/>
                  </a:lnTo>
                  <a:lnTo>
                    <a:pt x="7230" y="1751"/>
                  </a:lnTo>
                  <a:lnTo>
                    <a:pt x="7031" y="1592"/>
                  </a:lnTo>
                  <a:lnTo>
                    <a:pt x="6792" y="1413"/>
                  </a:lnTo>
                  <a:lnTo>
                    <a:pt x="6484" y="1194"/>
                  </a:lnTo>
                  <a:lnTo>
                    <a:pt x="6106" y="955"/>
                  </a:lnTo>
                  <a:lnTo>
                    <a:pt x="5897" y="836"/>
                  </a:lnTo>
                  <a:lnTo>
                    <a:pt x="5678" y="716"/>
                  </a:lnTo>
                  <a:lnTo>
                    <a:pt x="5440" y="597"/>
                  </a:lnTo>
                  <a:lnTo>
                    <a:pt x="5201" y="478"/>
                  </a:lnTo>
                  <a:lnTo>
                    <a:pt x="4943" y="368"/>
                  </a:lnTo>
                  <a:lnTo>
                    <a:pt x="4684" y="279"/>
                  </a:lnTo>
                  <a:lnTo>
                    <a:pt x="4415" y="189"/>
                  </a:lnTo>
                  <a:lnTo>
                    <a:pt x="4147" y="120"/>
                  </a:lnTo>
                  <a:lnTo>
                    <a:pt x="3869" y="60"/>
                  </a:lnTo>
                  <a:lnTo>
                    <a:pt x="3590" y="20"/>
                  </a:lnTo>
                  <a:lnTo>
                    <a:pt x="3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50;p32">
              <a:extLst>
                <a:ext uri="{FF2B5EF4-FFF2-40B4-BE49-F238E27FC236}">
                  <a16:creationId xmlns:a16="http://schemas.microsoft.com/office/drawing/2014/main" id="{E987F9E1-7838-E71F-EA89-93597D778715}"/>
                </a:ext>
              </a:extLst>
            </p:cNvPr>
            <p:cNvSpPr/>
            <p:nvPr/>
          </p:nvSpPr>
          <p:spPr>
            <a:xfrm>
              <a:off x="5733081" y="4272418"/>
              <a:ext cx="216633" cy="83203"/>
            </a:xfrm>
            <a:custGeom>
              <a:avLst/>
              <a:gdLst/>
              <a:ahLst/>
              <a:cxnLst/>
              <a:rect l="l" t="t" r="r" b="b"/>
              <a:pathLst>
                <a:path w="13724" h="5271" extrusionOk="0">
                  <a:moveTo>
                    <a:pt x="10412" y="0"/>
                  </a:moveTo>
                  <a:lnTo>
                    <a:pt x="10134" y="20"/>
                  </a:lnTo>
                  <a:lnTo>
                    <a:pt x="9855" y="60"/>
                  </a:lnTo>
                  <a:lnTo>
                    <a:pt x="9577" y="120"/>
                  </a:lnTo>
                  <a:lnTo>
                    <a:pt x="9308" y="189"/>
                  </a:lnTo>
                  <a:lnTo>
                    <a:pt x="9040" y="279"/>
                  </a:lnTo>
                  <a:lnTo>
                    <a:pt x="8781" y="368"/>
                  </a:lnTo>
                  <a:lnTo>
                    <a:pt x="8523" y="478"/>
                  </a:lnTo>
                  <a:lnTo>
                    <a:pt x="8284" y="597"/>
                  </a:lnTo>
                  <a:lnTo>
                    <a:pt x="8045" y="716"/>
                  </a:lnTo>
                  <a:lnTo>
                    <a:pt x="7827" y="836"/>
                  </a:lnTo>
                  <a:lnTo>
                    <a:pt x="7618" y="955"/>
                  </a:lnTo>
                  <a:lnTo>
                    <a:pt x="7240" y="1194"/>
                  </a:lnTo>
                  <a:lnTo>
                    <a:pt x="6932" y="1413"/>
                  </a:lnTo>
                  <a:lnTo>
                    <a:pt x="6693" y="1592"/>
                  </a:lnTo>
                  <a:lnTo>
                    <a:pt x="6494" y="1751"/>
                  </a:lnTo>
                  <a:lnTo>
                    <a:pt x="0" y="1751"/>
                  </a:lnTo>
                  <a:lnTo>
                    <a:pt x="0" y="5271"/>
                  </a:lnTo>
                  <a:lnTo>
                    <a:pt x="2994" y="5271"/>
                  </a:lnTo>
                  <a:lnTo>
                    <a:pt x="2994" y="4147"/>
                  </a:lnTo>
                  <a:lnTo>
                    <a:pt x="4744" y="4147"/>
                  </a:lnTo>
                  <a:lnTo>
                    <a:pt x="4744" y="5271"/>
                  </a:lnTo>
                  <a:lnTo>
                    <a:pt x="13475" y="5271"/>
                  </a:lnTo>
                  <a:lnTo>
                    <a:pt x="13535" y="5092"/>
                  </a:lnTo>
                  <a:lnTo>
                    <a:pt x="13585" y="4923"/>
                  </a:lnTo>
                  <a:lnTo>
                    <a:pt x="13624" y="4754"/>
                  </a:lnTo>
                  <a:lnTo>
                    <a:pt x="13664" y="4585"/>
                  </a:lnTo>
                  <a:lnTo>
                    <a:pt x="13684" y="4426"/>
                  </a:lnTo>
                  <a:lnTo>
                    <a:pt x="13704" y="4257"/>
                  </a:lnTo>
                  <a:lnTo>
                    <a:pt x="13724" y="4098"/>
                  </a:lnTo>
                  <a:lnTo>
                    <a:pt x="13724" y="3948"/>
                  </a:lnTo>
                  <a:lnTo>
                    <a:pt x="13724" y="3640"/>
                  </a:lnTo>
                  <a:lnTo>
                    <a:pt x="13694" y="3352"/>
                  </a:lnTo>
                  <a:lnTo>
                    <a:pt x="13654" y="3073"/>
                  </a:lnTo>
                  <a:lnTo>
                    <a:pt x="13604" y="2825"/>
                  </a:lnTo>
                  <a:lnTo>
                    <a:pt x="13545" y="2586"/>
                  </a:lnTo>
                  <a:lnTo>
                    <a:pt x="13475" y="2377"/>
                  </a:lnTo>
                  <a:lnTo>
                    <a:pt x="13415" y="2198"/>
                  </a:lnTo>
                  <a:lnTo>
                    <a:pt x="13356" y="2039"/>
                  </a:lnTo>
                  <a:lnTo>
                    <a:pt x="13256" y="1830"/>
                  </a:lnTo>
                  <a:lnTo>
                    <a:pt x="13217" y="1751"/>
                  </a:lnTo>
                  <a:lnTo>
                    <a:pt x="13107" y="1572"/>
                  </a:lnTo>
                  <a:lnTo>
                    <a:pt x="13008" y="1403"/>
                  </a:lnTo>
                  <a:lnTo>
                    <a:pt x="12898" y="1243"/>
                  </a:lnTo>
                  <a:lnTo>
                    <a:pt x="12779" y="1104"/>
                  </a:lnTo>
                  <a:lnTo>
                    <a:pt x="12670" y="965"/>
                  </a:lnTo>
                  <a:lnTo>
                    <a:pt x="12550" y="846"/>
                  </a:lnTo>
                  <a:lnTo>
                    <a:pt x="12431" y="726"/>
                  </a:lnTo>
                  <a:lnTo>
                    <a:pt x="12302" y="617"/>
                  </a:lnTo>
                  <a:lnTo>
                    <a:pt x="12182" y="527"/>
                  </a:lnTo>
                  <a:lnTo>
                    <a:pt x="12053" y="438"/>
                  </a:lnTo>
                  <a:lnTo>
                    <a:pt x="11924" y="358"/>
                  </a:lnTo>
                  <a:lnTo>
                    <a:pt x="11795" y="289"/>
                  </a:lnTo>
                  <a:lnTo>
                    <a:pt x="11655" y="229"/>
                  </a:lnTo>
                  <a:lnTo>
                    <a:pt x="11526" y="169"/>
                  </a:lnTo>
                  <a:lnTo>
                    <a:pt x="11387" y="130"/>
                  </a:lnTo>
                  <a:lnTo>
                    <a:pt x="11248" y="90"/>
                  </a:lnTo>
                  <a:lnTo>
                    <a:pt x="11118" y="60"/>
                  </a:lnTo>
                  <a:lnTo>
                    <a:pt x="10979" y="30"/>
                  </a:lnTo>
                  <a:lnTo>
                    <a:pt x="10840" y="20"/>
                  </a:lnTo>
                  <a:lnTo>
                    <a:pt x="10701" y="10"/>
                  </a:lnTo>
                  <a:lnTo>
                    <a:pt x="10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51;p32">
              <a:extLst>
                <a:ext uri="{FF2B5EF4-FFF2-40B4-BE49-F238E27FC236}">
                  <a16:creationId xmlns:a16="http://schemas.microsoft.com/office/drawing/2014/main" id="{E3F8C29E-1D74-E4E0-E818-264D523BF2DD}"/>
                </a:ext>
              </a:extLst>
            </p:cNvPr>
            <p:cNvSpPr/>
            <p:nvPr/>
          </p:nvSpPr>
          <p:spPr>
            <a:xfrm>
              <a:off x="5258710" y="2721984"/>
              <a:ext cx="320546" cy="135183"/>
            </a:xfrm>
            <a:custGeom>
              <a:avLst/>
              <a:gdLst/>
              <a:ahLst/>
              <a:cxnLst/>
              <a:rect l="l" t="t" r="r" b="b"/>
              <a:pathLst>
                <a:path w="20307" h="8564" extrusionOk="0">
                  <a:moveTo>
                    <a:pt x="4117" y="1"/>
                  </a:moveTo>
                  <a:lnTo>
                    <a:pt x="3899" y="21"/>
                  </a:lnTo>
                  <a:lnTo>
                    <a:pt x="3680" y="51"/>
                  </a:lnTo>
                  <a:lnTo>
                    <a:pt x="3471" y="90"/>
                  </a:lnTo>
                  <a:lnTo>
                    <a:pt x="3262" y="140"/>
                  </a:lnTo>
                  <a:lnTo>
                    <a:pt x="3053" y="190"/>
                  </a:lnTo>
                  <a:lnTo>
                    <a:pt x="2854" y="259"/>
                  </a:lnTo>
                  <a:lnTo>
                    <a:pt x="2655" y="339"/>
                  </a:lnTo>
                  <a:lnTo>
                    <a:pt x="2457" y="428"/>
                  </a:lnTo>
                  <a:lnTo>
                    <a:pt x="2278" y="528"/>
                  </a:lnTo>
                  <a:lnTo>
                    <a:pt x="2089" y="627"/>
                  </a:lnTo>
                  <a:lnTo>
                    <a:pt x="1920" y="747"/>
                  </a:lnTo>
                  <a:lnTo>
                    <a:pt x="1741" y="866"/>
                  </a:lnTo>
                  <a:lnTo>
                    <a:pt x="1581" y="995"/>
                  </a:lnTo>
                  <a:lnTo>
                    <a:pt x="1422" y="1135"/>
                  </a:lnTo>
                  <a:lnTo>
                    <a:pt x="1273" y="1274"/>
                  </a:lnTo>
                  <a:lnTo>
                    <a:pt x="1124" y="1423"/>
                  </a:lnTo>
                  <a:lnTo>
                    <a:pt x="995" y="1582"/>
                  </a:lnTo>
                  <a:lnTo>
                    <a:pt x="865" y="1751"/>
                  </a:lnTo>
                  <a:lnTo>
                    <a:pt x="736" y="1920"/>
                  </a:lnTo>
                  <a:lnTo>
                    <a:pt x="627" y="2099"/>
                  </a:lnTo>
                  <a:lnTo>
                    <a:pt x="517" y="2278"/>
                  </a:lnTo>
                  <a:lnTo>
                    <a:pt x="428" y="2467"/>
                  </a:lnTo>
                  <a:lnTo>
                    <a:pt x="338" y="2656"/>
                  </a:lnTo>
                  <a:lnTo>
                    <a:pt x="259" y="2855"/>
                  </a:lnTo>
                  <a:lnTo>
                    <a:pt x="189" y="3054"/>
                  </a:lnTo>
                  <a:lnTo>
                    <a:pt x="130" y="3263"/>
                  </a:lnTo>
                  <a:lnTo>
                    <a:pt x="80" y="3471"/>
                  </a:lnTo>
                  <a:lnTo>
                    <a:pt x="50" y="3690"/>
                  </a:lnTo>
                  <a:lnTo>
                    <a:pt x="20" y="3899"/>
                  </a:lnTo>
                  <a:lnTo>
                    <a:pt x="0" y="4128"/>
                  </a:lnTo>
                  <a:lnTo>
                    <a:pt x="0" y="4347"/>
                  </a:lnTo>
                  <a:lnTo>
                    <a:pt x="0" y="8563"/>
                  </a:lnTo>
                  <a:lnTo>
                    <a:pt x="2417" y="8563"/>
                  </a:lnTo>
                  <a:lnTo>
                    <a:pt x="2417" y="4347"/>
                  </a:lnTo>
                  <a:lnTo>
                    <a:pt x="2427" y="4148"/>
                  </a:lnTo>
                  <a:lnTo>
                    <a:pt x="2457" y="3959"/>
                  </a:lnTo>
                  <a:lnTo>
                    <a:pt x="2496" y="3770"/>
                  </a:lnTo>
                  <a:lnTo>
                    <a:pt x="2566" y="3601"/>
                  </a:lnTo>
                  <a:lnTo>
                    <a:pt x="2646" y="3432"/>
                  </a:lnTo>
                  <a:lnTo>
                    <a:pt x="2745" y="3273"/>
                  </a:lnTo>
                  <a:lnTo>
                    <a:pt x="2854" y="3123"/>
                  </a:lnTo>
                  <a:lnTo>
                    <a:pt x="2984" y="2984"/>
                  </a:lnTo>
                  <a:lnTo>
                    <a:pt x="3113" y="2855"/>
                  </a:lnTo>
                  <a:lnTo>
                    <a:pt x="3262" y="2746"/>
                  </a:lnTo>
                  <a:lnTo>
                    <a:pt x="3421" y="2646"/>
                  </a:lnTo>
                  <a:lnTo>
                    <a:pt x="3590" y="2567"/>
                  </a:lnTo>
                  <a:lnTo>
                    <a:pt x="3769" y="2507"/>
                  </a:lnTo>
                  <a:lnTo>
                    <a:pt x="3958" y="2457"/>
                  </a:lnTo>
                  <a:lnTo>
                    <a:pt x="4147" y="2427"/>
                  </a:lnTo>
                  <a:lnTo>
                    <a:pt x="4346" y="2417"/>
                  </a:lnTo>
                  <a:lnTo>
                    <a:pt x="15961" y="2417"/>
                  </a:lnTo>
                  <a:lnTo>
                    <a:pt x="16160" y="2427"/>
                  </a:lnTo>
                  <a:lnTo>
                    <a:pt x="16349" y="2457"/>
                  </a:lnTo>
                  <a:lnTo>
                    <a:pt x="16538" y="2507"/>
                  </a:lnTo>
                  <a:lnTo>
                    <a:pt x="16717" y="2567"/>
                  </a:lnTo>
                  <a:lnTo>
                    <a:pt x="16886" y="2646"/>
                  </a:lnTo>
                  <a:lnTo>
                    <a:pt x="17045" y="2746"/>
                  </a:lnTo>
                  <a:lnTo>
                    <a:pt x="17194" y="2855"/>
                  </a:lnTo>
                  <a:lnTo>
                    <a:pt x="17324" y="2984"/>
                  </a:lnTo>
                  <a:lnTo>
                    <a:pt x="17453" y="3123"/>
                  </a:lnTo>
                  <a:lnTo>
                    <a:pt x="17562" y="3273"/>
                  </a:lnTo>
                  <a:lnTo>
                    <a:pt x="17662" y="3432"/>
                  </a:lnTo>
                  <a:lnTo>
                    <a:pt x="17741" y="3601"/>
                  </a:lnTo>
                  <a:lnTo>
                    <a:pt x="17811" y="3770"/>
                  </a:lnTo>
                  <a:lnTo>
                    <a:pt x="17851" y="3959"/>
                  </a:lnTo>
                  <a:lnTo>
                    <a:pt x="17880" y="4148"/>
                  </a:lnTo>
                  <a:lnTo>
                    <a:pt x="17890" y="4347"/>
                  </a:lnTo>
                  <a:lnTo>
                    <a:pt x="17890" y="8563"/>
                  </a:lnTo>
                  <a:lnTo>
                    <a:pt x="20307" y="8563"/>
                  </a:lnTo>
                  <a:lnTo>
                    <a:pt x="20307" y="4347"/>
                  </a:lnTo>
                  <a:lnTo>
                    <a:pt x="20307" y="4128"/>
                  </a:lnTo>
                  <a:lnTo>
                    <a:pt x="20287" y="3899"/>
                  </a:lnTo>
                  <a:lnTo>
                    <a:pt x="20257" y="3690"/>
                  </a:lnTo>
                  <a:lnTo>
                    <a:pt x="20227" y="3471"/>
                  </a:lnTo>
                  <a:lnTo>
                    <a:pt x="20178" y="3263"/>
                  </a:lnTo>
                  <a:lnTo>
                    <a:pt x="20118" y="3054"/>
                  </a:lnTo>
                  <a:lnTo>
                    <a:pt x="20048" y="2855"/>
                  </a:lnTo>
                  <a:lnTo>
                    <a:pt x="19969" y="2656"/>
                  </a:lnTo>
                  <a:lnTo>
                    <a:pt x="19879" y="2467"/>
                  </a:lnTo>
                  <a:lnTo>
                    <a:pt x="19790" y="2278"/>
                  </a:lnTo>
                  <a:lnTo>
                    <a:pt x="19680" y="2099"/>
                  </a:lnTo>
                  <a:lnTo>
                    <a:pt x="19571" y="1920"/>
                  </a:lnTo>
                  <a:lnTo>
                    <a:pt x="19442" y="1751"/>
                  </a:lnTo>
                  <a:lnTo>
                    <a:pt x="19312" y="1582"/>
                  </a:lnTo>
                  <a:lnTo>
                    <a:pt x="19183" y="1423"/>
                  </a:lnTo>
                  <a:lnTo>
                    <a:pt x="19034" y="1274"/>
                  </a:lnTo>
                  <a:lnTo>
                    <a:pt x="18885" y="1135"/>
                  </a:lnTo>
                  <a:lnTo>
                    <a:pt x="18726" y="995"/>
                  </a:lnTo>
                  <a:lnTo>
                    <a:pt x="18567" y="866"/>
                  </a:lnTo>
                  <a:lnTo>
                    <a:pt x="18388" y="747"/>
                  </a:lnTo>
                  <a:lnTo>
                    <a:pt x="18219" y="627"/>
                  </a:lnTo>
                  <a:lnTo>
                    <a:pt x="18030" y="528"/>
                  </a:lnTo>
                  <a:lnTo>
                    <a:pt x="17851" y="428"/>
                  </a:lnTo>
                  <a:lnTo>
                    <a:pt x="17652" y="339"/>
                  </a:lnTo>
                  <a:lnTo>
                    <a:pt x="17453" y="259"/>
                  </a:lnTo>
                  <a:lnTo>
                    <a:pt x="17254" y="190"/>
                  </a:lnTo>
                  <a:lnTo>
                    <a:pt x="17045" y="140"/>
                  </a:lnTo>
                  <a:lnTo>
                    <a:pt x="16836" y="90"/>
                  </a:lnTo>
                  <a:lnTo>
                    <a:pt x="16627" y="51"/>
                  </a:lnTo>
                  <a:lnTo>
                    <a:pt x="16409" y="21"/>
                  </a:lnTo>
                  <a:lnTo>
                    <a:pt x="16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52;p32">
              <a:extLst>
                <a:ext uri="{FF2B5EF4-FFF2-40B4-BE49-F238E27FC236}">
                  <a16:creationId xmlns:a16="http://schemas.microsoft.com/office/drawing/2014/main" id="{CD01D76E-948C-2238-37E1-CDA5DF87A61C}"/>
                </a:ext>
              </a:extLst>
            </p:cNvPr>
            <p:cNvSpPr/>
            <p:nvPr/>
          </p:nvSpPr>
          <p:spPr>
            <a:xfrm>
              <a:off x="5039725" y="2954624"/>
              <a:ext cx="770608" cy="403117"/>
            </a:xfrm>
            <a:custGeom>
              <a:avLst/>
              <a:gdLst/>
              <a:ahLst/>
              <a:cxnLst/>
              <a:rect l="l" t="t" r="r" b="b"/>
              <a:pathLst>
                <a:path w="48819" h="25538" extrusionOk="0">
                  <a:moveTo>
                    <a:pt x="1" y="1"/>
                  </a:moveTo>
                  <a:lnTo>
                    <a:pt x="1" y="25538"/>
                  </a:lnTo>
                  <a:lnTo>
                    <a:pt x="48818" y="25538"/>
                  </a:lnTo>
                  <a:lnTo>
                    <a:pt x="48818" y="1"/>
                  </a:lnTo>
                  <a:close/>
                </a:path>
              </a:pathLst>
            </a:custGeom>
            <a:solidFill>
              <a:srgbClr val="496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53;p32">
              <a:extLst>
                <a:ext uri="{FF2B5EF4-FFF2-40B4-BE49-F238E27FC236}">
                  <a16:creationId xmlns:a16="http://schemas.microsoft.com/office/drawing/2014/main" id="{5A76FF95-0A60-A473-F7CB-4B233F0A1229}"/>
                </a:ext>
              </a:extLst>
            </p:cNvPr>
            <p:cNvSpPr/>
            <p:nvPr/>
          </p:nvSpPr>
          <p:spPr>
            <a:xfrm>
              <a:off x="5039725" y="2851184"/>
              <a:ext cx="770608" cy="332164"/>
            </a:xfrm>
            <a:custGeom>
              <a:avLst/>
              <a:gdLst/>
              <a:ahLst/>
              <a:cxnLst/>
              <a:rect l="l" t="t" r="r" b="b"/>
              <a:pathLst>
                <a:path w="48819" h="21043" extrusionOk="0">
                  <a:moveTo>
                    <a:pt x="1" y="0"/>
                  </a:moveTo>
                  <a:lnTo>
                    <a:pt x="1" y="12650"/>
                  </a:lnTo>
                  <a:lnTo>
                    <a:pt x="1" y="12888"/>
                  </a:lnTo>
                  <a:lnTo>
                    <a:pt x="21" y="13117"/>
                  </a:lnTo>
                  <a:lnTo>
                    <a:pt x="51" y="13346"/>
                  </a:lnTo>
                  <a:lnTo>
                    <a:pt x="90" y="13574"/>
                  </a:lnTo>
                  <a:lnTo>
                    <a:pt x="140" y="13803"/>
                  </a:lnTo>
                  <a:lnTo>
                    <a:pt x="210" y="14012"/>
                  </a:lnTo>
                  <a:lnTo>
                    <a:pt x="279" y="14231"/>
                  </a:lnTo>
                  <a:lnTo>
                    <a:pt x="359" y="14440"/>
                  </a:lnTo>
                  <a:lnTo>
                    <a:pt x="448" y="14638"/>
                  </a:lnTo>
                  <a:lnTo>
                    <a:pt x="558" y="14837"/>
                  </a:lnTo>
                  <a:lnTo>
                    <a:pt x="667" y="15036"/>
                  </a:lnTo>
                  <a:lnTo>
                    <a:pt x="786" y="15225"/>
                  </a:lnTo>
                  <a:lnTo>
                    <a:pt x="916" y="15404"/>
                  </a:lnTo>
                  <a:lnTo>
                    <a:pt x="1045" y="15573"/>
                  </a:lnTo>
                  <a:lnTo>
                    <a:pt x="1194" y="15742"/>
                  </a:lnTo>
                  <a:lnTo>
                    <a:pt x="1343" y="15901"/>
                  </a:lnTo>
                  <a:lnTo>
                    <a:pt x="1502" y="16051"/>
                  </a:lnTo>
                  <a:lnTo>
                    <a:pt x="1671" y="16200"/>
                  </a:lnTo>
                  <a:lnTo>
                    <a:pt x="1850" y="16339"/>
                  </a:lnTo>
                  <a:lnTo>
                    <a:pt x="2029" y="16458"/>
                  </a:lnTo>
                  <a:lnTo>
                    <a:pt x="2218" y="16588"/>
                  </a:lnTo>
                  <a:lnTo>
                    <a:pt x="2407" y="16697"/>
                  </a:lnTo>
                  <a:lnTo>
                    <a:pt x="2606" y="16796"/>
                  </a:lnTo>
                  <a:lnTo>
                    <a:pt x="2805" y="16886"/>
                  </a:lnTo>
                  <a:lnTo>
                    <a:pt x="3014" y="16965"/>
                  </a:lnTo>
                  <a:lnTo>
                    <a:pt x="3233" y="17045"/>
                  </a:lnTo>
                  <a:lnTo>
                    <a:pt x="3452" y="17105"/>
                  </a:lnTo>
                  <a:lnTo>
                    <a:pt x="3670" y="17154"/>
                  </a:lnTo>
                  <a:lnTo>
                    <a:pt x="3899" y="17194"/>
                  </a:lnTo>
                  <a:lnTo>
                    <a:pt x="4128" y="17224"/>
                  </a:lnTo>
                  <a:lnTo>
                    <a:pt x="4366" y="17244"/>
                  </a:lnTo>
                  <a:lnTo>
                    <a:pt x="4595" y="17244"/>
                  </a:lnTo>
                  <a:lnTo>
                    <a:pt x="24027" y="21043"/>
                  </a:lnTo>
                  <a:lnTo>
                    <a:pt x="44214" y="17244"/>
                  </a:lnTo>
                  <a:lnTo>
                    <a:pt x="44452" y="17244"/>
                  </a:lnTo>
                  <a:lnTo>
                    <a:pt x="44691" y="17224"/>
                  </a:lnTo>
                  <a:lnTo>
                    <a:pt x="44920" y="17194"/>
                  </a:lnTo>
                  <a:lnTo>
                    <a:pt x="45149" y="17154"/>
                  </a:lnTo>
                  <a:lnTo>
                    <a:pt x="45367" y="17105"/>
                  </a:lnTo>
                  <a:lnTo>
                    <a:pt x="45586" y="17045"/>
                  </a:lnTo>
                  <a:lnTo>
                    <a:pt x="45795" y="16965"/>
                  </a:lnTo>
                  <a:lnTo>
                    <a:pt x="46004" y="16886"/>
                  </a:lnTo>
                  <a:lnTo>
                    <a:pt x="46213" y="16796"/>
                  </a:lnTo>
                  <a:lnTo>
                    <a:pt x="46412" y="16697"/>
                  </a:lnTo>
                  <a:lnTo>
                    <a:pt x="46600" y="16588"/>
                  </a:lnTo>
                  <a:lnTo>
                    <a:pt x="46789" y="16458"/>
                  </a:lnTo>
                  <a:lnTo>
                    <a:pt x="46968" y="16339"/>
                  </a:lnTo>
                  <a:lnTo>
                    <a:pt x="47147" y="16200"/>
                  </a:lnTo>
                  <a:lnTo>
                    <a:pt x="47307" y="16051"/>
                  </a:lnTo>
                  <a:lnTo>
                    <a:pt x="47476" y="15901"/>
                  </a:lnTo>
                  <a:lnTo>
                    <a:pt x="47625" y="15742"/>
                  </a:lnTo>
                  <a:lnTo>
                    <a:pt x="47764" y="15573"/>
                  </a:lnTo>
                  <a:lnTo>
                    <a:pt x="47903" y="15404"/>
                  </a:lnTo>
                  <a:lnTo>
                    <a:pt x="48032" y="15225"/>
                  </a:lnTo>
                  <a:lnTo>
                    <a:pt x="48152" y="15036"/>
                  </a:lnTo>
                  <a:lnTo>
                    <a:pt x="48261" y="14837"/>
                  </a:lnTo>
                  <a:lnTo>
                    <a:pt x="48361" y="14638"/>
                  </a:lnTo>
                  <a:lnTo>
                    <a:pt x="48460" y="14440"/>
                  </a:lnTo>
                  <a:lnTo>
                    <a:pt x="48540" y="14231"/>
                  </a:lnTo>
                  <a:lnTo>
                    <a:pt x="48609" y="14012"/>
                  </a:lnTo>
                  <a:lnTo>
                    <a:pt x="48669" y="13803"/>
                  </a:lnTo>
                  <a:lnTo>
                    <a:pt x="48729" y="13574"/>
                  </a:lnTo>
                  <a:lnTo>
                    <a:pt x="48768" y="13346"/>
                  </a:lnTo>
                  <a:lnTo>
                    <a:pt x="48798" y="13117"/>
                  </a:lnTo>
                  <a:lnTo>
                    <a:pt x="48808" y="12888"/>
                  </a:lnTo>
                  <a:lnTo>
                    <a:pt x="48818" y="12650"/>
                  </a:lnTo>
                  <a:lnTo>
                    <a:pt x="488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254;p32">
              <a:extLst>
                <a:ext uri="{FF2B5EF4-FFF2-40B4-BE49-F238E27FC236}">
                  <a16:creationId xmlns:a16="http://schemas.microsoft.com/office/drawing/2014/main" id="{B4F55154-5DEF-93E1-C2D9-68D9C107DBAA}"/>
                </a:ext>
              </a:extLst>
            </p:cNvPr>
            <p:cNvSpPr/>
            <p:nvPr/>
          </p:nvSpPr>
          <p:spPr>
            <a:xfrm>
              <a:off x="5386016" y="3067802"/>
              <a:ext cx="77078" cy="77094"/>
            </a:xfrm>
            <a:custGeom>
              <a:avLst/>
              <a:gdLst/>
              <a:ahLst/>
              <a:cxnLst/>
              <a:rect l="l" t="t" r="r" b="b"/>
              <a:pathLst>
                <a:path w="4883" h="4884" extrusionOk="0">
                  <a:moveTo>
                    <a:pt x="2317" y="1"/>
                  </a:moveTo>
                  <a:lnTo>
                    <a:pt x="2198" y="10"/>
                  </a:lnTo>
                  <a:lnTo>
                    <a:pt x="2069" y="30"/>
                  </a:lnTo>
                  <a:lnTo>
                    <a:pt x="1949" y="50"/>
                  </a:lnTo>
                  <a:lnTo>
                    <a:pt x="1830" y="80"/>
                  </a:lnTo>
                  <a:lnTo>
                    <a:pt x="1721" y="110"/>
                  </a:lnTo>
                  <a:lnTo>
                    <a:pt x="1492" y="189"/>
                  </a:lnTo>
                  <a:lnTo>
                    <a:pt x="1283" y="299"/>
                  </a:lnTo>
                  <a:lnTo>
                    <a:pt x="1084" y="418"/>
                  </a:lnTo>
                  <a:lnTo>
                    <a:pt x="895" y="557"/>
                  </a:lnTo>
                  <a:lnTo>
                    <a:pt x="716" y="717"/>
                  </a:lnTo>
                  <a:lnTo>
                    <a:pt x="557" y="886"/>
                  </a:lnTo>
                  <a:lnTo>
                    <a:pt x="418" y="1075"/>
                  </a:lnTo>
                  <a:lnTo>
                    <a:pt x="299" y="1283"/>
                  </a:lnTo>
                  <a:lnTo>
                    <a:pt x="199" y="1492"/>
                  </a:lnTo>
                  <a:lnTo>
                    <a:pt x="110" y="1721"/>
                  </a:lnTo>
                  <a:lnTo>
                    <a:pt x="80" y="1830"/>
                  </a:lnTo>
                  <a:lnTo>
                    <a:pt x="50" y="1950"/>
                  </a:lnTo>
                  <a:lnTo>
                    <a:pt x="30" y="2069"/>
                  </a:lnTo>
                  <a:lnTo>
                    <a:pt x="20" y="2188"/>
                  </a:lnTo>
                  <a:lnTo>
                    <a:pt x="10" y="2318"/>
                  </a:lnTo>
                  <a:lnTo>
                    <a:pt x="0" y="2447"/>
                  </a:lnTo>
                  <a:lnTo>
                    <a:pt x="10" y="2566"/>
                  </a:lnTo>
                  <a:lnTo>
                    <a:pt x="20" y="2695"/>
                  </a:lnTo>
                  <a:lnTo>
                    <a:pt x="30" y="2815"/>
                  </a:lnTo>
                  <a:lnTo>
                    <a:pt x="50" y="2934"/>
                  </a:lnTo>
                  <a:lnTo>
                    <a:pt x="80" y="3053"/>
                  </a:lnTo>
                  <a:lnTo>
                    <a:pt x="110" y="3173"/>
                  </a:lnTo>
                  <a:lnTo>
                    <a:pt x="199" y="3392"/>
                  </a:lnTo>
                  <a:lnTo>
                    <a:pt x="299" y="3610"/>
                  </a:lnTo>
                  <a:lnTo>
                    <a:pt x="418" y="3809"/>
                  </a:lnTo>
                  <a:lnTo>
                    <a:pt x="557" y="3998"/>
                  </a:lnTo>
                  <a:lnTo>
                    <a:pt x="716" y="4167"/>
                  </a:lnTo>
                  <a:lnTo>
                    <a:pt x="895" y="4326"/>
                  </a:lnTo>
                  <a:lnTo>
                    <a:pt x="1084" y="4466"/>
                  </a:lnTo>
                  <a:lnTo>
                    <a:pt x="1283" y="4585"/>
                  </a:lnTo>
                  <a:lnTo>
                    <a:pt x="1492" y="4694"/>
                  </a:lnTo>
                  <a:lnTo>
                    <a:pt x="1721" y="4774"/>
                  </a:lnTo>
                  <a:lnTo>
                    <a:pt x="1830" y="4804"/>
                  </a:lnTo>
                  <a:lnTo>
                    <a:pt x="1949" y="4834"/>
                  </a:lnTo>
                  <a:lnTo>
                    <a:pt x="2069" y="4853"/>
                  </a:lnTo>
                  <a:lnTo>
                    <a:pt x="2198" y="4873"/>
                  </a:lnTo>
                  <a:lnTo>
                    <a:pt x="2317" y="4883"/>
                  </a:lnTo>
                  <a:lnTo>
                    <a:pt x="2566" y="4883"/>
                  </a:lnTo>
                  <a:lnTo>
                    <a:pt x="2695" y="4873"/>
                  </a:lnTo>
                  <a:lnTo>
                    <a:pt x="2815" y="4853"/>
                  </a:lnTo>
                  <a:lnTo>
                    <a:pt x="2934" y="4834"/>
                  </a:lnTo>
                  <a:lnTo>
                    <a:pt x="3053" y="4804"/>
                  </a:lnTo>
                  <a:lnTo>
                    <a:pt x="3173" y="4774"/>
                  </a:lnTo>
                  <a:lnTo>
                    <a:pt x="3391" y="4694"/>
                  </a:lnTo>
                  <a:lnTo>
                    <a:pt x="3610" y="4585"/>
                  </a:lnTo>
                  <a:lnTo>
                    <a:pt x="3809" y="4466"/>
                  </a:lnTo>
                  <a:lnTo>
                    <a:pt x="3998" y="4326"/>
                  </a:lnTo>
                  <a:lnTo>
                    <a:pt x="4167" y="4167"/>
                  </a:lnTo>
                  <a:lnTo>
                    <a:pt x="4326" y="3998"/>
                  </a:lnTo>
                  <a:lnTo>
                    <a:pt x="4465" y="3809"/>
                  </a:lnTo>
                  <a:lnTo>
                    <a:pt x="4595" y="3610"/>
                  </a:lnTo>
                  <a:lnTo>
                    <a:pt x="4694" y="3392"/>
                  </a:lnTo>
                  <a:lnTo>
                    <a:pt x="4774" y="3173"/>
                  </a:lnTo>
                  <a:lnTo>
                    <a:pt x="4813" y="3053"/>
                  </a:lnTo>
                  <a:lnTo>
                    <a:pt x="4833" y="2934"/>
                  </a:lnTo>
                  <a:lnTo>
                    <a:pt x="4853" y="2815"/>
                  </a:lnTo>
                  <a:lnTo>
                    <a:pt x="4873" y="2695"/>
                  </a:lnTo>
                  <a:lnTo>
                    <a:pt x="4883" y="2566"/>
                  </a:lnTo>
                  <a:lnTo>
                    <a:pt x="4883" y="2447"/>
                  </a:lnTo>
                  <a:lnTo>
                    <a:pt x="4883" y="2318"/>
                  </a:lnTo>
                  <a:lnTo>
                    <a:pt x="4873" y="2188"/>
                  </a:lnTo>
                  <a:lnTo>
                    <a:pt x="4853" y="2069"/>
                  </a:lnTo>
                  <a:lnTo>
                    <a:pt x="4833" y="1950"/>
                  </a:lnTo>
                  <a:lnTo>
                    <a:pt x="4813" y="1830"/>
                  </a:lnTo>
                  <a:lnTo>
                    <a:pt x="4774" y="1721"/>
                  </a:lnTo>
                  <a:lnTo>
                    <a:pt x="4694" y="1492"/>
                  </a:lnTo>
                  <a:lnTo>
                    <a:pt x="4595" y="1283"/>
                  </a:lnTo>
                  <a:lnTo>
                    <a:pt x="4465" y="1075"/>
                  </a:lnTo>
                  <a:lnTo>
                    <a:pt x="4326" y="886"/>
                  </a:lnTo>
                  <a:lnTo>
                    <a:pt x="4167" y="717"/>
                  </a:lnTo>
                  <a:lnTo>
                    <a:pt x="3998" y="557"/>
                  </a:lnTo>
                  <a:lnTo>
                    <a:pt x="3809" y="418"/>
                  </a:lnTo>
                  <a:lnTo>
                    <a:pt x="3610" y="299"/>
                  </a:lnTo>
                  <a:lnTo>
                    <a:pt x="3391" y="189"/>
                  </a:lnTo>
                  <a:lnTo>
                    <a:pt x="3173" y="110"/>
                  </a:lnTo>
                  <a:lnTo>
                    <a:pt x="3053" y="80"/>
                  </a:lnTo>
                  <a:lnTo>
                    <a:pt x="2934" y="50"/>
                  </a:lnTo>
                  <a:lnTo>
                    <a:pt x="2815" y="30"/>
                  </a:lnTo>
                  <a:lnTo>
                    <a:pt x="2695" y="10"/>
                  </a:lnTo>
                  <a:lnTo>
                    <a:pt x="25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5;p32">
              <a:extLst>
                <a:ext uri="{FF2B5EF4-FFF2-40B4-BE49-F238E27FC236}">
                  <a16:creationId xmlns:a16="http://schemas.microsoft.com/office/drawing/2014/main" id="{CD0753DE-2616-53B2-B7C7-F7330E23E6E9}"/>
                </a:ext>
              </a:extLst>
            </p:cNvPr>
            <p:cNvSpPr/>
            <p:nvPr/>
          </p:nvSpPr>
          <p:spPr>
            <a:xfrm>
              <a:off x="5339861" y="2650873"/>
              <a:ext cx="133131" cy="142081"/>
            </a:xfrm>
            <a:custGeom>
              <a:avLst/>
              <a:gdLst/>
              <a:ahLst/>
              <a:cxnLst/>
              <a:rect l="l" t="t" r="r" b="b"/>
              <a:pathLst>
                <a:path w="8434" h="9001" extrusionOk="0">
                  <a:moveTo>
                    <a:pt x="4476" y="1"/>
                  </a:moveTo>
                  <a:lnTo>
                    <a:pt x="388" y="1522"/>
                  </a:lnTo>
                  <a:lnTo>
                    <a:pt x="319" y="1910"/>
                  </a:lnTo>
                  <a:lnTo>
                    <a:pt x="249" y="2278"/>
                  </a:lnTo>
                  <a:lnTo>
                    <a:pt x="190" y="2646"/>
                  </a:lnTo>
                  <a:lnTo>
                    <a:pt x="140" y="2994"/>
                  </a:lnTo>
                  <a:lnTo>
                    <a:pt x="90" y="3322"/>
                  </a:lnTo>
                  <a:lnTo>
                    <a:pt x="60" y="3651"/>
                  </a:lnTo>
                  <a:lnTo>
                    <a:pt x="30" y="3969"/>
                  </a:lnTo>
                  <a:lnTo>
                    <a:pt x="11" y="4267"/>
                  </a:lnTo>
                  <a:lnTo>
                    <a:pt x="1" y="4556"/>
                  </a:lnTo>
                  <a:lnTo>
                    <a:pt x="1" y="4834"/>
                  </a:lnTo>
                  <a:lnTo>
                    <a:pt x="1" y="5103"/>
                  </a:lnTo>
                  <a:lnTo>
                    <a:pt x="11" y="5361"/>
                  </a:lnTo>
                  <a:lnTo>
                    <a:pt x="30" y="5610"/>
                  </a:lnTo>
                  <a:lnTo>
                    <a:pt x="50" y="5848"/>
                  </a:lnTo>
                  <a:lnTo>
                    <a:pt x="90" y="6067"/>
                  </a:lnTo>
                  <a:lnTo>
                    <a:pt x="120" y="6286"/>
                  </a:lnTo>
                  <a:lnTo>
                    <a:pt x="170" y="6495"/>
                  </a:lnTo>
                  <a:lnTo>
                    <a:pt x="219" y="6694"/>
                  </a:lnTo>
                  <a:lnTo>
                    <a:pt x="269" y="6873"/>
                  </a:lnTo>
                  <a:lnTo>
                    <a:pt x="329" y="7052"/>
                  </a:lnTo>
                  <a:lnTo>
                    <a:pt x="398" y="7221"/>
                  </a:lnTo>
                  <a:lnTo>
                    <a:pt x="468" y="7380"/>
                  </a:lnTo>
                  <a:lnTo>
                    <a:pt x="538" y="7529"/>
                  </a:lnTo>
                  <a:lnTo>
                    <a:pt x="627" y="7678"/>
                  </a:lnTo>
                  <a:lnTo>
                    <a:pt x="707" y="7807"/>
                  </a:lnTo>
                  <a:lnTo>
                    <a:pt x="796" y="7937"/>
                  </a:lnTo>
                  <a:lnTo>
                    <a:pt x="896" y="8056"/>
                  </a:lnTo>
                  <a:lnTo>
                    <a:pt x="985" y="8165"/>
                  </a:lnTo>
                  <a:lnTo>
                    <a:pt x="1094" y="8265"/>
                  </a:lnTo>
                  <a:lnTo>
                    <a:pt x="1194" y="8354"/>
                  </a:lnTo>
                  <a:lnTo>
                    <a:pt x="1303" y="8444"/>
                  </a:lnTo>
                  <a:lnTo>
                    <a:pt x="1413" y="8523"/>
                  </a:lnTo>
                  <a:lnTo>
                    <a:pt x="1532" y="8603"/>
                  </a:lnTo>
                  <a:lnTo>
                    <a:pt x="1651" y="8663"/>
                  </a:lnTo>
                  <a:lnTo>
                    <a:pt x="1771" y="8722"/>
                  </a:lnTo>
                  <a:lnTo>
                    <a:pt x="1890" y="8782"/>
                  </a:lnTo>
                  <a:lnTo>
                    <a:pt x="2019" y="8832"/>
                  </a:lnTo>
                  <a:lnTo>
                    <a:pt x="2149" y="8871"/>
                  </a:lnTo>
                  <a:lnTo>
                    <a:pt x="2278" y="8901"/>
                  </a:lnTo>
                  <a:lnTo>
                    <a:pt x="2407" y="8931"/>
                  </a:lnTo>
                  <a:lnTo>
                    <a:pt x="2676" y="8981"/>
                  </a:lnTo>
                  <a:lnTo>
                    <a:pt x="2944" y="9001"/>
                  </a:lnTo>
                  <a:lnTo>
                    <a:pt x="3223" y="9001"/>
                  </a:lnTo>
                  <a:lnTo>
                    <a:pt x="3501" y="8991"/>
                  </a:lnTo>
                  <a:lnTo>
                    <a:pt x="3779" y="8961"/>
                  </a:lnTo>
                  <a:lnTo>
                    <a:pt x="4048" y="8921"/>
                  </a:lnTo>
                  <a:lnTo>
                    <a:pt x="4326" y="8862"/>
                  </a:lnTo>
                  <a:lnTo>
                    <a:pt x="4595" y="8792"/>
                  </a:lnTo>
                  <a:lnTo>
                    <a:pt x="4853" y="8712"/>
                  </a:lnTo>
                  <a:lnTo>
                    <a:pt x="5112" y="8633"/>
                  </a:lnTo>
                  <a:lnTo>
                    <a:pt x="5361" y="8533"/>
                  </a:lnTo>
                  <a:lnTo>
                    <a:pt x="5599" y="8434"/>
                  </a:lnTo>
                  <a:lnTo>
                    <a:pt x="5818" y="8334"/>
                  </a:lnTo>
                  <a:lnTo>
                    <a:pt x="5997" y="8215"/>
                  </a:lnTo>
                  <a:lnTo>
                    <a:pt x="6156" y="8106"/>
                  </a:lnTo>
                  <a:lnTo>
                    <a:pt x="6285" y="7976"/>
                  </a:lnTo>
                  <a:lnTo>
                    <a:pt x="6385" y="7847"/>
                  </a:lnTo>
                  <a:lnTo>
                    <a:pt x="6464" y="7718"/>
                  </a:lnTo>
                  <a:lnTo>
                    <a:pt x="6514" y="7589"/>
                  </a:lnTo>
                  <a:lnTo>
                    <a:pt x="6554" y="7449"/>
                  </a:lnTo>
                  <a:lnTo>
                    <a:pt x="6574" y="7310"/>
                  </a:lnTo>
                  <a:lnTo>
                    <a:pt x="6574" y="7161"/>
                  </a:lnTo>
                  <a:lnTo>
                    <a:pt x="6554" y="7022"/>
                  </a:lnTo>
                  <a:lnTo>
                    <a:pt x="6524" y="6873"/>
                  </a:lnTo>
                  <a:lnTo>
                    <a:pt x="6484" y="6723"/>
                  </a:lnTo>
                  <a:lnTo>
                    <a:pt x="6425" y="6584"/>
                  </a:lnTo>
                  <a:lnTo>
                    <a:pt x="6365" y="6435"/>
                  </a:lnTo>
                  <a:lnTo>
                    <a:pt x="6295" y="6296"/>
                  </a:lnTo>
                  <a:lnTo>
                    <a:pt x="6146" y="6007"/>
                  </a:lnTo>
                  <a:lnTo>
                    <a:pt x="5987" y="5739"/>
                  </a:lnTo>
                  <a:lnTo>
                    <a:pt x="5828" y="5480"/>
                  </a:lnTo>
                  <a:lnTo>
                    <a:pt x="5689" y="5242"/>
                  </a:lnTo>
                  <a:lnTo>
                    <a:pt x="5639" y="5132"/>
                  </a:lnTo>
                  <a:lnTo>
                    <a:pt x="5589" y="5033"/>
                  </a:lnTo>
                  <a:lnTo>
                    <a:pt x="5550" y="4933"/>
                  </a:lnTo>
                  <a:lnTo>
                    <a:pt x="5530" y="4844"/>
                  </a:lnTo>
                  <a:lnTo>
                    <a:pt x="5520" y="4764"/>
                  </a:lnTo>
                  <a:lnTo>
                    <a:pt x="5530" y="4695"/>
                  </a:lnTo>
                  <a:lnTo>
                    <a:pt x="5560" y="4635"/>
                  </a:lnTo>
                  <a:lnTo>
                    <a:pt x="5609" y="4575"/>
                  </a:lnTo>
                  <a:lnTo>
                    <a:pt x="5669" y="4536"/>
                  </a:lnTo>
                  <a:lnTo>
                    <a:pt x="5729" y="4516"/>
                  </a:lnTo>
                  <a:lnTo>
                    <a:pt x="5808" y="4496"/>
                  </a:lnTo>
                  <a:lnTo>
                    <a:pt x="5888" y="4496"/>
                  </a:lnTo>
                  <a:lnTo>
                    <a:pt x="5967" y="4506"/>
                  </a:lnTo>
                  <a:lnTo>
                    <a:pt x="6057" y="4526"/>
                  </a:lnTo>
                  <a:lnTo>
                    <a:pt x="6146" y="4556"/>
                  </a:lnTo>
                  <a:lnTo>
                    <a:pt x="6246" y="4595"/>
                  </a:lnTo>
                  <a:lnTo>
                    <a:pt x="6445" y="4685"/>
                  </a:lnTo>
                  <a:lnTo>
                    <a:pt x="6653" y="4794"/>
                  </a:lnTo>
                  <a:lnTo>
                    <a:pt x="7081" y="5033"/>
                  </a:lnTo>
                  <a:lnTo>
                    <a:pt x="7290" y="5132"/>
                  </a:lnTo>
                  <a:lnTo>
                    <a:pt x="7499" y="5222"/>
                  </a:lnTo>
                  <a:lnTo>
                    <a:pt x="7598" y="5252"/>
                  </a:lnTo>
                  <a:lnTo>
                    <a:pt x="7688" y="5272"/>
                  </a:lnTo>
                  <a:lnTo>
                    <a:pt x="7787" y="5291"/>
                  </a:lnTo>
                  <a:lnTo>
                    <a:pt x="7956" y="5291"/>
                  </a:lnTo>
                  <a:lnTo>
                    <a:pt x="8036" y="5262"/>
                  </a:lnTo>
                  <a:lnTo>
                    <a:pt x="8115" y="5232"/>
                  </a:lnTo>
                  <a:lnTo>
                    <a:pt x="8185" y="5182"/>
                  </a:lnTo>
                  <a:lnTo>
                    <a:pt x="8245" y="5112"/>
                  </a:lnTo>
                  <a:lnTo>
                    <a:pt x="8294" y="5033"/>
                  </a:lnTo>
                  <a:lnTo>
                    <a:pt x="8344" y="4933"/>
                  </a:lnTo>
                  <a:lnTo>
                    <a:pt x="8384" y="4804"/>
                  </a:lnTo>
                  <a:lnTo>
                    <a:pt x="8414" y="4675"/>
                  </a:lnTo>
                  <a:lnTo>
                    <a:pt x="8433" y="4546"/>
                  </a:lnTo>
                  <a:lnTo>
                    <a:pt x="8433" y="4406"/>
                  </a:lnTo>
                  <a:lnTo>
                    <a:pt x="8424" y="4267"/>
                  </a:lnTo>
                  <a:lnTo>
                    <a:pt x="8404" y="4128"/>
                  </a:lnTo>
                  <a:lnTo>
                    <a:pt x="8364" y="3999"/>
                  </a:lnTo>
                  <a:lnTo>
                    <a:pt x="8314" y="3859"/>
                  </a:lnTo>
                  <a:lnTo>
                    <a:pt x="8264" y="3720"/>
                  </a:lnTo>
                  <a:lnTo>
                    <a:pt x="8195" y="3581"/>
                  </a:lnTo>
                  <a:lnTo>
                    <a:pt x="8125" y="3442"/>
                  </a:lnTo>
                  <a:lnTo>
                    <a:pt x="8036" y="3313"/>
                  </a:lnTo>
                  <a:lnTo>
                    <a:pt x="7946" y="3173"/>
                  </a:lnTo>
                  <a:lnTo>
                    <a:pt x="7747" y="2915"/>
                  </a:lnTo>
                  <a:lnTo>
                    <a:pt x="7538" y="2666"/>
                  </a:lnTo>
                  <a:lnTo>
                    <a:pt x="7300" y="2427"/>
                  </a:lnTo>
                  <a:lnTo>
                    <a:pt x="7061" y="2199"/>
                  </a:lnTo>
                  <a:lnTo>
                    <a:pt x="6813" y="1990"/>
                  </a:lnTo>
                  <a:lnTo>
                    <a:pt x="6574" y="1791"/>
                  </a:lnTo>
                  <a:lnTo>
                    <a:pt x="6335" y="1622"/>
                  </a:lnTo>
                  <a:lnTo>
                    <a:pt x="6116" y="1473"/>
                  </a:lnTo>
                  <a:lnTo>
                    <a:pt x="5918" y="1353"/>
                  </a:lnTo>
                  <a:lnTo>
                    <a:pt x="5748" y="1254"/>
                  </a:lnTo>
                  <a:lnTo>
                    <a:pt x="5589" y="1164"/>
                  </a:lnTo>
                  <a:lnTo>
                    <a:pt x="5450" y="1075"/>
                  </a:lnTo>
                  <a:lnTo>
                    <a:pt x="5311" y="976"/>
                  </a:lnTo>
                  <a:lnTo>
                    <a:pt x="5192" y="876"/>
                  </a:lnTo>
                  <a:lnTo>
                    <a:pt x="5072" y="777"/>
                  </a:lnTo>
                  <a:lnTo>
                    <a:pt x="4973" y="667"/>
                  </a:lnTo>
                  <a:lnTo>
                    <a:pt x="4794" y="468"/>
                  </a:lnTo>
                  <a:lnTo>
                    <a:pt x="4655" y="289"/>
                  </a:lnTo>
                  <a:lnTo>
                    <a:pt x="4555" y="140"/>
                  </a:lnTo>
                  <a:lnTo>
                    <a:pt x="4476" y="1"/>
                  </a:lnTo>
                  <a:close/>
                </a:path>
              </a:pathLst>
            </a:custGeom>
            <a:solidFill>
              <a:srgbClr val="EFD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6;p32">
              <a:extLst>
                <a:ext uri="{FF2B5EF4-FFF2-40B4-BE49-F238E27FC236}">
                  <a16:creationId xmlns:a16="http://schemas.microsoft.com/office/drawing/2014/main" id="{A5C13F25-2042-3BD6-43D1-AF69E9997F87}"/>
                </a:ext>
              </a:extLst>
            </p:cNvPr>
            <p:cNvSpPr/>
            <p:nvPr/>
          </p:nvSpPr>
          <p:spPr>
            <a:xfrm>
              <a:off x="5130141" y="1672771"/>
              <a:ext cx="449746" cy="1005915"/>
            </a:xfrm>
            <a:custGeom>
              <a:avLst/>
              <a:gdLst/>
              <a:ahLst/>
              <a:cxnLst/>
              <a:rect l="l" t="t" r="r" b="b"/>
              <a:pathLst>
                <a:path w="28492" h="63726" extrusionOk="0">
                  <a:moveTo>
                    <a:pt x="22694" y="1"/>
                  </a:moveTo>
                  <a:lnTo>
                    <a:pt x="22426" y="11"/>
                  </a:lnTo>
                  <a:lnTo>
                    <a:pt x="22147" y="31"/>
                  </a:lnTo>
                  <a:lnTo>
                    <a:pt x="21859" y="51"/>
                  </a:lnTo>
                  <a:lnTo>
                    <a:pt x="21570" y="100"/>
                  </a:lnTo>
                  <a:lnTo>
                    <a:pt x="21272" y="150"/>
                  </a:lnTo>
                  <a:lnTo>
                    <a:pt x="20964" y="220"/>
                  </a:lnTo>
                  <a:lnTo>
                    <a:pt x="20645" y="299"/>
                  </a:lnTo>
                  <a:lnTo>
                    <a:pt x="20327" y="389"/>
                  </a:lnTo>
                  <a:lnTo>
                    <a:pt x="19999" y="498"/>
                  </a:lnTo>
                  <a:lnTo>
                    <a:pt x="19671" y="618"/>
                  </a:lnTo>
                  <a:lnTo>
                    <a:pt x="19333" y="757"/>
                  </a:lnTo>
                  <a:lnTo>
                    <a:pt x="18985" y="906"/>
                  </a:lnTo>
                  <a:lnTo>
                    <a:pt x="18627" y="1065"/>
                  </a:lnTo>
                  <a:lnTo>
                    <a:pt x="18269" y="1244"/>
                  </a:lnTo>
                  <a:lnTo>
                    <a:pt x="17901" y="1443"/>
                  </a:lnTo>
                  <a:lnTo>
                    <a:pt x="17523" y="1652"/>
                  </a:lnTo>
                  <a:lnTo>
                    <a:pt x="17145" y="1871"/>
                  </a:lnTo>
                  <a:lnTo>
                    <a:pt x="16757" y="2119"/>
                  </a:lnTo>
                  <a:lnTo>
                    <a:pt x="16359" y="2378"/>
                  </a:lnTo>
                  <a:lnTo>
                    <a:pt x="15962" y="2646"/>
                  </a:lnTo>
                  <a:lnTo>
                    <a:pt x="15544" y="2945"/>
                  </a:lnTo>
                  <a:lnTo>
                    <a:pt x="15136" y="3253"/>
                  </a:lnTo>
                  <a:lnTo>
                    <a:pt x="14709" y="3581"/>
                  </a:lnTo>
                  <a:lnTo>
                    <a:pt x="14281" y="3919"/>
                  </a:lnTo>
                  <a:lnTo>
                    <a:pt x="13843" y="4277"/>
                  </a:lnTo>
                  <a:lnTo>
                    <a:pt x="13396" y="4665"/>
                  </a:lnTo>
                  <a:lnTo>
                    <a:pt x="12948" y="5063"/>
                  </a:lnTo>
                  <a:lnTo>
                    <a:pt x="12491" y="5480"/>
                  </a:lnTo>
                  <a:lnTo>
                    <a:pt x="12024" y="5908"/>
                  </a:lnTo>
                  <a:lnTo>
                    <a:pt x="11546" y="6365"/>
                  </a:lnTo>
                  <a:lnTo>
                    <a:pt x="11069" y="6843"/>
                  </a:lnTo>
                  <a:lnTo>
                    <a:pt x="10582" y="7340"/>
                  </a:lnTo>
                  <a:lnTo>
                    <a:pt x="10084" y="7847"/>
                  </a:lnTo>
                  <a:lnTo>
                    <a:pt x="9587" y="8384"/>
                  </a:lnTo>
                  <a:lnTo>
                    <a:pt x="9080" y="8941"/>
                  </a:lnTo>
                  <a:lnTo>
                    <a:pt x="8563" y="9518"/>
                  </a:lnTo>
                  <a:lnTo>
                    <a:pt x="8036" y="10114"/>
                  </a:lnTo>
                  <a:lnTo>
                    <a:pt x="7509" y="10731"/>
                  </a:lnTo>
                  <a:lnTo>
                    <a:pt x="6972" y="11367"/>
                  </a:lnTo>
                  <a:lnTo>
                    <a:pt x="6425" y="12024"/>
                  </a:lnTo>
                  <a:lnTo>
                    <a:pt x="5878" y="12710"/>
                  </a:lnTo>
                  <a:lnTo>
                    <a:pt x="5311" y="13416"/>
                  </a:lnTo>
                  <a:lnTo>
                    <a:pt x="4744" y="14142"/>
                  </a:lnTo>
                  <a:lnTo>
                    <a:pt x="4168" y="14898"/>
                  </a:lnTo>
                  <a:lnTo>
                    <a:pt x="4038" y="15097"/>
                  </a:lnTo>
                  <a:lnTo>
                    <a:pt x="3899" y="15306"/>
                  </a:lnTo>
                  <a:lnTo>
                    <a:pt x="3631" y="15753"/>
                  </a:lnTo>
                  <a:lnTo>
                    <a:pt x="3362" y="16240"/>
                  </a:lnTo>
                  <a:lnTo>
                    <a:pt x="3103" y="16757"/>
                  </a:lnTo>
                  <a:lnTo>
                    <a:pt x="2855" y="17314"/>
                  </a:lnTo>
                  <a:lnTo>
                    <a:pt x="2606" y="17901"/>
                  </a:lnTo>
                  <a:lnTo>
                    <a:pt x="2358" y="18518"/>
                  </a:lnTo>
                  <a:lnTo>
                    <a:pt x="2129" y="19154"/>
                  </a:lnTo>
                  <a:lnTo>
                    <a:pt x="1900" y="19820"/>
                  </a:lnTo>
                  <a:lnTo>
                    <a:pt x="1681" y="20516"/>
                  </a:lnTo>
                  <a:lnTo>
                    <a:pt x="1483" y="21222"/>
                  </a:lnTo>
                  <a:lnTo>
                    <a:pt x="1284" y="21948"/>
                  </a:lnTo>
                  <a:lnTo>
                    <a:pt x="1095" y="22694"/>
                  </a:lnTo>
                  <a:lnTo>
                    <a:pt x="926" y="23460"/>
                  </a:lnTo>
                  <a:lnTo>
                    <a:pt x="767" y="24226"/>
                  </a:lnTo>
                  <a:lnTo>
                    <a:pt x="617" y="25011"/>
                  </a:lnTo>
                  <a:lnTo>
                    <a:pt x="488" y="25797"/>
                  </a:lnTo>
                  <a:lnTo>
                    <a:pt x="369" y="26592"/>
                  </a:lnTo>
                  <a:lnTo>
                    <a:pt x="259" y="27388"/>
                  </a:lnTo>
                  <a:lnTo>
                    <a:pt x="180" y="28184"/>
                  </a:lnTo>
                  <a:lnTo>
                    <a:pt x="100" y="28979"/>
                  </a:lnTo>
                  <a:lnTo>
                    <a:pt x="51" y="29775"/>
                  </a:lnTo>
                  <a:lnTo>
                    <a:pt x="21" y="30570"/>
                  </a:lnTo>
                  <a:lnTo>
                    <a:pt x="1" y="31346"/>
                  </a:lnTo>
                  <a:lnTo>
                    <a:pt x="1" y="32122"/>
                  </a:lnTo>
                  <a:lnTo>
                    <a:pt x="31" y="32887"/>
                  </a:lnTo>
                  <a:lnTo>
                    <a:pt x="70" y="33633"/>
                  </a:lnTo>
                  <a:lnTo>
                    <a:pt x="140" y="34369"/>
                  </a:lnTo>
                  <a:lnTo>
                    <a:pt x="180" y="34727"/>
                  </a:lnTo>
                  <a:lnTo>
                    <a:pt x="220" y="35075"/>
                  </a:lnTo>
                  <a:lnTo>
                    <a:pt x="279" y="35423"/>
                  </a:lnTo>
                  <a:lnTo>
                    <a:pt x="329" y="35771"/>
                  </a:lnTo>
                  <a:lnTo>
                    <a:pt x="399" y="36109"/>
                  </a:lnTo>
                  <a:lnTo>
                    <a:pt x="468" y="36447"/>
                  </a:lnTo>
                  <a:lnTo>
                    <a:pt x="548" y="36766"/>
                  </a:lnTo>
                  <a:lnTo>
                    <a:pt x="627" y="37094"/>
                  </a:lnTo>
                  <a:lnTo>
                    <a:pt x="985" y="38387"/>
                  </a:lnTo>
                  <a:lnTo>
                    <a:pt x="1343" y="39650"/>
                  </a:lnTo>
                  <a:lnTo>
                    <a:pt x="1721" y="40873"/>
                  </a:lnTo>
                  <a:lnTo>
                    <a:pt x="2099" y="42076"/>
                  </a:lnTo>
                  <a:lnTo>
                    <a:pt x="2477" y="43240"/>
                  </a:lnTo>
                  <a:lnTo>
                    <a:pt x="2865" y="44373"/>
                  </a:lnTo>
                  <a:lnTo>
                    <a:pt x="3263" y="45477"/>
                  </a:lnTo>
                  <a:lnTo>
                    <a:pt x="3660" y="46541"/>
                  </a:lnTo>
                  <a:lnTo>
                    <a:pt x="4068" y="47585"/>
                  </a:lnTo>
                  <a:lnTo>
                    <a:pt x="4466" y="48600"/>
                  </a:lnTo>
                  <a:lnTo>
                    <a:pt x="4874" y="49574"/>
                  </a:lnTo>
                  <a:lnTo>
                    <a:pt x="5281" y="50529"/>
                  </a:lnTo>
                  <a:lnTo>
                    <a:pt x="5699" y="51444"/>
                  </a:lnTo>
                  <a:lnTo>
                    <a:pt x="6107" y="52339"/>
                  </a:lnTo>
                  <a:lnTo>
                    <a:pt x="6524" y="53204"/>
                  </a:lnTo>
                  <a:lnTo>
                    <a:pt x="6932" y="54039"/>
                  </a:lnTo>
                  <a:lnTo>
                    <a:pt x="7350" y="54845"/>
                  </a:lnTo>
                  <a:lnTo>
                    <a:pt x="7757" y="55620"/>
                  </a:lnTo>
                  <a:lnTo>
                    <a:pt x="8175" y="56376"/>
                  </a:lnTo>
                  <a:lnTo>
                    <a:pt x="8583" y="57092"/>
                  </a:lnTo>
                  <a:lnTo>
                    <a:pt x="8991" y="57788"/>
                  </a:lnTo>
                  <a:lnTo>
                    <a:pt x="9388" y="58455"/>
                  </a:lnTo>
                  <a:lnTo>
                    <a:pt x="9786" y="59101"/>
                  </a:lnTo>
                  <a:lnTo>
                    <a:pt x="10184" y="59718"/>
                  </a:lnTo>
                  <a:lnTo>
                    <a:pt x="10572" y="60304"/>
                  </a:lnTo>
                  <a:lnTo>
                    <a:pt x="10960" y="60871"/>
                  </a:lnTo>
                  <a:lnTo>
                    <a:pt x="11337" y="61408"/>
                  </a:lnTo>
                  <a:lnTo>
                    <a:pt x="11715" y="61925"/>
                  </a:lnTo>
                  <a:lnTo>
                    <a:pt x="12073" y="62412"/>
                  </a:lnTo>
                  <a:lnTo>
                    <a:pt x="12441" y="62870"/>
                  </a:lnTo>
                  <a:lnTo>
                    <a:pt x="12789" y="63317"/>
                  </a:lnTo>
                  <a:lnTo>
                    <a:pt x="13127" y="63725"/>
                  </a:lnTo>
                  <a:lnTo>
                    <a:pt x="19343" y="62940"/>
                  </a:lnTo>
                  <a:lnTo>
                    <a:pt x="19064" y="62233"/>
                  </a:lnTo>
                  <a:lnTo>
                    <a:pt x="18746" y="61408"/>
                  </a:lnTo>
                  <a:lnTo>
                    <a:pt x="18318" y="60294"/>
                  </a:lnTo>
                  <a:lnTo>
                    <a:pt x="17821" y="58922"/>
                  </a:lnTo>
                  <a:lnTo>
                    <a:pt x="17553" y="58156"/>
                  </a:lnTo>
                  <a:lnTo>
                    <a:pt x="17264" y="57331"/>
                  </a:lnTo>
                  <a:lnTo>
                    <a:pt x="16966" y="56456"/>
                  </a:lnTo>
                  <a:lnTo>
                    <a:pt x="16668" y="55531"/>
                  </a:lnTo>
                  <a:lnTo>
                    <a:pt x="16359" y="54566"/>
                  </a:lnTo>
                  <a:lnTo>
                    <a:pt x="16041" y="53562"/>
                  </a:lnTo>
                  <a:lnTo>
                    <a:pt x="15733" y="52518"/>
                  </a:lnTo>
                  <a:lnTo>
                    <a:pt x="15425" y="51444"/>
                  </a:lnTo>
                  <a:lnTo>
                    <a:pt x="15116" y="50340"/>
                  </a:lnTo>
                  <a:lnTo>
                    <a:pt x="14818" y="49216"/>
                  </a:lnTo>
                  <a:lnTo>
                    <a:pt x="14520" y="48063"/>
                  </a:lnTo>
                  <a:lnTo>
                    <a:pt x="14241" y="46889"/>
                  </a:lnTo>
                  <a:lnTo>
                    <a:pt x="13973" y="45706"/>
                  </a:lnTo>
                  <a:lnTo>
                    <a:pt x="13724" y="44512"/>
                  </a:lnTo>
                  <a:lnTo>
                    <a:pt x="13495" y="43309"/>
                  </a:lnTo>
                  <a:lnTo>
                    <a:pt x="13277" y="42096"/>
                  </a:lnTo>
                  <a:lnTo>
                    <a:pt x="13177" y="41489"/>
                  </a:lnTo>
                  <a:lnTo>
                    <a:pt x="13088" y="40883"/>
                  </a:lnTo>
                  <a:lnTo>
                    <a:pt x="12998" y="40276"/>
                  </a:lnTo>
                  <a:lnTo>
                    <a:pt x="12919" y="39679"/>
                  </a:lnTo>
                  <a:lnTo>
                    <a:pt x="12849" y="39073"/>
                  </a:lnTo>
                  <a:lnTo>
                    <a:pt x="12779" y="38476"/>
                  </a:lnTo>
                  <a:lnTo>
                    <a:pt x="12730" y="37879"/>
                  </a:lnTo>
                  <a:lnTo>
                    <a:pt x="12680" y="37283"/>
                  </a:lnTo>
                  <a:lnTo>
                    <a:pt x="12630" y="36686"/>
                  </a:lnTo>
                  <a:lnTo>
                    <a:pt x="12600" y="36099"/>
                  </a:lnTo>
                  <a:lnTo>
                    <a:pt x="12571" y="35513"/>
                  </a:lnTo>
                  <a:lnTo>
                    <a:pt x="12561" y="34936"/>
                  </a:lnTo>
                  <a:lnTo>
                    <a:pt x="12561" y="34807"/>
                  </a:lnTo>
                  <a:lnTo>
                    <a:pt x="12581" y="34429"/>
                  </a:lnTo>
                  <a:lnTo>
                    <a:pt x="12600" y="34160"/>
                  </a:lnTo>
                  <a:lnTo>
                    <a:pt x="12640" y="33832"/>
                  </a:lnTo>
                  <a:lnTo>
                    <a:pt x="12680" y="33454"/>
                  </a:lnTo>
                  <a:lnTo>
                    <a:pt x="12750" y="33017"/>
                  </a:lnTo>
                  <a:lnTo>
                    <a:pt x="12829" y="32549"/>
                  </a:lnTo>
                  <a:lnTo>
                    <a:pt x="12929" y="32022"/>
                  </a:lnTo>
                  <a:lnTo>
                    <a:pt x="13058" y="31465"/>
                  </a:lnTo>
                  <a:lnTo>
                    <a:pt x="13207" y="30859"/>
                  </a:lnTo>
                  <a:lnTo>
                    <a:pt x="13396" y="30222"/>
                  </a:lnTo>
                  <a:lnTo>
                    <a:pt x="13605" y="29546"/>
                  </a:lnTo>
                  <a:lnTo>
                    <a:pt x="13843" y="28840"/>
                  </a:lnTo>
                  <a:lnTo>
                    <a:pt x="13983" y="28482"/>
                  </a:lnTo>
                  <a:lnTo>
                    <a:pt x="14122" y="28104"/>
                  </a:lnTo>
                  <a:lnTo>
                    <a:pt x="14281" y="27726"/>
                  </a:lnTo>
                  <a:lnTo>
                    <a:pt x="14440" y="27338"/>
                  </a:lnTo>
                  <a:lnTo>
                    <a:pt x="14619" y="26950"/>
                  </a:lnTo>
                  <a:lnTo>
                    <a:pt x="14798" y="26553"/>
                  </a:lnTo>
                  <a:lnTo>
                    <a:pt x="14997" y="26145"/>
                  </a:lnTo>
                  <a:lnTo>
                    <a:pt x="15196" y="25737"/>
                  </a:lnTo>
                  <a:lnTo>
                    <a:pt x="15415" y="25320"/>
                  </a:lnTo>
                  <a:lnTo>
                    <a:pt x="15643" y="24902"/>
                  </a:lnTo>
                  <a:lnTo>
                    <a:pt x="15882" y="24474"/>
                  </a:lnTo>
                  <a:lnTo>
                    <a:pt x="16131" y="24047"/>
                  </a:lnTo>
                  <a:lnTo>
                    <a:pt x="16399" y="23619"/>
                  </a:lnTo>
                  <a:lnTo>
                    <a:pt x="16678" y="23182"/>
                  </a:lnTo>
                  <a:lnTo>
                    <a:pt x="16966" y="22744"/>
                  </a:lnTo>
                  <a:lnTo>
                    <a:pt x="17264" y="22296"/>
                  </a:lnTo>
                  <a:lnTo>
                    <a:pt x="17583" y="21849"/>
                  </a:lnTo>
                  <a:lnTo>
                    <a:pt x="17921" y="21401"/>
                  </a:lnTo>
                  <a:lnTo>
                    <a:pt x="18259" y="20954"/>
                  </a:lnTo>
                  <a:lnTo>
                    <a:pt x="18617" y="20506"/>
                  </a:lnTo>
                  <a:lnTo>
                    <a:pt x="18995" y="20049"/>
                  </a:lnTo>
                  <a:lnTo>
                    <a:pt x="19383" y="19592"/>
                  </a:lnTo>
                  <a:lnTo>
                    <a:pt x="19790" y="19134"/>
                  </a:lnTo>
                  <a:lnTo>
                    <a:pt x="20208" y="18687"/>
                  </a:lnTo>
                  <a:lnTo>
                    <a:pt x="20645" y="18229"/>
                  </a:lnTo>
                  <a:lnTo>
                    <a:pt x="21093" y="17772"/>
                  </a:lnTo>
                  <a:lnTo>
                    <a:pt x="21570" y="17314"/>
                  </a:lnTo>
                  <a:lnTo>
                    <a:pt x="22048" y="16857"/>
                  </a:lnTo>
                  <a:lnTo>
                    <a:pt x="22555" y="16399"/>
                  </a:lnTo>
                  <a:lnTo>
                    <a:pt x="23072" y="15942"/>
                  </a:lnTo>
                  <a:lnTo>
                    <a:pt x="23619" y="15494"/>
                  </a:lnTo>
                  <a:lnTo>
                    <a:pt x="24166" y="15037"/>
                  </a:lnTo>
                  <a:lnTo>
                    <a:pt x="24743" y="14590"/>
                  </a:lnTo>
                  <a:lnTo>
                    <a:pt x="25339" y="14142"/>
                  </a:lnTo>
                  <a:lnTo>
                    <a:pt x="25638" y="13913"/>
                  </a:lnTo>
                  <a:lnTo>
                    <a:pt x="25916" y="13665"/>
                  </a:lnTo>
                  <a:lnTo>
                    <a:pt x="26185" y="13416"/>
                  </a:lnTo>
                  <a:lnTo>
                    <a:pt x="26433" y="13148"/>
                  </a:lnTo>
                  <a:lnTo>
                    <a:pt x="26672" y="12869"/>
                  </a:lnTo>
                  <a:lnTo>
                    <a:pt x="26901" y="12581"/>
                  </a:lnTo>
                  <a:lnTo>
                    <a:pt x="27109" y="12282"/>
                  </a:lnTo>
                  <a:lnTo>
                    <a:pt x="27298" y="11974"/>
                  </a:lnTo>
                  <a:lnTo>
                    <a:pt x="27477" y="11656"/>
                  </a:lnTo>
                  <a:lnTo>
                    <a:pt x="27646" y="11338"/>
                  </a:lnTo>
                  <a:lnTo>
                    <a:pt x="27796" y="11009"/>
                  </a:lnTo>
                  <a:lnTo>
                    <a:pt x="27925" y="10671"/>
                  </a:lnTo>
                  <a:lnTo>
                    <a:pt x="28054" y="10323"/>
                  </a:lnTo>
                  <a:lnTo>
                    <a:pt x="28154" y="9975"/>
                  </a:lnTo>
                  <a:lnTo>
                    <a:pt x="28253" y="9627"/>
                  </a:lnTo>
                  <a:lnTo>
                    <a:pt x="28323" y="9269"/>
                  </a:lnTo>
                  <a:lnTo>
                    <a:pt x="28392" y="8901"/>
                  </a:lnTo>
                  <a:lnTo>
                    <a:pt x="28442" y="8543"/>
                  </a:lnTo>
                  <a:lnTo>
                    <a:pt x="28472" y="8175"/>
                  </a:lnTo>
                  <a:lnTo>
                    <a:pt x="28492" y="7807"/>
                  </a:lnTo>
                  <a:lnTo>
                    <a:pt x="28492" y="7439"/>
                  </a:lnTo>
                  <a:lnTo>
                    <a:pt x="28482" y="7062"/>
                  </a:lnTo>
                  <a:lnTo>
                    <a:pt x="28462" y="6694"/>
                  </a:lnTo>
                  <a:lnTo>
                    <a:pt x="28422" y="6326"/>
                  </a:lnTo>
                  <a:lnTo>
                    <a:pt x="28362" y="5958"/>
                  </a:lnTo>
                  <a:lnTo>
                    <a:pt x="28303" y="5590"/>
                  </a:lnTo>
                  <a:lnTo>
                    <a:pt x="28213" y="5222"/>
                  </a:lnTo>
                  <a:lnTo>
                    <a:pt x="28114" y="4864"/>
                  </a:lnTo>
                  <a:lnTo>
                    <a:pt x="28004" y="4506"/>
                  </a:lnTo>
                  <a:lnTo>
                    <a:pt x="27885" y="4158"/>
                  </a:lnTo>
                  <a:lnTo>
                    <a:pt x="27736" y="3800"/>
                  </a:lnTo>
                  <a:lnTo>
                    <a:pt x="27587" y="3462"/>
                  </a:lnTo>
                  <a:lnTo>
                    <a:pt x="27408" y="3104"/>
                  </a:lnTo>
                  <a:lnTo>
                    <a:pt x="27209" y="2696"/>
                  </a:lnTo>
                  <a:lnTo>
                    <a:pt x="27099" y="2497"/>
                  </a:lnTo>
                  <a:lnTo>
                    <a:pt x="26990" y="2318"/>
                  </a:lnTo>
                  <a:lnTo>
                    <a:pt x="26891" y="2149"/>
                  </a:lnTo>
                  <a:lnTo>
                    <a:pt x="26791" y="2000"/>
                  </a:lnTo>
                  <a:lnTo>
                    <a:pt x="26642" y="1831"/>
                  </a:lnTo>
                  <a:lnTo>
                    <a:pt x="26493" y="1652"/>
                  </a:lnTo>
                  <a:lnTo>
                    <a:pt x="26334" y="1493"/>
                  </a:lnTo>
                  <a:lnTo>
                    <a:pt x="26175" y="1334"/>
                  </a:lnTo>
                  <a:lnTo>
                    <a:pt x="26006" y="1184"/>
                  </a:lnTo>
                  <a:lnTo>
                    <a:pt x="25827" y="1045"/>
                  </a:lnTo>
                  <a:lnTo>
                    <a:pt x="25648" y="906"/>
                  </a:lnTo>
                  <a:lnTo>
                    <a:pt x="25459" y="777"/>
                  </a:lnTo>
                  <a:lnTo>
                    <a:pt x="25270" y="667"/>
                  </a:lnTo>
                  <a:lnTo>
                    <a:pt x="25071" y="558"/>
                  </a:lnTo>
                  <a:lnTo>
                    <a:pt x="24862" y="458"/>
                  </a:lnTo>
                  <a:lnTo>
                    <a:pt x="24643" y="369"/>
                  </a:lnTo>
                  <a:lnTo>
                    <a:pt x="24424" y="279"/>
                  </a:lnTo>
                  <a:lnTo>
                    <a:pt x="24196" y="210"/>
                  </a:lnTo>
                  <a:lnTo>
                    <a:pt x="23967" y="150"/>
                  </a:lnTo>
                  <a:lnTo>
                    <a:pt x="23728" y="100"/>
                  </a:lnTo>
                  <a:lnTo>
                    <a:pt x="23480" y="61"/>
                  </a:lnTo>
                  <a:lnTo>
                    <a:pt x="23221" y="31"/>
                  </a:lnTo>
                  <a:lnTo>
                    <a:pt x="22963" y="11"/>
                  </a:lnTo>
                  <a:lnTo>
                    <a:pt x="22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7;p32">
              <a:extLst>
                <a:ext uri="{FF2B5EF4-FFF2-40B4-BE49-F238E27FC236}">
                  <a16:creationId xmlns:a16="http://schemas.microsoft.com/office/drawing/2014/main" id="{DBE3ACB5-80BB-BFE5-33C9-A99EC6663F36}"/>
                </a:ext>
              </a:extLst>
            </p:cNvPr>
            <p:cNvSpPr/>
            <p:nvPr/>
          </p:nvSpPr>
          <p:spPr>
            <a:xfrm>
              <a:off x="5658197" y="1047875"/>
              <a:ext cx="411610" cy="371563"/>
            </a:xfrm>
            <a:custGeom>
              <a:avLst/>
              <a:gdLst/>
              <a:ahLst/>
              <a:cxnLst/>
              <a:rect l="l" t="t" r="r" b="b"/>
              <a:pathLst>
                <a:path w="26076" h="23539" extrusionOk="0">
                  <a:moveTo>
                    <a:pt x="18527" y="0"/>
                  </a:moveTo>
                  <a:lnTo>
                    <a:pt x="18100" y="20"/>
                  </a:lnTo>
                  <a:lnTo>
                    <a:pt x="17652" y="40"/>
                  </a:lnTo>
                  <a:lnTo>
                    <a:pt x="17185" y="80"/>
                  </a:lnTo>
                  <a:lnTo>
                    <a:pt x="16718" y="129"/>
                  </a:lnTo>
                  <a:lnTo>
                    <a:pt x="16220" y="189"/>
                  </a:lnTo>
                  <a:lnTo>
                    <a:pt x="15713" y="269"/>
                  </a:lnTo>
                  <a:lnTo>
                    <a:pt x="15186" y="348"/>
                  </a:lnTo>
                  <a:lnTo>
                    <a:pt x="14649" y="448"/>
                  </a:lnTo>
                  <a:lnTo>
                    <a:pt x="14092" y="557"/>
                  </a:lnTo>
                  <a:lnTo>
                    <a:pt x="13515" y="686"/>
                  </a:lnTo>
                  <a:lnTo>
                    <a:pt x="12968" y="815"/>
                  </a:lnTo>
                  <a:lnTo>
                    <a:pt x="12451" y="965"/>
                  </a:lnTo>
                  <a:lnTo>
                    <a:pt x="11974" y="1114"/>
                  </a:lnTo>
                  <a:lnTo>
                    <a:pt x="11517" y="1273"/>
                  </a:lnTo>
                  <a:lnTo>
                    <a:pt x="11089" y="1452"/>
                  </a:lnTo>
                  <a:lnTo>
                    <a:pt x="10681" y="1621"/>
                  </a:lnTo>
                  <a:lnTo>
                    <a:pt x="10313" y="1810"/>
                  </a:lnTo>
                  <a:lnTo>
                    <a:pt x="9965" y="1999"/>
                  </a:lnTo>
                  <a:lnTo>
                    <a:pt x="9637" y="2188"/>
                  </a:lnTo>
                  <a:lnTo>
                    <a:pt x="9339" y="2387"/>
                  </a:lnTo>
                  <a:lnTo>
                    <a:pt x="9060" y="2576"/>
                  </a:lnTo>
                  <a:lnTo>
                    <a:pt x="8812" y="2775"/>
                  </a:lnTo>
                  <a:lnTo>
                    <a:pt x="8573" y="2973"/>
                  </a:lnTo>
                  <a:lnTo>
                    <a:pt x="8364" y="3172"/>
                  </a:lnTo>
                  <a:lnTo>
                    <a:pt x="8165" y="3361"/>
                  </a:lnTo>
                  <a:lnTo>
                    <a:pt x="7986" y="3560"/>
                  </a:lnTo>
                  <a:lnTo>
                    <a:pt x="7837" y="3749"/>
                  </a:lnTo>
                  <a:lnTo>
                    <a:pt x="7688" y="3928"/>
                  </a:lnTo>
                  <a:lnTo>
                    <a:pt x="7569" y="4107"/>
                  </a:lnTo>
                  <a:lnTo>
                    <a:pt x="7459" y="4276"/>
                  </a:lnTo>
                  <a:lnTo>
                    <a:pt x="7360" y="4435"/>
                  </a:lnTo>
                  <a:lnTo>
                    <a:pt x="7270" y="4594"/>
                  </a:lnTo>
                  <a:lnTo>
                    <a:pt x="7141" y="4863"/>
                  </a:lnTo>
                  <a:lnTo>
                    <a:pt x="7052" y="5092"/>
                  </a:lnTo>
                  <a:lnTo>
                    <a:pt x="7002" y="5271"/>
                  </a:lnTo>
                  <a:lnTo>
                    <a:pt x="6962" y="5410"/>
                  </a:lnTo>
                  <a:lnTo>
                    <a:pt x="6892" y="5420"/>
                  </a:lnTo>
                  <a:lnTo>
                    <a:pt x="6694" y="5460"/>
                  </a:lnTo>
                  <a:lnTo>
                    <a:pt x="6385" y="5519"/>
                  </a:lnTo>
                  <a:lnTo>
                    <a:pt x="5978" y="5619"/>
                  </a:lnTo>
                  <a:lnTo>
                    <a:pt x="5749" y="5688"/>
                  </a:lnTo>
                  <a:lnTo>
                    <a:pt x="5500" y="5768"/>
                  </a:lnTo>
                  <a:lnTo>
                    <a:pt x="5232" y="5857"/>
                  </a:lnTo>
                  <a:lnTo>
                    <a:pt x="4953" y="5967"/>
                  </a:lnTo>
                  <a:lnTo>
                    <a:pt x="4665" y="6096"/>
                  </a:lnTo>
                  <a:lnTo>
                    <a:pt x="4376" y="6225"/>
                  </a:lnTo>
                  <a:lnTo>
                    <a:pt x="4068" y="6384"/>
                  </a:lnTo>
                  <a:lnTo>
                    <a:pt x="3760" y="6563"/>
                  </a:lnTo>
                  <a:lnTo>
                    <a:pt x="3452" y="6752"/>
                  </a:lnTo>
                  <a:lnTo>
                    <a:pt x="3143" y="6961"/>
                  </a:lnTo>
                  <a:lnTo>
                    <a:pt x="2835" y="7200"/>
                  </a:lnTo>
                  <a:lnTo>
                    <a:pt x="2537" y="7448"/>
                  </a:lnTo>
                  <a:lnTo>
                    <a:pt x="2238" y="7727"/>
                  </a:lnTo>
                  <a:lnTo>
                    <a:pt x="2099" y="7876"/>
                  </a:lnTo>
                  <a:lnTo>
                    <a:pt x="1960" y="8025"/>
                  </a:lnTo>
                  <a:lnTo>
                    <a:pt x="1821" y="8184"/>
                  </a:lnTo>
                  <a:lnTo>
                    <a:pt x="1682" y="8353"/>
                  </a:lnTo>
                  <a:lnTo>
                    <a:pt x="1552" y="8522"/>
                  </a:lnTo>
                  <a:lnTo>
                    <a:pt x="1423" y="8701"/>
                  </a:lnTo>
                  <a:lnTo>
                    <a:pt x="1294" y="8890"/>
                  </a:lnTo>
                  <a:lnTo>
                    <a:pt x="1174" y="9079"/>
                  </a:lnTo>
                  <a:lnTo>
                    <a:pt x="1055" y="9278"/>
                  </a:lnTo>
                  <a:lnTo>
                    <a:pt x="946" y="9487"/>
                  </a:lnTo>
                  <a:lnTo>
                    <a:pt x="836" y="9696"/>
                  </a:lnTo>
                  <a:lnTo>
                    <a:pt x="727" y="9915"/>
                  </a:lnTo>
                  <a:lnTo>
                    <a:pt x="637" y="10143"/>
                  </a:lnTo>
                  <a:lnTo>
                    <a:pt x="538" y="10372"/>
                  </a:lnTo>
                  <a:lnTo>
                    <a:pt x="458" y="10621"/>
                  </a:lnTo>
                  <a:lnTo>
                    <a:pt x="379" y="10869"/>
                  </a:lnTo>
                  <a:lnTo>
                    <a:pt x="309" y="11128"/>
                  </a:lnTo>
                  <a:lnTo>
                    <a:pt x="240" y="11386"/>
                  </a:lnTo>
                  <a:lnTo>
                    <a:pt x="180" y="11665"/>
                  </a:lnTo>
                  <a:lnTo>
                    <a:pt x="130" y="11943"/>
                  </a:lnTo>
                  <a:lnTo>
                    <a:pt x="80" y="12232"/>
                  </a:lnTo>
                  <a:lnTo>
                    <a:pt x="51" y="12530"/>
                  </a:lnTo>
                  <a:lnTo>
                    <a:pt x="21" y="12828"/>
                  </a:lnTo>
                  <a:lnTo>
                    <a:pt x="1" y="13127"/>
                  </a:lnTo>
                  <a:lnTo>
                    <a:pt x="1" y="13425"/>
                  </a:lnTo>
                  <a:lnTo>
                    <a:pt x="1" y="13713"/>
                  </a:lnTo>
                  <a:lnTo>
                    <a:pt x="21" y="14002"/>
                  </a:lnTo>
                  <a:lnTo>
                    <a:pt x="41" y="14290"/>
                  </a:lnTo>
                  <a:lnTo>
                    <a:pt x="71" y="14569"/>
                  </a:lnTo>
                  <a:lnTo>
                    <a:pt x="110" y="14847"/>
                  </a:lnTo>
                  <a:lnTo>
                    <a:pt x="160" y="15126"/>
                  </a:lnTo>
                  <a:lnTo>
                    <a:pt x="220" y="15404"/>
                  </a:lnTo>
                  <a:lnTo>
                    <a:pt x="289" y="15672"/>
                  </a:lnTo>
                  <a:lnTo>
                    <a:pt x="359" y="15931"/>
                  </a:lnTo>
                  <a:lnTo>
                    <a:pt x="438" y="16200"/>
                  </a:lnTo>
                  <a:lnTo>
                    <a:pt x="528" y="16458"/>
                  </a:lnTo>
                  <a:lnTo>
                    <a:pt x="617" y="16717"/>
                  </a:lnTo>
                  <a:lnTo>
                    <a:pt x="717" y="16965"/>
                  </a:lnTo>
                  <a:lnTo>
                    <a:pt x="826" y="17214"/>
                  </a:lnTo>
                  <a:lnTo>
                    <a:pt x="936" y="17463"/>
                  </a:lnTo>
                  <a:lnTo>
                    <a:pt x="1055" y="17701"/>
                  </a:lnTo>
                  <a:lnTo>
                    <a:pt x="1174" y="17940"/>
                  </a:lnTo>
                  <a:lnTo>
                    <a:pt x="1423" y="18397"/>
                  </a:lnTo>
                  <a:lnTo>
                    <a:pt x="1691" y="18845"/>
                  </a:lnTo>
                  <a:lnTo>
                    <a:pt x="1980" y="19272"/>
                  </a:lnTo>
                  <a:lnTo>
                    <a:pt x="2268" y="19680"/>
                  </a:lnTo>
                  <a:lnTo>
                    <a:pt x="2567" y="20078"/>
                  </a:lnTo>
                  <a:lnTo>
                    <a:pt x="2875" y="20446"/>
                  </a:lnTo>
                  <a:lnTo>
                    <a:pt x="3173" y="20804"/>
                  </a:lnTo>
                  <a:lnTo>
                    <a:pt x="3481" y="21142"/>
                  </a:lnTo>
                  <a:lnTo>
                    <a:pt x="3780" y="21460"/>
                  </a:lnTo>
                  <a:lnTo>
                    <a:pt x="4078" y="21759"/>
                  </a:lnTo>
                  <a:lnTo>
                    <a:pt x="4367" y="22027"/>
                  </a:lnTo>
                  <a:lnTo>
                    <a:pt x="4645" y="22286"/>
                  </a:lnTo>
                  <a:lnTo>
                    <a:pt x="4904" y="22514"/>
                  </a:lnTo>
                  <a:lnTo>
                    <a:pt x="5152" y="22723"/>
                  </a:lnTo>
                  <a:lnTo>
                    <a:pt x="5580" y="23081"/>
                  </a:lnTo>
                  <a:lnTo>
                    <a:pt x="5918" y="23330"/>
                  </a:lnTo>
                  <a:lnTo>
                    <a:pt x="6137" y="23489"/>
                  </a:lnTo>
                  <a:lnTo>
                    <a:pt x="6206" y="23539"/>
                  </a:lnTo>
                  <a:lnTo>
                    <a:pt x="6485" y="23469"/>
                  </a:lnTo>
                  <a:lnTo>
                    <a:pt x="6753" y="23379"/>
                  </a:lnTo>
                  <a:lnTo>
                    <a:pt x="7022" y="23280"/>
                  </a:lnTo>
                  <a:lnTo>
                    <a:pt x="7290" y="23161"/>
                  </a:lnTo>
                  <a:lnTo>
                    <a:pt x="7559" y="23041"/>
                  </a:lnTo>
                  <a:lnTo>
                    <a:pt x="7817" y="22912"/>
                  </a:lnTo>
                  <a:lnTo>
                    <a:pt x="8076" y="22773"/>
                  </a:lnTo>
                  <a:lnTo>
                    <a:pt x="8334" y="22634"/>
                  </a:lnTo>
                  <a:lnTo>
                    <a:pt x="8583" y="22484"/>
                  </a:lnTo>
                  <a:lnTo>
                    <a:pt x="8832" y="22335"/>
                  </a:lnTo>
                  <a:lnTo>
                    <a:pt x="9309" y="22017"/>
                  </a:lnTo>
                  <a:lnTo>
                    <a:pt x="9756" y="21689"/>
                  </a:lnTo>
                  <a:lnTo>
                    <a:pt x="10174" y="21371"/>
                  </a:lnTo>
                  <a:lnTo>
                    <a:pt x="10562" y="21052"/>
                  </a:lnTo>
                  <a:lnTo>
                    <a:pt x="10900" y="20754"/>
                  </a:lnTo>
                  <a:lnTo>
                    <a:pt x="11208" y="20486"/>
                  </a:lnTo>
                  <a:lnTo>
                    <a:pt x="11467" y="20237"/>
                  </a:lnTo>
                  <a:lnTo>
                    <a:pt x="11825" y="19889"/>
                  </a:lnTo>
                  <a:lnTo>
                    <a:pt x="11954" y="19760"/>
                  </a:lnTo>
                  <a:lnTo>
                    <a:pt x="11745" y="19640"/>
                  </a:lnTo>
                  <a:lnTo>
                    <a:pt x="11546" y="19521"/>
                  </a:lnTo>
                  <a:lnTo>
                    <a:pt x="11348" y="19392"/>
                  </a:lnTo>
                  <a:lnTo>
                    <a:pt x="11159" y="19253"/>
                  </a:lnTo>
                  <a:lnTo>
                    <a:pt x="10980" y="19093"/>
                  </a:lnTo>
                  <a:lnTo>
                    <a:pt x="10811" y="18934"/>
                  </a:lnTo>
                  <a:lnTo>
                    <a:pt x="10651" y="18755"/>
                  </a:lnTo>
                  <a:lnTo>
                    <a:pt x="10502" y="18556"/>
                  </a:lnTo>
                  <a:lnTo>
                    <a:pt x="10353" y="18358"/>
                  </a:lnTo>
                  <a:lnTo>
                    <a:pt x="10224" y="18129"/>
                  </a:lnTo>
                  <a:lnTo>
                    <a:pt x="10095" y="17890"/>
                  </a:lnTo>
                  <a:lnTo>
                    <a:pt x="9975" y="17632"/>
                  </a:lnTo>
                  <a:lnTo>
                    <a:pt x="9866" y="17353"/>
                  </a:lnTo>
                  <a:lnTo>
                    <a:pt x="9766" y="17055"/>
                  </a:lnTo>
                  <a:lnTo>
                    <a:pt x="9687" y="16746"/>
                  </a:lnTo>
                  <a:lnTo>
                    <a:pt x="9607" y="16408"/>
                  </a:lnTo>
                  <a:lnTo>
                    <a:pt x="9567" y="16239"/>
                  </a:lnTo>
                  <a:lnTo>
                    <a:pt x="9548" y="16070"/>
                  </a:lnTo>
                  <a:lnTo>
                    <a:pt x="9538" y="15901"/>
                  </a:lnTo>
                  <a:lnTo>
                    <a:pt x="9538" y="15732"/>
                  </a:lnTo>
                  <a:lnTo>
                    <a:pt x="9548" y="15573"/>
                  </a:lnTo>
                  <a:lnTo>
                    <a:pt x="9558" y="15424"/>
                  </a:lnTo>
                  <a:lnTo>
                    <a:pt x="9587" y="15265"/>
                  </a:lnTo>
                  <a:lnTo>
                    <a:pt x="9617" y="15126"/>
                  </a:lnTo>
                  <a:lnTo>
                    <a:pt x="9657" y="14976"/>
                  </a:lnTo>
                  <a:lnTo>
                    <a:pt x="9707" y="14847"/>
                  </a:lnTo>
                  <a:lnTo>
                    <a:pt x="9766" y="14708"/>
                  </a:lnTo>
                  <a:lnTo>
                    <a:pt x="9826" y="14589"/>
                  </a:lnTo>
                  <a:lnTo>
                    <a:pt x="9896" y="14459"/>
                  </a:lnTo>
                  <a:lnTo>
                    <a:pt x="9965" y="14350"/>
                  </a:lnTo>
                  <a:lnTo>
                    <a:pt x="10055" y="14240"/>
                  </a:lnTo>
                  <a:lnTo>
                    <a:pt x="10134" y="14141"/>
                  </a:lnTo>
                  <a:lnTo>
                    <a:pt x="10224" y="14042"/>
                  </a:lnTo>
                  <a:lnTo>
                    <a:pt x="10323" y="13952"/>
                  </a:lnTo>
                  <a:lnTo>
                    <a:pt x="10423" y="13873"/>
                  </a:lnTo>
                  <a:lnTo>
                    <a:pt x="10522" y="13803"/>
                  </a:lnTo>
                  <a:lnTo>
                    <a:pt x="10632" y="13743"/>
                  </a:lnTo>
                  <a:lnTo>
                    <a:pt x="10741" y="13684"/>
                  </a:lnTo>
                  <a:lnTo>
                    <a:pt x="10850" y="13634"/>
                  </a:lnTo>
                  <a:lnTo>
                    <a:pt x="10970" y="13594"/>
                  </a:lnTo>
                  <a:lnTo>
                    <a:pt x="11089" y="13564"/>
                  </a:lnTo>
                  <a:lnTo>
                    <a:pt x="11208" y="13544"/>
                  </a:lnTo>
                  <a:lnTo>
                    <a:pt x="11328" y="13534"/>
                  </a:lnTo>
                  <a:lnTo>
                    <a:pt x="11447" y="13534"/>
                  </a:lnTo>
                  <a:lnTo>
                    <a:pt x="11576" y="13544"/>
                  </a:lnTo>
                  <a:lnTo>
                    <a:pt x="11696" y="13564"/>
                  </a:lnTo>
                  <a:lnTo>
                    <a:pt x="11815" y="13594"/>
                  </a:lnTo>
                  <a:lnTo>
                    <a:pt x="11944" y="13644"/>
                  </a:lnTo>
                  <a:lnTo>
                    <a:pt x="12064" y="13694"/>
                  </a:lnTo>
                  <a:lnTo>
                    <a:pt x="12173" y="13753"/>
                  </a:lnTo>
                  <a:lnTo>
                    <a:pt x="12282" y="13833"/>
                  </a:lnTo>
                  <a:lnTo>
                    <a:pt x="12382" y="13922"/>
                  </a:lnTo>
                  <a:lnTo>
                    <a:pt x="12481" y="14012"/>
                  </a:lnTo>
                  <a:lnTo>
                    <a:pt x="12581" y="14111"/>
                  </a:lnTo>
                  <a:lnTo>
                    <a:pt x="12670" y="14221"/>
                  </a:lnTo>
                  <a:lnTo>
                    <a:pt x="12750" y="14340"/>
                  </a:lnTo>
                  <a:lnTo>
                    <a:pt x="12829" y="14459"/>
                  </a:lnTo>
                  <a:lnTo>
                    <a:pt x="12899" y="14579"/>
                  </a:lnTo>
                  <a:lnTo>
                    <a:pt x="13038" y="14837"/>
                  </a:lnTo>
                  <a:lnTo>
                    <a:pt x="13157" y="15106"/>
                  </a:lnTo>
                  <a:lnTo>
                    <a:pt x="13267" y="15374"/>
                  </a:lnTo>
                  <a:lnTo>
                    <a:pt x="13346" y="15633"/>
                  </a:lnTo>
                  <a:lnTo>
                    <a:pt x="13426" y="15881"/>
                  </a:lnTo>
                  <a:lnTo>
                    <a:pt x="13486" y="16110"/>
                  </a:lnTo>
                  <a:lnTo>
                    <a:pt x="13535" y="16309"/>
                  </a:lnTo>
                  <a:lnTo>
                    <a:pt x="13595" y="16607"/>
                  </a:lnTo>
                  <a:lnTo>
                    <a:pt x="13605" y="16727"/>
                  </a:lnTo>
                  <a:lnTo>
                    <a:pt x="13774" y="16627"/>
                  </a:lnTo>
                  <a:lnTo>
                    <a:pt x="13923" y="16538"/>
                  </a:lnTo>
                  <a:lnTo>
                    <a:pt x="14072" y="16438"/>
                  </a:lnTo>
                  <a:lnTo>
                    <a:pt x="14212" y="16339"/>
                  </a:lnTo>
                  <a:lnTo>
                    <a:pt x="14341" y="16229"/>
                  </a:lnTo>
                  <a:lnTo>
                    <a:pt x="14460" y="16120"/>
                  </a:lnTo>
                  <a:lnTo>
                    <a:pt x="14579" y="16011"/>
                  </a:lnTo>
                  <a:lnTo>
                    <a:pt x="14679" y="15891"/>
                  </a:lnTo>
                  <a:lnTo>
                    <a:pt x="14778" y="15772"/>
                  </a:lnTo>
                  <a:lnTo>
                    <a:pt x="14878" y="15653"/>
                  </a:lnTo>
                  <a:lnTo>
                    <a:pt x="14957" y="15533"/>
                  </a:lnTo>
                  <a:lnTo>
                    <a:pt x="15037" y="15404"/>
                  </a:lnTo>
                  <a:lnTo>
                    <a:pt x="15107" y="15285"/>
                  </a:lnTo>
                  <a:lnTo>
                    <a:pt x="15176" y="15155"/>
                  </a:lnTo>
                  <a:lnTo>
                    <a:pt x="15236" y="15026"/>
                  </a:lnTo>
                  <a:lnTo>
                    <a:pt x="15286" y="14887"/>
                  </a:lnTo>
                  <a:lnTo>
                    <a:pt x="15375" y="14618"/>
                  </a:lnTo>
                  <a:lnTo>
                    <a:pt x="15435" y="14350"/>
                  </a:lnTo>
                  <a:lnTo>
                    <a:pt x="15484" y="14081"/>
                  </a:lnTo>
                  <a:lnTo>
                    <a:pt x="15514" y="13803"/>
                  </a:lnTo>
                  <a:lnTo>
                    <a:pt x="15524" y="13524"/>
                  </a:lnTo>
                  <a:lnTo>
                    <a:pt x="15524" y="13256"/>
                  </a:lnTo>
                  <a:lnTo>
                    <a:pt x="15504" y="12987"/>
                  </a:lnTo>
                  <a:lnTo>
                    <a:pt x="15474" y="12719"/>
                  </a:lnTo>
                  <a:lnTo>
                    <a:pt x="15435" y="12460"/>
                  </a:lnTo>
                  <a:lnTo>
                    <a:pt x="15385" y="12202"/>
                  </a:lnTo>
                  <a:lnTo>
                    <a:pt x="15325" y="11953"/>
                  </a:lnTo>
                  <a:lnTo>
                    <a:pt x="15266" y="11725"/>
                  </a:lnTo>
                  <a:lnTo>
                    <a:pt x="15196" y="11496"/>
                  </a:lnTo>
                  <a:lnTo>
                    <a:pt x="15126" y="11287"/>
                  </a:lnTo>
                  <a:lnTo>
                    <a:pt x="14987" y="10899"/>
                  </a:lnTo>
                  <a:lnTo>
                    <a:pt x="14858" y="10581"/>
                  </a:lnTo>
                  <a:lnTo>
                    <a:pt x="14749" y="10342"/>
                  </a:lnTo>
                  <a:lnTo>
                    <a:pt x="14649" y="10143"/>
                  </a:lnTo>
                  <a:lnTo>
                    <a:pt x="15077" y="10283"/>
                  </a:lnTo>
                  <a:lnTo>
                    <a:pt x="15494" y="10402"/>
                  </a:lnTo>
                  <a:lnTo>
                    <a:pt x="15902" y="10521"/>
                  </a:lnTo>
                  <a:lnTo>
                    <a:pt x="16290" y="10621"/>
                  </a:lnTo>
                  <a:lnTo>
                    <a:pt x="16678" y="10700"/>
                  </a:lnTo>
                  <a:lnTo>
                    <a:pt x="17056" y="10780"/>
                  </a:lnTo>
                  <a:lnTo>
                    <a:pt x="17414" y="10839"/>
                  </a:lnTo>
                  <a:lnTo>
                    <a:pt x="17772" y="10889"/>
                  </a:lnTo>
                  <a:lnTo>
                    <a:pt x="18120" y="10929"/>
                  </a:lnTo>
                  <a:lnTo>
                    <a:pt x="18458" y="10959"/>
                  </a:lnTo>
                  <a:lnTo>
                    <a:pt x="18776" y="10979"/>
                  </a:lnTo>
                  <a:lnTo>
                    <a:pt x="19094" y="10989"/>
                  </a:lnTo>
                  <a:lnTo>
                    <a:pt x="19403" y="10989"/>
                  </a:lnTo>
                  <a:lnTo>
                    <a:pt x="19701" y="10969"/>
                  </a:lnTo>
                  <a:lnTo>
                    <a:pt x="19989" y="10949"/>
                  </a:lnTo>
                  <a:lnTo>
                    <a:pt x="20278" y="10929"/>
                  </a:lnTo>
                  <a:lnTo>
                    <a:pt x="20546" y="10889"/>
                  </a:lnTo>
                  <a:lnTo>
                    <a:pt x="20805" y="10839"/>
                  </a:lnTo>
                  <a:lnTo>
                    <a:pt x="21063" y="10790"/>
                  </a:lnTo>
                  <a:lnTo>
                    <a:pt x="21312" y="10730"/>
                  </a:lnTo>
                  <a:lnTo>
                    <a:pt x="21551" y="10660"/>
                  </a:lnTo>
                  <a:lnTo>
                    <a:pt x="21779" y="10591"/>
                  </a:lnTo>
                  <a:lnTo>
                    <a:pt x="21998" y="10511"/>
                  </a:lnTo>
                  <a:lnTo>
                    <a:pt x="22217" y="10432"/>
                  </a:lnTo>
                  <a:lnTo>
                    <a:pt x="22416" y="10342"/>
                  </a:lnTo>
                  <a:lnTo>
                    <a:pt x="22615" y="10243"/>
                  </a:lnTo>
                  <a:lnTo>
                    <a:pt x="22813" y="10143"/>
                  </a:lnTo>
                  <a:lnTo>
                    <a:pt x="22992" y="10044"/>
                  </a:lnTo>
                  <a:lnTo>
                    <a:pt x="23171" y="9935"/>
                  </a:lnTo>
                  <a:lnTo>
                    <a:pt x="23341" y="9825"/>
                  </a:lnTo>
                  <a:lnTo>
                    <a:pt x="23500" y="9716"/>
                  </a:lnTo>
                  <a:lnTo>
                    <a:pt x="23659" y="9596"/>
                  </a:lnTo>
                  <a:lnTo>
                    <a:pt x="23947" y="9358"/>
                  </a:lnTo>
                  <a:lnTo>
                    <a:pt x="24216" y="9109"/>
                  </a:lnTo>
                  <a:lnTo>
                    <a:pt x="24454" y="8861"/>
                  </a:lnTo>
                  <a:lnTo>
                    <a:pt x="24673" y="8612"/>
                  </a:lnTo>
                  <a:lnTo>
                    <a:pt x="24862" y="8373"/>
                  </a:lnTo>
                  <a:lnTo>
                    <a:pt x="25031" y="8125"/>
                  </a:lnTo>
                  <a:lnTo>
                    <a:pt x="25180" y="7896"/>
                  </a:lnTo>
                  <a:lnTo>
                    <a:pt x="25310" y="7677"/>
                  </a:lnTo>
                  <a:lnTo>
                    <a:pt x="25419" y="7468"/>
                  </a:lnTo>
                  <a:lnTo>
                    <a:pt x="25518" y="7289"/>
                  </a:lnTo>
                  <a:lnTo>
                    <a:pt x="25648" y="6981"/>
                  </a:lnTo>
                  <a:lnTo>
                    <a:pt x="25727" y="6772"/>
                  </a:lnTo>
                  <a:lnTo>
                    <a:pt x="25747" y="6703"/>
                  </a:lnTo>
                  <a:lnTo>
                    <a:pt x="25847" y="6474"/>
                  </a:lnTo>
                  <a:lnTo>
                    <a:pt x="25926" y="6215"/>
                  </a:lnTo>
                  <a:lnTo>
                    <a:pt x="25986" y="5947"/>
                  </a:lnTo>
                  <a:lnTo>
                    <a:pt x="26035" y="5658"/>
                  </a:lnTo>
                  <a:lnTo>
                    <a:pt x="26065" y="5350"/>
                  </a:lnTo>
                  <a:lnTo>
                    <a:pt x="26075" y="5042"/>
                  </a:lnTo>
                  <a:lnTo>
                    <a:pt x="26065" y="4714"/>
                  </a:lnTo>
                  <a:lnTo>
                    <a:pt x="26045" y="4555"/>
                  </a:lnTo>
                  <a:lnTo>
                    <a:pt x="26026" y="4386"/>
                  </a:lnTo>
                  <a:lnTo>
                    <a:pt x="25996" y="4216"/>
                  </a:lnTo>
                  <a:lnTo>
                    <a:pt x="25966" y="4047"/>
                  </a:lnTo>
                  <a:lnTo>
                    <a:pt x="25926" y="3878"/>
                  </a:lnTo>
                  <a:lnTo>
                    <a:pt x="25876" y="3709"/>
                  </a:lnTo>
                  <a:lnTo>
                    <a:pt x="25827" y="3540"/>
                  </a:lnTo>
                  <a:lnTo>
                    <a:pt x="25757" y="3371"/>
                  </a:lnTo>
                  <a:lnTo>
                    <a:pt x="25687" y="3202"/>
                  </a:lnTo>
                  <a:lnTo>
                    <a:pt x="25608" y="3033"/>
                  </a:lnTo>
                  <a:lnTo>
                    <a:pt x="25528" y="2864"/>
                  </a:lnTo>
                  <a:lnTo>
                    <a:pt x="25429" y="2705"/>
                  </a:lnTo>
                  <a:lnTo>
                    <a:pt x="25329" y="2546"/>
                  </a:lnTo>
                  <a:lnTo>
                    <a:pt x="25220" y="2377"/>
                  </a:lnTo>
                  <a:lnTo>
                    <a:pt x="25101" y="2228"/>
                  </a:lnTo>
                  <a:lnTo>
                    <a:pt x="24971" y="2068"/>
                  </a:lnTo>
                  <a:lnTo>
                    <a:pt x="24832" y="1919"/>
                  </a:lnTo>
                  <a:lnTo>
                    <a:pt x="24683" y="1770"/>
                  </a:lnTo>
                  <a:lnTo>
                    <a:pt x="24524" y="1621"/>
                  </a:lnTo>
                  <a:lnTo>
                    <a:pt x="24355" y="1482"/>
                  </a:lnTo>
                  <a:lnTo>
                    <a:pt x="24176" y="1343"/>
                  </a:lnTo>
                  <a:lnTo>
                    <a:pt x="23987" y="1213"/>
                  </a:lnTo>
                  <a:lnTo>
                    <a:pt x="23788" y="1084"/>
                  </a:lnTo>
                  <a:lnTo>
                    <a:pt x="23579" y="965"/>
                  </a:lnTo>
                  <a:lnTo>
                    <a:pt x="23350" y="855"/>
                  </a:lnTo>
                  <a:lnTo>
                    <a:pt x="23122" y="746"/>
                  </a:lnTo>
                  <a:lnTo>
                    <a:pt x="22873" y="636"/>
                  </a:lnTo>
                  <a:lnTo>
                    <a:pt x="22615" y="547"/>
                  </a:lnTo>
                  <a:lnTo>
                    <a:pt x="22346" y="448"/>
                  </a:lnTo>
                  <a:lnTo>
                    <a:pt x="22068" y="368"/>
                  </a:lnTo>
                  <a:lnTo>
                    <a:pt x="21769" y="298"/>
                  </a:lnTo>
                  <a:lnTo>
                    <a:pt x="21471" y="229"/>
                  </a:lnTo>
                  <a:lnTo>
                    <a:pt x="21143" y="169"/>
                  </a:lnTo>
                  <a:lnTo>
                    <a:pt x="20815" y="119"/>
                  </a:lnTo>
                  <a:lnTo>
                    <a:pt x="20467" y="70"/>
                  </a:lnTo>
                  <a:lnTo>
                    <a:pt x="20109" y="40"/>
                  </a:lnTo>
                  <a:lnTo>
                    <a:pt x="19731" y="20"/>
                  </a:lnTo>
                  <a:lnTo>
                    <a:pt x="19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roup 114">
            <a:extLst>
              <a:ext uri="{FF2B5EF4-FFF2-40B4-BE49-F238E27FC236}">
                <a16:creationId xmlns:a16="http://schemas.microsoft.com/office/drawing/2014/main" id="{44BFD839-717C-1494-D51D-2A7419F121AD}"/>
              </a:ext>
            </a:extLst>
          </p:cNvPr>
          <p:cNvGrpSpPr/>
          <p:nvPr/>
        </p:nvGrpSpPr>
        <p:grpSpPr>
          <a:xfrm>
            <a:off x="12613805" y="2971160"/>
            <a:ext cx="3325268" cy="2172340"/>
            <a:chOff x="2580883" y="237889"/>
            <a:chExt cx="3372077" cy="2317659"/>
          </a:xfrm>
        </p:grpSpPr>
        <p:graphicFrame>
          <p:nvGraphicFramePr>
            <p:cNvPr id="116" name="Diagram 115">
              <a:extLst>
                <a:ext uri="{FF2B5EF4-FFF2-40B4-BE49-F238E27FC236}">
                  <a16:creationId xmlns:a16="http://schemas.microsoft.com/office/drawing/2014/main" id="{2F2DE475-49E9-4BC9-EB2A-1E73F1C129F6}"/>
                </a:ext>
              </a:extLst>
            </p:cNvPr>
            <p:cNvGraphicFramePr/>
            <p:nvPr/>
          </p:nvGraphicFramePr>
          <p:xfrm>
            <a:off x="2580883" y="237889"/>
            <a:ext cx="3372077" cy="23176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7" name="Google Shape;1262;p32">
              <a:extLst>
                <a:ext uri="{FF2B5EF4-FFF2-40B4-BE49-F238E27FC236}">
                  <a16:creationId xmlns:a16="http://schemas.microsoft.com/office/drawing/2014/main" id="{7E4D0A2A-0BAA-5497-D4D8-2862A5BD6EC7}"/>
                </a:ext>
              </a:extLst>
            </p:cNvPr>
            <p:cNvSpPr txBox="1"/>
            <p:nvPr/>
          </p:nvSpPr>
          <p:spPr>
            <a:xfrm>
              <a:off x="3703957" y="428448"/>
              <a:ext cx="1595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Reacts</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18" name="Google Shape;1262;p32">
              <a:extLst>
                <a:ext uri="{FF2B5EF4-FFF2-40B4-BE49-F238E27FC236}">
                  <a16:creationId xmlns:a16="http://schemas.microsoft.com/office/drawing/2014/main" id="{2CE46A9C-0249-2211-E41D-55565D010F3C}"/>
                </a:ext>
              </a:extLst>
            </p:cNvPr>
            <p:cNvSpPr txBox="1"/>
            <p:nvPr/>
          </p:nvSpPr>
          <p:spPr>
            <a:xfrm>
              <a:off x="3703957" y="1221016"/>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Reviews</a:t>
              </a:r>
              <a:endParaRPr sz="2400" b="1" dirty="0">
                <a:solidFill>
                  <a:schemeClr val="dk1"/>
                </a:solidFill>
                <a:latin typeface="Fira Sans Extra Condensed"/>
                <a:ea typeface="Fira Sans Extra Condensed"/>
                <a:cs typeface="Fira Sans Extra Condensed"/>
                <a:sym typeface="Fira Sans Extra Condensed"/>
              </a:endParaRPr>
            </a:p>
          </p:txBody>
        </p:sp>
        <p:sp>
          <p:nvSpPr>
            <p:cNvPr id="119" name="Google Shape;1262;p32">
              <a:extLst>
                <a:ext uri="{FF2B5EF4-FFF2-40B4-BE49-F238E27FC236}">
                  <a16:creationId xmlns:a16="http://schemas.microsoft.com/office/drawing/2014/main" id="{9BA5F749-D21B-BA11-41AE-19E4ECA68905}"/>
                </a:ext>
              </a:extLst>
            </p:cNvPr>
            <p:cNvSpPr txBox="1"/>
            <p:nvPr/>
          </p:nvSpPr>
          <p:spPr>
            <a:xfrm>
              <a:off x="3703957" y="1936493"/>
              <a:ext cx="1595700"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FeedBacks</a:t>
              </a:r>
              <a:endParaRPr sz="2400" b="1" dirty="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1687" name="Group 1686">
            <a:extLst>
              <a:ext uri="{FF2B5EF4-FFF2-40B4-BE49-F238E27FC236}">
                <a16:creationId xmlns:a16="http://schemas.microsoft.com/office/drawing/2014/main" id="{4111FEAF-ED88-6A11-1182-9CF164EDD2E7}"/>
              </a:ext>
            </a:extLst>
          </p:cNvPr>
          <p:cNvGrpSpPr/>
          <p:nvPr/>
        </p:nvGrpSpPr>
        <p:grpSpPr>
          <a:xfrm>
            <a:off x="5197443" y="1777067"/>
            <a:ext cx="1831434" cy="1309866"/>
            <a:chOff x="5702608" y="1216014"/>
            <a:chExt cx="1831434" cy="1309866"/>
          </a:xfrm>
        </p:grpSpPr>
        <p:pic>
          <p:nvPicPr>
            <p:cNvPr id="1638" name="Picture 1637">
              <a:extLst>
                <a:ext uri="{FF2B5EF4-FFF2-40B4-BE49-F238E27FC236}">
                  <a16:creationId xmlns:a16="http://schemas.microsoft.com/office/drawing/2014/main" id="{F49CAE08-050F-EE17-4996-7CCCED0EFD8D}"/>
                </a:ext>
              </a:extLst>
            </p:cNvPr>
            <p:cNvPicPr>
              <a:picLocks noChangeAspect="1"/>
            </p:cNvPicPr>
            <p:nvPr/>
          </p:nvPicPr>
          <p:blipFill rotWithShape="1">
            <a:blip r:embed="rId3"/>
            <a:srcRect t="6554"/>
            <a:stretch/>
          </p:blipFill>
          <p:spPr>
            <a:xfrm>
              <a:off x="5903589" y="1216014"/>
              <a:ext cx="1462692" cy="1309866"/>
            </a:xfrm>
            <a:prstGeom prst="rect">
              <a:avLst/>
            </a:prstGeom>
          </p:spPr>
        </p:pic>
        <p:sp>
          <p:nvSpPr>
            <p:cNvPr id="1448" name="TextBox 1447">
              <a:extLst>
                <a:ext uri="{FF2B5EF4-FFF2-40B4-BE49-F238E27FC236}">
                  <a16:creationId xmlns:a16="http://schemas.microsoft.com/office/drawing/2014/main" id="{3220C963-9485-E91C-B1C3-9E36BD86A105}"/>
                </a:ext>
              </a:extLst>
            </p:cNvPr>
            <p:cNvSpPr txBox="1"/>
            <p:nvPr/>
          </p:nvSpPr>
          <p:spPr>
            <a:xfrm>
              <a:off x="5702608" y="1716962"/>
              <a:ext cx="1831434" cy="400110"/>
            </a:xfrm>
            <a:prstGeom prst="rect">
              <a:avLst/>
            </a:prstGeom>
            <a:noFill/>
          </p:spPr>
          <p:txBody>
            <a:bodyPr wrap="square">
              <a:spAutoFit/>
            </a:bodyPr>
            <a:lstStyle/>
            <a:p>
              <a:pPr algn="ctr"/>
              <a:r>
                <a:rPr lang="en-US" sz="2000" i="0" kern="1200" dirty="0">
                  <a:latin typeface="Arial Black" panose="020B0A04020102020204" pitchFamily="34" charset="0"/>
                  <a:cs typeface="Segoe UI Semibold" panose="020B0702040204020203" pitchFamily="34" charset="0"/>
                </a:rPr>
                <a:t>12.5K</a:t>
              </a:r>
              <a:endParaRPr lang="ar-EG" sz="2000" dirty="0">
                <a:latin typeface="Arial Black" panose="020B0A04020102020204" pitchFamily="34" charset="0"/>
              </a:endParaRPr>
            </a:p>
          </p:txBody>
        </p:sp>
      </p:grpSp>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2614364" y="5321774"/>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4"/>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5"/>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3719690" y="7590621"/>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529815" y="1050745"/>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3094012" y="6204060"/>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6" name="Google Shape;1483;p38">
            <a:extLst>
              <a:ext uri="{FF2B5EF4-FFF2-40B4-BE49-F238E27FC236}">
                <a16:creationId xmlns:a16="http://schemas.microsoft.com/office/drawing/2014/main" id="{4D3A7374-D887-17A8-0276-64660B0AED56}"/>
              </a:ext>
            </a:extLst>
          </p:cNvPr>
          <p:cNvGrpSpPr/>
          <p:nvPr/>
        </p:nvGrpSpPr>
        <p:grpSpPr>
          <a:xfrm>
            <a:off x="1910415" y="3567697"/>
            <a:ext cx="4492081" cy="1593915"/>
            <a:chOff x="-191397" y="2845925"/>
            <a:chExt cx="4492081" cy="1593915"/>
          </a:xfrm>
        </p:grpSpPr>
        <p:sp>
          <p:nvSpPr>
            <p:cNvPr id="31" name="Google Shape;1484;p38">
              <a:extLst>
                <a:ext uri="{FF2B5EF4-FFF2-40B4-BE49-F238E27FC236}">
                  <a16:creationId xmlns:a16="http://schemas.microsoft.com/office/drawing/2014/main" id="{C07F3419-B2E5-525D-BC3E-7CE3770D64C7}"/>
                </a:ext>
              </a:extLst>
            </p:cNvPr>
            <p:cNvSpPr txBox="1"/>
            <p:nvPr/>
          </p:nvSpPr>
          <p:spPr>
            <a:xfrm>
              <a:off x="56628" y="3171150"/>
              <a:ext cx="288543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Roboto"/>
                  <a:ea typeface="Roboto"/>
                  <a:cs typeface="Roboto"/>
                  <a:sym typeface="Roboto"/>
                </a:rPr>
                <a:t>Expand </a:t>
              </a:r>
              <a:r>
                <a:rPr lang="en-US" sz="1800" b="1" dirty="0" err="1">
                  <a:solidFill>
                    <a:schemeClr val="dk1"/>
                  </a:solidFill>
                  <a:latin typeface="Roboto"/>
                  <a:ea typeface="Roboto"/>
                  <a:cs typeface="Roboto"/>
                  <a:sym typeface="Roboto"/>
                </a:rPr>
                <a:t>DataSet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632" name="Google Shape;1485;p38">
              <a:extLst>
                <a:ext uri="{FF2B5EF4-FFF2-40B4-BE49-F238E27FC236}">
                  <a16:creationId xmlns:a16="http://schemas.microsoft.com/office/drawing/2014/main" id="{1A011817-E68A-32FE-8ECC-9C036B9F7515}"/>
                </a:ext>
              </a:extLst>
            </p:cNvPr>
            <p:cNvSpPr txBox="1"/>
            <p:nvPr/>
          </p:nvSpPr>
          <p:spPr>
            <a:xfrm>
              <a:off x="194169" y="3498052"/>
              <a:ext cx="4106515" cy="941788"/>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dk1"/>
                  </a:solidFill>
                  <a:latin typeface="Roboto"/>
                  <a:ea typeface="Roboto"/>
                  <a:cs typeface="Roboto"/>
                  <a:sym typeface="Roboto"/>
                </a:rPr>
                <a:t>We expanded our dataset significantly, which </a:t>
              </a:r>
            </a:p>
            <a:p>
              <a:pPr marL="0" lvl="0" indent="0">
                <a:spcBef>
                  <a:spcPts val="0"/>
                </a:spcBef>
                <a:spcAft>
                  <a:spcPts val="0"/>
                </a:spcAft>
                <a:buNone/>
              </a:pPr>
              <a:r>
                <a:rPr lang="en-US" dirty="0">
                  <a:solidFill>
                    <a:schemeClr val="dk1"/>
                  </a:solidFill>
                  <a:latin typeface="Roboto"/>
                  <a:ea typeface="Roboto"/>
                  <a:cs typeface="Roboto"/>
                  <a:sym typeface="Roboto"/>
                </a:rPr>
                <a:t>  improved the model's accuracy and </a:t>
              </a:r>
            </a:p>
            <a:p>
              <a:pPr marL="0" lvl="0" indent="0">
                <a:spcBef>
                  <a:spcPts val="0"/>
                </a:spcBef>
                <a:spcAft>
                  <a:spcPts val="0"/>
                </a:spcAft>
                <a:buNone/>
              </a:pPr>
              <a:r>
                <a:rPr lang="en-US" dirty="0">
                  <a:solidFill>
                    <a:schemeClr val="dk1"/>
                  </a:solidFill>
                  <a:latin typeface="Roboto"/>
                  <a:ea typeface="Roboto"/>
                  <a:cs typeface="Roboto"/>
                  <a:sym typeface="Roboto"/>
                </a:rPr>
                <a:t>    generalizability. leading to better training and </a:t>
              </a:r>
            </a:p>
            <a:p>
              <a:pPr marL="0" lvl="0" indent="0">
                <a:spcBef>
                  <a:spcPts val="0"/>
                </a:spcBef>
                <a:spcAft>
                  <a:spcPts val="0"/>
                </a:spcAft>
                <a:buNone/>
              </a:pPr>
              <a:r>
                <a:rPr lang="en-US" dirty="0">
                  <a:solidFill>
                    <a:schemeClr val="dk1"/>
                  </a:solidFill>
                  <a:latin typeface="Roboto"/>
                  <a:ea typeface="Roboto"/>
                  <a:cs typeface="Roboto"/>
                  <a:sym typeface="Roboto"/>
                </a:rPr>
                <a:t>      more robust performance.</a:t>
              </a:r>
            </a:p>
          </p:txBody>
        </p:sp>
        <p:sp>
          <p:nvSpPr>
            <p:cNvPr id="1633" name="Google Shape;1486;p38">
              <a:extLst>
                <a:ext uri="{FF2B5EF4-FFF2-40B4-BE49-F238E27FC236}">
                  <a16:creationId xmlns:a16="http://schemas.microsoft.com/office/drawing/2014/main" id="{76F928C0-8F8D-2332-53EB-B09945323DFB}"/>
                </a:ext>
              </a:extLst>
            </p:cNvPr>
            <p:cNvSpPr txBox="1"/>
            <p:nvPr/>
          </p:nvSpPr>
          <p:spPr>
            <a:xfrm>
              <a:off x="-191397"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Our Solution</a:t>
              </a:r>
            </a:p>
          </p:txBody>
        </p:sp>
      </p:grpSp>
      <p:grpSp>
        <p:nvGrpSpPr>
          <p:cNvPr id="1634" name="Google Shape;1483;p38">
            <a:extLst>
              <a:ext uri="{FF2B5EF4-FFF2-40B4-BE49-F238E27FC236}">
                <a16:creationId xmlns:a16="http://schemas.microsoft.com/office/drawing/2014/main" id="{501EC271-00C2-A3CA-B8EF-AB436D37FF7A}"/>
              </a:ext>
            </a:extLst>
          </p:cNvPr>
          <p:cNvGrpSpPr/>
          <p:nvPr/>
        </p:nvGrpSpPr>
        <p:grpSpPr>
          <a:xfrm>
            <a:off x="1066200" y="1932231"/>
            <a:ext cx="4343441" cy="1530715"/>
            <a:chOff x="-131496" y="2845925"/>
            <a:chExt cx="4343441" cy="1530715"/>
          </a:xfrm>
        </p:grpSpPr>
        <p:sp>
          <p:nvSpPr>
            <p:cNvPr id="1635" name="Google Shape;1484;p38">
              <a:extLst>
                <a:ext uri="{FF2B5EF4-FFF2-40B4-BE49-F238E27FC236}">
                  <a16:creationId xmlns:a16="http://schemas.microsoft.com/office/drawing/2014/main" id="{F76A76D7-60FA-4A5C-8094-E19B23BBD34C}"/>
                </a:ext>
              </a:extLst>
            </p:cNvPr>
            <p:cNvSpPr txBox="1"/>
            <p:nvPr/>
          </p:nvSpPr>
          <p:spPr>
            <a:xfrm>
              <a:off x="106383" y="3171150"/>
              <a:ext cx="2869195"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Roboto"/>
                  <a:ea typeface="Roboto"/>
                  <a:cs typeface="Roboto"/>
                  <a:sym typeface="Roboto"/>
                </a:rPr>
                <a:t>Small Training </a:t>
              </a:r>
              <a:r>
                <a:rPr lang="en-US" sz="1800" b="1" dirty="0" err="1">
                  <a:solidFill>
                    <a:schemeClr val="dk1"/>
                  </a:solidFill>
                  <a:latin typeface="Roboto"/>
                  <a:ea typeface="Roboto"/>
                  <a:cs typeface="Roboto"/>
                  <a:sym typeface="Roboto"/>
                </a:rPr>
                <a:t>DataSet</a:t>
              </a:r>
              <a:endParaRPr lang="en-US" sz="1800" b="1" dirty="0">
                <a:solidFill>
                  <a:schemeClr val="dk1"/>
                </a:solidFill>
                <a:latin typeface="Fira Sans Extra Condensed"/>
                <a:ea typeface="Fira Sans Extra Condensed"/>
                <a:cs typeface="Fira Sans Extra Condensed"/>
                <a:sym typeface="Fira Sans Extra Condensed"/>
              </a:endParaRPr>
            </a:p>
          </p:txBody>
        </p:sp>
        <p:sp>
          <p:nvSpPr>
            <p:cNvPr id="1636" name="Google Shape;1485;p38">
              <a:extLst>
                <a:ext uri="{FF2B5EF4-FFF2-40B4-BE49-F238E27FC236}">
                  <a16:creationId xmlns:a16="http://schemas.microsoft.com/office/drawing/2014/main" id="{53DCBC54-EA6D-082B-7193-965F7740CB51}"/>
                </a:ext>
              </a:extLst>
            </p:cNvPr>
            <p:cNvSpPr txBox="1"/>
            <p:nvPr/>
          </p:nvSpPr>
          <p:spPr>
            <a:xfrm>
              <a:off x="243204" y="3498051"/>
              <a:ext cx="3968741" cy="87858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Working with small datasets can limit model </a:t>
              </a:r>
            </a:p>
            <a:p>
              <a:pPr marL="0" lvl="0" indent="0" algn="l">
                <a:spcBef>
                  <a:spcPts val="0"/>
                </a:spcBef>
                <a:spcAft>
                  <a:spcPts val="0"/>
                </a:spcAft>
                <a:buNone/>
              </a:pPr>
              <a:r>
                <a:rPr lang="en-US" dirty="0">
                  <a:solidFill>
                    <a:schemeClr val="dk1"/>
                  </a:solidFill>
                  <a:latin typeface="Roboto"/>
                  <a:ea typeface="Roboto"/>
                  <a:cs typeface="Roboto"/>
                  <a:sym typeface="Roboto"/>
                </a:rPr>
                <a:t> training and lead to overfitting and poor </a:t>
              </a:r>
            </a:p>
            <a:p>
              <a:pPr marL="0" lvl="0" indent="0" algn="l">
                <a:spcBef>
                  <a:spcPts val="0"/>
                </a:spcBef>
                <a:spcAft>
                  <a:spcPts val="0"/>
                </a:spcAft>
                <a:buNone/>
              </a:pPr>
              <a:r>
                <a:rPr lang="en-US" dirty="0">
                  <a:solidFill>
                    <a:schemeClr val="dk1"/>
                  </a:solidFill>
                  <a:latin typeface="Roboto"/>
                  <a:ea typeface="Roboto"/>
                  <a:cs typeface="Roboto"/>
                  <a:sym typeface="Roboto"/>
                </a:rPr>
                <a:t>    generalization to new data and reduce overall  </a:t>
              </a:r>
            </a:p>
            <a:p>
              <a:pPr marL="0" lvl="0" indent="0" algn="l">
                <a:spcBef>
                  <a:spcPts val="0"/>
                </a:spcBef>
                <a:spcAft>
                  <a:spcPts val="0"/>
                </a:spcAft>
                <a:buNone/>
              </a:pPr>
              <a:r>
                <a:rPr lang="en-US" dirty="0">
                  <a:solidFill>
                    <a:schemeClr val="dk1"/>
                  </a:solidFill>
                  <a:latin typeface="Roboto"/>
                  <a:ea typeface="Roboto"/>
                  <a:cs typeface="Roboto"/>
                  <a:sym typeface="Roboto"/>
                </a:rPr>
                <a:t>      accuracy.</a:t>
              </a:r>
              <a:endParaRPr lang="ar-EG" b="1" dirty="0">
                <a:solidFill>
                  <a:schemeClr val="dk1"/>
                </a:solidFill>
                <a:latin typeface="Roboto"/>
                <a:ea typeface="Roboto"/>
                <a:cs typeface="Roboto"/>
                <a:sym typeface="Roboto"/>
              </a:endParaRPr>
            </a:p>
          </p:txBody>
        </p:sp>
        <p:sp>
          <p:nvSpPr>
            <p:cNvPr id="1637" name="Google Shape;1486;p38">
              <a:extLst>
                <a:ext uri="{FF2B5EF4-FFF2-40B4-BE49-F238E27FC236}">
                  <a16:creationId xmlns:a16="http://schemas.microsoft.com/office/drawing/2014/main" id="{E6A52D3C-8A1D-7903-116F-4F5CD3CF061A}"/>
                </a:ext>
              </a:extLst>
            </p:cNvPr>
            <p:cNvSpPr txBox="1"/>
            <p:nvPr/>
          </p:nvSpPr>
          <p:spPr>
            <a:xfrm>
              <a:off x="-131496"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Common Mistake</a:t>
              </a:r>
            </a:p>
          </p:txBody>
        </p:sp>
      </p:grpSp>
      <p:grpSp>
        <p:nvGrpSpPr>
          <p:cNvPr id="1639" name="Group 1638">
            <a:extLst>
              <a:ext uri="{FF2B5EF4-FFF2-40B4-BE49-F238E27FC236}">
                <a16:creationId xmlns:a16="http://schemas.microsoft.com/office/drawing/2014/main" id="{F66EF766-43D1-57EE-D948-5019493DD270}"/>
              </a:ext>
            </a:extLst>
          </p:cNvPr>
          <p:cNvGrpSpPr/>
          <p:nvPr/>
        </p:nvGrpSpPr>
        <p:grpSpPr>
          <a:xfrm>
            <a:off x="6318241" y="3313469"/>
            <a:ext cx="1664110" cy="523676"/>
            <a:chOff x="5371699" y="3272553"/>
            <a:chExt cx="3224536" cy="1014724"/>
          </a:xfrm>
        </p:grpSpPr>
        <p:sp>
          <p:nvSpPr>
            <p:cNvPr id="1440" name="Google Shape;1599;p40">
              <a:extLst>
                <a:ext uri="{FF2B5EF4-FFF2-40B4-BE49-F238E27FC236}">
                  <a16:creationId xmlns:a16="http://schemas.microsoft.com/office/drawing/2014/main" id="{55983A29-6D58-D56E-6D3B-4E16F7B951BA}"/>
                </a:ext>
              </a:extLst>
            </p:cNvPr>
            <p:cNvSpPr txBox="1"/>
            <p:nvPr/>
          </p:nvSpPr>
          <p:spPr>
            <a:xfrm>
              <a:off x="6580324" y="3352516"/>
              <a:ext cx="2001171" cy="27810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50" b="1" dirty="0">
                  <a:solidFill>
                    <a:schemeClr val="dk1"/>
                  </a:solidFill>
                  <a:latin typeface="Fira Sans Extra Condensed"/>
                  <a:ea typeface="Fira Sans Extra Condensed"/>
                  <a:cs typeface="Fira Sans Extra Condensed"/>
                  <a:sym typeface="Fira Sans Extra Condensed"/>
                </a:rPr>
                <a:t>Negative Labels</a:t>
              </a:r>
              <a:endParaRPr sz="1050" b="1" dirty="0">
                <a:solidFill>
                  <a:schemeClr val="dk1"/>
                </a:solidFill>
                <a:latin typeface="Fira Sans Extra Condensed"/>
                <a:ea typeface="Fira Sans Extra Condensed"/>
                <a:cs typeface="Fira Sans Extra Condensed"/>
                <a:sym typeface="Fira Sans Extra Condensed"/>
              </a:endParaRPr>
            </a:p>
          </p:txBody>
        </p:sp>
        <p:sp>
          <p:nvSpPr>
            <p:cNvPr id="1441" name="Google Shape;1601;p40">
              <a:extLst>
                <a:ext uri="{FF2B5EF4-FFF2-40B4-BE49-F238E27FC236}">
                  <a16:creationId xmlns:a16="http://schemas.microsoft.com/office/drawing/2014/main" id="{5233AC9C-D46B-8F53-5786-FD84019D2E86}"/>
                </a:ext>
              </a:extLst>
            </p:cNvPr>
            <p:cNvSpPr/>
            <p:nvPr/>
          </p:nvSpPr>
          <p:spPr>
            <a:xfrm>
              <a:off x="5371699" y="3272553"/>
              <a:ext cx="1097100" cy="72810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Fira Sans Extra Condensed"/>
                  <a:ea typeface="Fira Sans Extra Condensed"/>
                  <a:cs typeface="Fira Sans Extra Condensed"/>
                  <a:sym typeface="Fira Sans Extra Condensed"/>
                </a:rPr>
                <a:t>51 %</a:t>
              </a:r>
              <a:endParaRPr sz="900" dirty="0">
                <a:solidFill>
                  <a:schemeClr val="lt1"/>
                </a:solidFill>
              </a:endParaRPr>
            </a:p>
          </p:txBody>
        </p:sp>
        <p:sp>
          <p:nvSpPr>
            <p:cNvPr id="1443" name="Google Shape;1608;p40">
              <a:extLst>
                <a:ext uri="{FF2B5EF4-FFF2-40B4-BE49-F238E27FC236}">
                  <a16:creationId xmlns:a16="http://schemas.microsoft.com/office/drawing/2014/main" id="{E33AADE5-4A0C-011A-76E2-DAA8BE2BB313}"/>
                </a:ext>
              </a:extLst>
            </p:cNvPr>
            <p:cNvSpPr txBox="1"/>
            <p:nvPr/>
          </p:nvSpPr>
          <p:spPr>
            <a:xfrm>
              <a:off x="6580322" y="3608553"/>
              <a:ext cx="2015913" cy="67872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dirty="0">
                  <a:solidFill>
                    <a:schemeClr val="dk1"/>
                  </a:solidFill>
                  <a:latin typeface="Roboto"/>
                  <a:ea typeface="Roboto"/>
                  <a:cs typeface="Roboto"/>
                  <a:sym typeface="Roboto"/>
                </a:rPr>
                <a:t>6.62K Observations</a:t>
              </a:r>
              <a:endParaRPr sz="900" dirty="0">
                <a:solidFill>
                  <a:schemeClr val="dk1"/>
                </a:solidFill>
                <a:latin typeface="Roboto"/>
                <a:ea typeface="Roboto"/>
                <a:cs typeface="Roboto"/>
                <a:sym typeface="Roboto"/>
              </a:endParaRPr>
            </a:p>
          </p:txBody>
        </p:sp>
      </p:grpSp>
      <p:grpSp>
        <p:nvGrpSpPr>
          <p:cNvPr id="1444" name="Group 1443">
            <a:extLst>
              <a:ext uri="{FF2B5EF4-FFF2-40B4-BE49-F238E27FC236}">
                <a16:creationId xmlns:a16="http://schemas.microsoft.com/office/drawing/2014/main" id="{5DAB95DC-5CCE-3306-7086-8FE63F7CF41E}"/>
              </a:ext>
            </a:extLst>
          </p:cNvPr>
          <p:cNvGrpSpPr/>
          <p:nvPr/>
        </p:nvGrpSpPr>
        <p:grpSpPr>
          <a:xfrm>
            <a:off x="6745024" y="4055534"/>
            <a:ext cx="1725609" cy="521182"/>
            <a:chOff x="5371699" y="3272553"/>
            <a:chExt cx="3343702" cy="1009890"/>
          </a:xfrm>
        </p:grpSpPr>
        <p:sp>
          <p:nvSpPr>
            <p:cNvPr id="1445" name="Google Shape;1599;p40">
              <a:extLst>
                <a:ext uri="{FF2B5EF4-FFF2-40B4-BE49-F238E27FC236}">
                  <a16:creationId xmlns:a16="http://schemas.microsoft.com/office/drawing/2014/main" id="{AD62A19E-BE14-17EA-BFFF-4DB3A4BFA7F4}"/>
                </a:ext>
              </a:extLst>
            </p:cNvPr>
            <p:cNvSpPr txBox="1"/>
            <p:nvPr/>
          </p:nvSpPr>
          <p:spPr>
            <a:xfrm>
              <a:off x="6580324" y="3430872"/>
              <a:ext cx="2135077" cy="2534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50" b="1" dirty="0">
                  <a:solidFill>
                    <a:schemeClr val="dk1"/>
                  </a:solidFill>
                  <a:latin typeface="Fira Sans Extra Condensed"/>
                  <a:ea typeface="Fira Sans Extra Condensed"/>
                  <a:cs typeface="Fira Sans Extra Condensed"/>
                  <a:sym typeface="Fira Sans Extra Condensed"/>
                </a:rPr>
                <a:t>Positive Labels</a:t>
              </a:r>
              <a:endParaRPr sz="1050" b="1" dirty="0">
                <a:solidFill>
                  <a:schemeClr val="dk1"/>
                </a:solidFill>
                <a:latin typeface="Fira Sans Extra Condensed"/>
                <a:ea typeface="Fira Sans Extra Condensed"/>
                <a:cs typeface="Fira Sans Extra Condensed"/>
                <a:sym typeface="Fira Sans Extra Condensed"/>
              </a:endParaRPr>
            </a:p>
          </p:txBody>
        </p:sp>
        <p:sp>
          <p:nvSpPr>
            <p:cNvPr id="1446" name="Google Shape;1601;p40">
              <a:extLst>
                <a:ext uri="{FF2B5EF4-FFF2-40B4-BE49-F238E27FC236}">
                  <a16:creationId xmlns:a16="http://schemas.microsoft.com/office/drawing/2014/main" id="{F12BCE3F-D6AB-9ADF-959F-C9B5A412CAD3}"/>
                </a:ext>
              </a:extLst>
            </p:cNvPr>
            <p:cNvSpPr/>
            <p:nvPr/>
          </p:nvSpPr>
          <p:spPr>
            <a:xfrm>
              <a:off x="5371699" y="3272553"/>
              <a:ext cx="1097100" cy="7281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Fira Sans Extra Condensed"/>
                  <a:ea typeface="Fira Sans Extra Condensed"/>
                  <a:cs typeface="Fira Sans Extra Condensed"/>
                  <a:sym typeface="Fira Sans Extra Condensed"/>
                </a:rPr>
                <a:t>49 %</a:t>
              </a:r>
              <a:endParaRPr sz="900" dirty="0">
                <a:solidFill>
                  <a:schemeClr val="lt1"/>
                </a:solidFill>
              </a:endParaRPr>
            </a:p>
          </p:txBody>
        </p:sp>
        <p:sp>
          <p:nvSpPr>
            <p:cNvPr id="1447" name="Google Shape;1608;p40">
              <a:extLst>
                <a:ext uri="{FF2B5EF4-FFF2-40B4-BE49-F238E27FC236}">
                  <a16:creationId xmlns:a16="http://schemas.microsoft.com/office/drawing/2014/main" id="{CCE8B1DD-3CE7-033F-8308-25E57395F957}"/>
                </a:ext>
              </a:extLst>
            </p:cNvPr>
            <p:cNvSpPr txBox="1"/>
            <p:nvPr/>
          </p:nvSpPr>
          <p:spPr>
            <a:xfrm>
              <a:off x="6598284" y="3699405"/>
              <a:ext cx="2099152" cy="58303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dirty="0">
                  <a:solidFill>
                    <a:schemeClr val="dk1"/>
                  </a:solidFill>
                  <a:latin typeface="Roboto"/>
                  <a:ea typeface="Roboto"/>
                  <a:cs typeface="Roboto"/>
                  <a:sym typeface="Roboto"/>
                </a:rPr>
                <a:t>6.32K Observations</a:t>
              </a:r>
              <a:endParaRPr sz="900" dirty="0">
                <a:solidFill>
                  <a:schemeClr val="dk1"/>
                </a:solidFill>
                <a:latin typeface="Roboto"/>
                <a:ea typeface="Roboto"/>
                <a:cs typeface="Roboto"/>
                <a:sym typeface="Roboto"/>
              </a:endParaRPr>
            </a:p>
          </p:txBody>
        </p:sp>
      </p:grpSp>
      <p:grpSp>
        <p:nvGrpSpPr>
          <p:cNvPr id="1688" name="Google Shape;9075;p84">
            <a:extLst>
              <a:ext uri="{FF2B5EF4-FFF2-40B4-BE49-F238E27FC236}">
                <a16:creationId xmlns:a16="http://schemas.microsoft.com/office/drawing/2014/main" id="{2FF4040B-CD57-3577-32CD-F89421679086}"/>
              </a:ext>
            </a:extLst>
          </p:cNvPr>
          <p:cNvGrpSpPr/>
          <p:nvPr/>
        </p:nvGrpSpPr>
        <p:grpSpPr>
          <a:xfrm>
            <a:off x="5703841" y="240724"/>
            <a:ext cx="478326" cy="438812"/>
            <a:chOff x="6239575" y="4416275"/>
            <a:chExt cx="489625" cy="449175"/>
          </a:xfrm>
          <a:solidFill>
            <a:srgbClr val="FF0000"/>
          </a:solidFill>
        </p:grpSpPr>
        <p:sp>
          <p:nvSpPr>
            <p:cNvPr id="1695" name="Google Shape;9076;p84">
              <a:extLst>
                <a:ext uri="{FF2B5EF4-FFF2-40B4-BE49-F238E27FC236}">
                  <a16:creationId xmlns:a16="http://schemas.microsoft.com/office/drawing/2014/main" id="{323AE6AC-A7E9-3424-A1EF-F511E115894C}"/>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96" name="Google Shape;9077;p84">
              <a:extLst>
                <a:ext uri="{FF2B5EF4-FFF2-40B4-BE49-F238E27FC236}">
                  <a16:creationId xmlns:a16="http://schemas.microsoft.com/office/drawing/2014/main" id="{826D482E-1FA4-9D6B-DAD1-374ED0DECCDE}"/>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04" name="Google Shape;9078;p84">
              <a:extLst>
                <a:ext uri="{FF2B5EF4-FFF2-40B4-BE49-F238E27FC236}">
                  <a16:creationId xmlns:a16="http://schemas.microsoft.com/office/drawing/2014/main" id="{91D46AC4-C8BB-C52D-CAFC-DE1F2FB7AFFB}"/>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91263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2614364" y="5321774"/>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489463" y="1017510"/>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3451477" y="6765328"/>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3094012" y="6204060"/>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 name="Google Shape;1483;p38">
            <a:extLst>
              <a:ext uri="{FF2B5EF4-FFF2-40B4-BE49-F238E27FC236}">
                <a16:creationId xmlns:a16="http://schemas.microsoft.com/office/drawing/2014/main" id="{E102203B-57F3-9A11-56FC-2252B9DF4E7F}"/>
              </a:ext>
            </a:extLst>
          </p:cNvPr>
          <p:cNvGrpSpPr/>
          <p:nvPr/>
        </p:nvGrpSpPr>
        <p:grpSpPr>
          <a:xfrm>
            <a:off x="1910415" y="3567697"/>
            <a:ext cx="4430910" cy="1487925"/>
            <a:chOff x="-191397" y="2845925"/>
            <a:chExt cx="4430910" cy="1487925"/>
          </a:xfrm>
        </p:grpSpPr>
        <p:sp>
          <p:nvSpPr>
            <p:cNvPr id="3" name="Google Shape;1484;p38">
              <a:extLst>
                <a:ext uri="{FF2B5EF4-FFF2-40B4-BE49-F238E27FC236}">
                  <a16:creationId xmlns:a16="http://schemas.microsoft.com/office/drawing/2014/main" id="{2C773F44-07E8-3795-E8F9-59F2387F0171}"/>
                </a:ext>
              </a:extLst>
            </p:cNvPr>
            <p:cNvSpPr txBox="1"/>
            <p:nvPr/>
          </p:nvSpPr>
          <p:spPr>
            <a:xfrm>
              <a:off x="56628" y="3171150"/>
              <a:ext cx="288543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Roboto"/>
                  <a:ea typeface="Roboto"/>
                  <a:cs typeface="Roboto"/>
                  <a:sym typeface="Roboto"/>
                </a:rPr>
                <a:t>Expand </a:t>
              </a:r>
              <a:r>
                <a:rPr lang="en-US" sz="1800" b="1" dirty="0" err="1">
                  <a:solidFill>
                    <a:schemeClr val="dk1"/>
                  </a:solidFill>
                  <a:latin typeface="Roboto"/>
                  <a:ea typeface="Roboto"/>
                  <a:cs typeface="Roboto"/>
                  <a:sym typeface="Roboto"/>
                </a:rPr>
                <a:t>DataSet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485;p38">
              <a:extLst>
                <a:ext uri="{FF2B5EF4-FFF2-40B4-BE49-F238E27FC236}">
                  <a16:creationId xmlns:a16="http://schemas.microsoft.com/office/drawing/2014/main" id="{C5ECAD95-C8C6-BFC8-30A0-686EFB790FF9}"/>
                </a:ext>
              </a:extLst>
            </p:cNvPr>
            <p:cNvSpPr txBox="1"/>
            <p:nvPr/>
          </p:nvSpPr>
          <p:spPr>
            <a:xfrm>
              <a:off x="132998" y="3496786"/>
              <a:ext cx="4106515" cy="837064"/>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dk1"/>
                  </a:solidFill>
                  <a:latin typeface="Roboto"/>
                  <a:ea typeface="Roboto"/>
                  <a:cs typeface="Roboto"/>
                  <a:sym typeface="Roboto"/>
                </a:rPr>
                <a:t>We used Support Vector Machine (SVM) due to </a:t>
              </a:r>
            </a:p>
            <a:p>
              <a:pPr marL="0" lvl="0" indent="0">
                <a:spcBef>
                  <a:spcPts val="0"/>
                </a:spcBef>
                <a:spcAft>
                  <a:spcPts val="0"/>
                </a:spcAft>
                <a:buNone/>
              </a:pPr>
              <a:r>
                <a:rPr lang="en-US" dirty="0">
                  <a:solidFill>
                    <a:schemeClr val="dk1"/>
                  </a:solidFill>
                  <a:latin typeface="Roboto"/>
                  <a:ea typeface="Roboto"/>
                  <a:cs typeface="Roboto"/>
                  <a:sym typeface="Roboto"/>
                </a:rPr>
                <a:t>  its superior accuracy in our context, leading to </a:t>
              </a:r>
            </a:p>
            <a:p>
              <a:pPr marL="0" lvl="0" indent="0">
                <a:spcBef>
                  <a:spcPts val="0"/>
                </a:spcBef>
                <a:spcAft>
                  <a:spcPts val="0"/>
                </a:spcAft>
                <a:buNone/>
              </a:pPr>
              <a:r>
                <a:rPr lang="en-US" dirty="0">
                  <a:solidFill>
                    <a:schemeClr val="dk1"/>
                  </a:solidFill>
                  <a:latin typeface="Roboto"/>
                  <a:ea typeface="Roboto"/>
                  <a:cs typeface="Roboto"/>
                  <a:sym typeface="Roboto"/>
                </a:rPr>
                <a:t>    better performance. extensive hyperparameter </a:t>
              </a:r>
            </a:p>
            <a:p>
              <a:pPr marL="0" lvl="0" indent="0">
                <a:spcBef>
                  <a:spcPts val="0"/>
                </a:spcBef>
                <a:spcAft>
                  <a:spcPts val="0"/>
                </a:spcAft>
                <a:buNone/>
              </a:pPr>
              <a:r>
                <a:rPr lang="en-US" dirty="0">
                  <a:solidFill>
                    <a:schemeClr val="dk1"/>
                  </a:solidFill>
                  <a:latin typeface="Roboto"/>
                  <a:ea typeface="Roboto"/>
                  <a:cs typeface="Roboto"/>
                  <a:sym typeface="Roboto"/>
                </a:rPr>
                <a:t>       tuning to achieve the best possible results.</a:t>
              </a:r>
            </a:p>
          </p:txBody>
        </p:sp>
        <p:sp>
          <p:nvSpPr>
            <p:cNvPr id="5" name="Google Shape;1486;p38">
              <a:extLst>
                <a:ext uri="{FF2B5EF4-FFF2-40B4-BE49-F238E27FC236}">
                  <a16:creationId xmlns:a16="http://schemas.microsoft.com/office/drawing/2014/main" id="{A99B33E9-CAAA-A201-A7C1-4A3B0672A21D}"/>
                </a:ext>
              </a:extLst>
            </p:cNvPr>
            <p:cNvSpPr txBox="1"/>
            <p:nvPr/>
          </p:nvSpPr>
          <p:spPr>
            <a:xfrm>
              <a:off x="-191397"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rgbClr val="00B0F0"/>
                  </a:solidFill>
                  <a:latin typeface="Fira Sans Extra Condensed"/>
                  <a:ea typeface="Fira Sans Extra Condensed"/>
                  <a:cs typeface="Fira Sans Extra Condensed"/>
                  <a:sym typeface="Fira Sans Extra Condensed"/>
                </a:rPr>
                <a:t>Our Solution</a:t>
              </a:r>
            </a:p>
          </p:txBody>
        </p:sp>
      </p:grpSp>
      <p:grpSp>
        <p:nvGrpSpPr>
          <p:cNvPr id="6" name="Google Shape;1483;p38">
            <a:extLst>
              <a:ext uri="{FF2B5EF4-FFF2-40B4-BE49-F238E27FC236}">
                <a16:creationId xmlns:a16="http://schemas.microsoft.com/office/drawing/2014/main" id="{B740CAA2-97F6-1C98-E95E-977A817A2254}"/>
              </a:ext>
            </a:extLst>
          </p:cNvPr>
          <p:cNvGrpSpPr/>
          <p:nvPr/>
        </p:nvGrpSpPr>
        <p:grpSpPr>
          <a:xfrm>
            <a:off x="1066200" y="1932231"/>
            <a:ext cx="4343441" cy="1266521"/>
            <a:chOff x="-131496" y="2845925"/>
            <a:chExt cx="4343441" cy="1266521"/>
          </a:xfrm>
        </p:grpSpPr>
        <p:sp>
          <p:nvSpPr>
            <p:cNvPr id="7" name="Google Shape;1484;p38">
              <a:extLst>
                <a:ext uri="{FF2B5EF4-FFF2-40B4-BE49-F238E27FC236}">
                  <a16:creationId xmlns:a16="http://schemas.microsoft.com/office/drawing/2014/main" id="{C52EA44C-C07D-765A-F9D5-DAC7880AF437}"/>
                </a:ext>
              </a:extLst>
            </p:cNvPr>
            <p:cNvSpPr txBox="1"/>
            <p:nvPr/>
          </p:nvSpPr>
          <p:spPr>
            <a:xfrm>
              <a:off x="106383" y="3171150"/>
              <a:ext cx="3267921"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1800" b="1" dirty="0">
                  <a:solidFill>
                    <a:schemeClr val="dk1"/>
                  </a:solidFill>
                  <a:latin typeface="Roboto"/>
                  <a:ea typeface="Roboto"/>
                  <a:cs typeface="Roboto"/>
                  <a:sym typeface="Roboto"/>
                </a:rPr>
                <a:t>Select the wrong algorithm</a:t>
              </a:r>
              <a:endParaRPr lang="en-US" sz="1800" b="1" dirty="0">
                <a:solidFill>
                  <a:schemeClr val="dk1"/>
                </a:solidFill>
                <a:latin typeface="Fira Sans Extra Condensed"/>
                <a:ea typeface="Fira Sans Extra Condensed"/>
                <a:cs typeface="Fira Sans Extra Condensed"/>
                <a:sym typeface="Fira Sans Extra Condensed"/>
              </a:endParaRPr>
            </a:p>
          </p:txBody>
        </p:sp>
        <p:sp>
          <p:nvSpPr>
            <p:cNvPr id="8" name="Google Shape;1485;p38">
              <a:extLst>
                <a:ext uri="{FF2B5EF4-FFF2-40B4-BE49-F238E27FC236}">
                  <a16:creationId xmlns:a16="http://schemas.microsoft.com/office/drawing/2014/main" id="{12435A18-DA04-05BE-B163-A094EDE24836}"/>
                </a:ext>
              </a:extLst>
            </p:cNvPr>
            <p:cNvSpPr txBox="1"/>
            <p:nvPr/>
          </p:nvSpPr>
          <p:spPr>
            <a:xfrm>
              <a:off x="243204" y="3498051"/>
              <a:ext cx="3968741" cy="614395"/>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dirty="0">
                  <a:solidFill>
                    <a:schemeClr val="dk1"/>
                  </a:solidFill>
                  <a:latin typeface="Roboto"/>
                  <a:ea typeface="Roboto"/>
                  <a:cs typeface="Roboto"/>
                  <a:sym typeface="Roboto"/>
                </a:rPr>
                <a:t>Using Naive Bayes due to its simplicity, which </a:t>
              </a:r>
            </a:p>
            <a:p>
              <a:pPr marL="0" lvl="0" indent="0" algn="l">
                <a:spcBef>
                  <a:spcPts val="0"/>
                </a:spcBef>
                <a:spcAft>
                  <a:spcPts val="0"/>
                </a:spcAft>
                <a:buNone/>
              </a:pPr>
              <a:r>
                <a:rPr lang="en-US" dirty="0">
                  <a:solidFill>
                    <a:schemeClr val="dk1"/>
                  </a:solidFill>
                  <a:latin typeface="Roboto"/>
                  <a:ea typeface="Roboto"/>
                  <a:cs typeface="Roboto"/>
                  <a:sym typeface="Roboto"/>
                </a:rPr>
                <a:t>   might not always provide high accuracy.</a:t>
              </a:r>
              <a:endParaRPr lang="ar-EG" b="1" dirty="0">
                <a:solidFill>
                  <a:schemeClr val="dk1"/>
                </a:solidFill>
                <a:latin typeface="Roboto"/>
                <a:ea typeface="Roboto"/>
                <a:cs typeface="Roboto"/>
                <a:sym typeface="Roboto"/>
              </a:endParaRPr>
            </a:p>
          </p:txBody>
        </p:sp>
        <p:sp>
          <p:nvSpPr>
            <p:cNvPr id="9" name="Google Shape;1486;p38">
              <a:extLst>
                <a:ext uri="{FF2B5EF4-FFF2-40B4-BE49-F238E27FC236}">
                  <a16:creationId xmlns:a16="http://schemas.microsoft.com/office/drawing/2014/main" id="{1EF17A9A-778D-68B9-9F40-098C146F65EA}"/>
                </a:ext>
              </a:extLst>
            </p:cNvPr>
            <p:cNvSpPr txBox="1"/>
            <p:nvPr/>
          </p:nvSpPr>
          <p:spPr>
            <a:xfrm>
              <a:off x="-131496" y="2845925"/>
              <a:ext cx="2972619" cy="3318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400" b="1" dirty="0">
                  <a:solidFill>
                    <a:schemeClr val="accent2"/>
                  </a:solidFill>
                  <a:latin typeface="Fira Sans Extra Condensed"/>
                  <a:ea typeface="Fira Sans Extra Condensed"/>
                  <a:cs typeface="Fira Sans Extra Condensed"/>
                  <a:sym typeface="Fira Sans Extra Condensed"/>
                </a:rPr>
                <a:t>Common Mistake</a:t>
              </a:r>
            </a:p>
          </p:txBody>
        </p:sp>
      </p:grpSp>
      <p:grpSp>
        <p:nvGrpSpPr>
          <p:cNvPr id="12" name="Group 11">
            <a:extLst>
              <a:ext uri="{FF2B5EF4-FFF2-40B4-BE49-F238E27FC236}">
                <a16:creationId xmlns:a16="http://schemas.microsoft.com/office/drawing/2014/main" id="{19C47BE9-8D2E-01E0-185C-C896E064308D}"/>
              </a:ext>
            </a:extLst>
          </p:cNvPr>
          <p:cNvGrpSpPr/>
          <p:nvPr/>
        </p:nvGrpSpPr>
        <p:grpSpPr>
          <a:xfrm>
            <a:off x="5681699" y="3255424"/>
            <a:ext cx="2598562" cy="558125"/>
            <a:chOff x="5371699" y="3272553"/>
            <a:chExt cx="3389945" cy="728099"/>
          </a:xfrm>
        </p:grpSpPr>
        <p:sp>
          <p:nvSpPr>
            <p:cNvPr id="13" name="Google Shape;1599;p40">
              <a:extLst>
                <a:ext uri="{FF2B5EF4-FFF2-40B4-BE49-F238E27FC236}">
                  <a16:creationId xmlns:a16="http://schemas.microsoft.com/office/drawing/2014/main" id="{2042EB3E-8DB0-6BE2-D4D5-A4D7C90E3A36}"/>
                </a:ext>
              </a:extLst>
            </p:cNvPr>
            <p:cNvSpPr txBox="1"/>
            <p:nvPr/>
          </p:nvSpPr>
          <p:spPr>
            <a:xfrm>
              <a:off x="6626567" y="3501497"/>
              <a:ext cx="2135077" cy="253444"/>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Na</a:t>
              </a:r>
              <a:r>
                <a:rPr lang="en-US" sz="2000" b="1" dirty="0">
                  <a:solidFill>
                    <a:schemeClr val="dk1"/>
                  </a:solidFill>
                  <a:latin typeface="Fira Sans Extra Condensed"/>
                  <a:ea typeface="Fira Sans Extra Condensed"/>
                  <a:cs typeface="Fira Sans Extra Condensed"/>
                  <a:sym typeface="Fira Sans Extra Condensed"/>
                </a:rPr>
                <a:t>ï</a:t>
              </a:r>
              <a:r>
                <a:rPr lang="en" sz="2000" b="1" dirty="0">
                  <a:solidFill>
                    <a:schemeClr val="dk1"/>
                  </a:solidFill>
                  <a:latin typeface="Fira Sans Extra Condensed"/>
                  <a:ea typeface="Fira Sans Extra Condensed"/>
                  <a:cs typeface="Fira Sans Extra Condensed"/>
                  <a:sym typeface="Fira Sans Extra Condensed"/>
                </a:rPr>
                <a:t>ve Bayes</a:t>
              </a:r>
            </a:p>
            <a:p>
              <a:pPr marL="0" lvl="0" indent="0">
                <a:spcBef>
                  <a:spcPts val="0"/>
                </a:spcBef>
                <a:spcAft>
                  <a:spcPts val="0"/>
                </a:spcAft>
                <a:buNone/>
              </a:pPr>
              <a:r>
                <a:rPr lang="en" sz="1100" dirty="0">
                  <a:solidFill>
                    <a:schemeClr val="dk1"/>
                  </a:solidFill>
                  <a:latin typeface="Fira Sans Extra Condensed"/>
                  <a:ea typeface="Fira Sans Extra Condensed"/>
                  <a:cs typeface="Fira Sans Extra Condensed"/>
                  <a:sym typeface="Fira Sans Extra Condensed"/>
                </a:rPr>
                <a:t>Accuracy</a:t>
              </a:r>
              <a:endParaRPr sz="1100" dirty="0">
                <a:solidFill>
                  <a:schemeClr val="dk1"/>
                </a:solidFill>
                <a:latin typeface="Fira Sans Extra Condensed"/>
                <a:ea typeface="Fira Sans Extra Condensed"/>
                <a:cs typeface="Fira Sans Extra Condensed"/>
                <a:sym typeface="Fira Sans Extra Condensed"/>
              </a:endParaRPr>
            </a:p>
          </p:txBody>
        </p:sp>
        <p:sp>
          <p:nvSpPr>
            <p:cNvPr id="14" name="Google Shape;1601;p40">
              <a:extLst>
                <a:ext uri="{FF2B5EF4-FFF2-40B4-BE49-F238E27FC236}">
                  <a16:creationId xmlns:a16="http://schemas.microsoft.com/office/drawing/2014/main" id="{27253735-3E97-B8EB-7BFE-A61921EB1C71}"/>
                </a:ext>
              </a:extLst>
            </p:cNvPr>
            <p:cNvSpPr/>
            <p:nvPr/>
          </p:nvSpPr>
          <p:spPr>
            <a:xfrm>
              <a:off x="5371699" y="3272553"/>
              <a:ext cx="1226585" cy="72809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83.9 %</a:t>
              </a:r>
              <a:endParaRPr sz="1100" dirty="0">
                <a:solidFill>
                  <a:schemeClr val="lt1"/>
                </a:solidFill>
              </a:endParaRPr>
            </a:p>
          </p:txBody>
        </p:sp>
      </p:grpSp>
      <p:grpSp>
        <p:nvGrpSpPr>
          <p:cNvPr id="1633" name="Group 1632">
            <a:extLst>
              <a:ext uri="{FF2B5EF4-FFF2-40B4-BE49-F238E27FC236}">
                <a16:creationId xmlns:a16="http://schemas.microsoft.com/office/drawing/2014/main" id="{4D47F49F-3497-1F82-F85A-6D1091F71D6F}"/>
              </a:ext>
            </a:extLst>
          </p:cNvPr>
          <p:cNvGrpSpPr/>
          <p:nvPr/>
        </p:nvGrpSpPr>
        <p:grpSpPr>
          <a:xfrm>
            <a:off x="5673001" y="2290512"/>
            <a:ext cx="2598562" cy="558125"/>
            <a:chOff x="5371699" y="3272553"/>
            <a:chExt cx="3389945" cy="728099"/>
          </a:xfrm>
        </p:grpSpPr>
        <p:sp>
          <p:nvSpPr>
            <p:cNvPr id="1634" name="Google Shape;1599;p40">
              <a:extLst>
                <a:ext uri="{FF2B5EF4-FFF2-40B4-BE49-F238E27FC236}">
                  <a16:creationId xmlns:a16="http://schemas.microsoft.com/office/drawing/2014/main" id="{A048F22D-50F1-DB54-7D81-F1026FF0EAEC}"/>
                </a:ext>
              </a:extLst>
            </p:cNvPr>
            <p:cNvSpPr txBox="1"/>
            <p:nvPr/>
          </p:nvSpPr>
          <p:spPr>
            <a:xfrm>
              <a:off x="6626567" y="3501497"/>
              <a:ext cx="2135077" cy="253444"/>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2000" b="1" dirty="0">
                  <a:solidFill>
                    <a:schemeClr val="dk1"/>
                  </a:solidFill>
                  <a:latin typeface="Fira Sans Extra Condensed"/>
                  <a:ea typeface="Fira Sans Extra Condensed"/>
                  <a:cs typeface="Fira Sans Extra Condensed"/>
                  <a:sym typeface="Fira Sans Extra Condensed"/>
                </a:rPr>
                <a:t>SVM</a:t>
              </a:r>
              <a:endParaRPr lang="en" sz="2000" b="1" dirty="0">
                <a:solidFill>
                  <a:schemeClr val="dk1"/>
                </a:solidFill>
                <a:latin typeface="Fira Sans Extra Condensed"/>
                <a:ea typeface="Fira Sans Extra Condensed"/>
                <a:cs typeface="Fira Sans Extra Condensed"/>
                <a:sym typeface="Fira Sans Extra Condensed"/>
              </a:endParaRPr>
            </a:p>
            <a:p>
              <a:pPr marL="0" lvl="0" indent="0">
                <a:spcBef>
                  <a:spcPts val="0"/>
                </a:spcBef>
                <a:spcAft>
                  <a:spcPts val="0"/>
                </a:spcAft>
                <a:buNone/>
              </a:pPr>
              <a:r>
                <a:rPr lang="en" sz="1100" dirty="0">
                  <a:solidFill>
                    <a:schemeClr val="dk1"/>
                  </a:solidFill>
                  <a:latin typeface="Fira Sans Extra Condensed"/>
                  <a:ea typeface="Fira Sans Extra Condensed"/>
                  <a:cs typeface="Fira Sans Extra Condensed"/>
                  <a:sym typeface="Fira Sans Extra Condensed"/>
                </a:rPr>
                <a:t>Accuracy</a:t>
              </a:r>
              <a:endParaRPr sz="1100" dirty="0">
                <a:solidFill>
                  <a:schemeClr val="dk1"/>
                </a:solidFill>
                <a:latin typeface="Fira Sans Extra Condensed"/>
                <a:ea typeface="Fira Sans Extra Condensed"/>
                <a:cs typeface="Fira Sans Extra Condensed"/>
                <a:sym typeface="Fira Sans Extra Condensed"/>
              </a:endParaRPr>
            </a:p>
          </p:txBody>
        </p:sp>
        <p:sp>
          <p:nvSpPr>
            <p:cNvPr id="1635" name="Google Shape;1601;p40">
              <a:extLst>
                <a:ext uri="{FF2B5EF4-FFF2-40B4-BE49-F238E27FC236}">
                  <a16:creationId xmlns:a16="http://schemas.microsoft.com/office/drawing/2014/main" id="{EA188501-E061-51EB-DB2E-99FA4F8FE859}"/>
                </a:ext>
              </a:extLst>
            </p:cNvPr>
            <p:cNvSpPr/>
            <p:nvPr/>
          </p:nvSpPr>
          <p:spPr>
            <a:xfrm>
              <a:off x="5371699" y="3272553"/>
              <a:ext cx="1226585" cy="728099"/>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86.8 %</a:t>
              </a:r>
              <a:endParaRPr sz="1100" dirty="0">
                <a:solidFill>
                  <a:schemeClr val="lt1"/>
                </a:solidFill>
              </a:endParaRPr>
            </a:p>
          </p:txBody>
        </p:sp>
      </p:grpSp>
      <p:grpSp>
        <p:nvGrpSpPr>
          <p:cNvPr id="1440" name="Google Shape;9075;p84">
            <a:extLst>
              <a:ext uri="{FF2B5EF4-FFF2-40B4-BE49-F238E27FC236}">
                <a16:creationId xmlns:a16="http://schemas.microsoft.com/office/drawing/2014/main" id="{07E8D706-4ED6-70F6-E755-A949522881A5}"/>
              </a:ext>
            </a:extLst>
          </p:cNvPr>
          <p:cNvGrpSpPr/>
          <p:nvPr/>
        </p:nvGrpSpPr>
        <p:grpSpPr>
          <a:xfrm>
            <a:off x="5703841" y="240724"/>
            <a:ext cx="478326" cy="438812"/>
            <a:chOff x="6239575" y="4416275"/>
            <a:chExt cx="489625" cy="449175"/>
          </a:xfrm>
          <a:solidFill>
            <a:srgbClr val="FF0000"/>
          </a:solidFill>
        </p:grpSpPr>
        <p:sp>
          <p:nvSpPr>
            <p:cNvPr id="1441" name="Google Shape;9076;p84">
              <a:extLst>
                <a:ext uri="{FF2B5EF4-FFF2-40B4-BE49-F238E27FC236}">
                  <a16:creationId xmlns:a16="http://schemas.microsoft.com/office/drawing/2014/main" id="{975969AC-3C83-EC2D-B6B1-AA49FAB176F1}"/>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3" name="Google Shape;9077;p84">
              <a:extLst>
                <a:ext uri="{FF2B5EF4-FFF2-40B4-BE49-F238E27FC236}">
                  <a16:creationId xmlns:a16="http://schemas.microsoft.com/office/drawing/2014/main" id="{06633679-27A5-3944-2A8B-9DE120F12D53}"/>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4" name="Google Shape;9078;p84">
              <a:extLst>
                <a:ext uri="{FF2B5EF4-FFF2-40B4-BE49-F238E27FC236}">
                  <a16:creationId xmlns:a16="http://schemas.microsoft.com/office/drawing/2014/main" id="{BAA38150-D741-8215-9AF3-6A08131B7AA2}"/>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256042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cxnSp>
        <p:nvCxnSpPr>
          <p:cNvPr id="23" name="Google Shape;945;p25">
            <a:extLst>
              <a:ext uri="{FF2B5EF4-FFF2-40B4-BE49-F238E27FC236}">
                <a16:creationId xmlns:a16="http://schemas.microsoft.com/office/drawing/2014/main" id="{EE560A73-7D64-B42D-E824-0062DC6D2EF1}"/>
              </a:ext>
            </a:extLst>
          </p:cNvPr>
          <p:cNvCxnSpPr>
            <a:cxnSpLocks/>
          </p:cNvCxnSpPr>
          <p:nvPr/>
        </p:nvCxnSpPr>
        <p:spPr>
          <a:xfrm>
            <a:off x="6704500" y="950235"/>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3A07D0A3-1256-50D1-DF54-37850D54609C}"/>
              </a:ext>
            </a:extLst>
          </p:cNvPr>
          <p:cNvCxnSpPr>
            <a:cxnSpLocks/>
          </p:cNvCxnSpPr>
          <p:nvPr/>
        </p:nvCxnSpPr>
        <p:spPr>
          <a:xfrm>
            <a:off x="532300" y="950235"/>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701" name="Group 1700">
            <a:extLst>
              <a:ext uri="{FF2B5EF4-FFF2-40B4-BE49-F238E27FC236}">
                <a16:creationId xmlns:a16="http://schemas.microsoft.com/office/drawing/2014/main" id="{66D964DD-A934-C26C-8F00-D898A32D7F56}"/>
              </a:ext>
            </a:extLst>
          </p:cNvPr>
          <p:cNvGrpSpPr/>
          <p:nvPr/>
        </p:nvGrpSpPr>
        <p:grpSpPr>
          <a:xfrm>
            <a:off x="457200" y="1049000"/>
            <a:ext cx="6705600" cy="688225"/>
            <a:chOff x="457200" y="1049000"/>
            <a:chExt cx="6705600" cy="688225"/>
          </a:xfrm>
        </p:grpSpPr>
        <p:grpSp>
          <p:nvGrpSpPr>
            <p:cNvPr id="1698" name="Group 1697">
              <a:extLst>
                <a:ext uri="{FF2B5EF4-FFF2-40B4-BE49-F238E27FC236}">
                  <a16:creationId xmlns:a16="http://schemas.microsoft.com/office/drawing/2014/main" id="{43E026DD-0CF0-BF0E-F155-FD796A9D8748}"/>
                </a:ext>
              </a:extLst>
            </p:cNvPr>
            <p:cNvGrpSpPr/>
            <p:nvPr/>
          </p:nvGrpSpPr>
          <p:grpSpPr>
            <a:xfrm>
              <a:off x="457200" y="1049000"/>
              <a:ext cx="6705600" cy="688225"/>
              <a:chOff x="457200" y="1049000"/>
              <a:chExt cx="6705600" cy="688225"/>
            </a:xfrm>
          </p:grpSpPr>
          <p:grpSp>
            <p:nvGrpSpPr>
              <p:cNvPr id="1652" name="Google Shape;968;p25">
                <a:extLst>
                  <a:ext uri="{FF2B5EF4-FFF2-40B4-BE49-F238E27FC236}">
                    <a16:creationId xmlns:a16="http://schemas.microsoft.com/office/drawing/2014/main" id="{3B485D72-76F4-3477-60E4-388A5F853E1E}"/>
                  </a:ext>
                </a:extLst>
              </p:cNvPr>
              <p:cNvGrpSpPr/>
              <p:nvPr/>
            </p:nvGrpSpPr>
            <p:grpSpPr>
              <a:xfrm>
                <a:off x="1066200" y="1088613"/>
                <a:ext cx="6096600" cy="609000"/>
                <a:chOff x="1066200" y="1088613"/>
                <a:chExt cx="6096600" cy="609000"/>
              </a:xfrm>
            </p:grpSpPr>
            <p:sp>
              <p:nvSpPr>
                <p:cNvPr id="1653" name="Google Shape;969;p25">
                  <a:extLst>
                    <a:ext uri="{FF2B5EF4-FFF2-40B4-BE49-F238E27FC236}">
                      <a16:creationId xmlns:a16="http://schemas.microsoft.com/office/drawing/2014/main" id="{311F3483-B353-4AD4-856A-FDD6C106D2C6}"/>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4" name="Google Shape;970;p25">
                  <a:extLst>
                    <a:ext uri="{FF2B5EF4-FFF2-40B4-BE49-F238E27FC236}">
                      <a16:creationId xmlns:a16="http://schemas.microsoft.com/office/drawing/2014/main" id="{2470C673-E377-9EC4-B2AC-89E2AF7C1895}"/>
                    </a:ext>
                  </a:extLst>
                </p:cNvPr>
                <p:cNvCxnSpPr>
                  <a:cxnSpLocks/>
                  <a:stCxn id="1658"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5" name="Google Shape;973;p25">
                  <a:extLst>
                    <a:ext uri="{FF2B5EF4-FFF2-40B4-BE49-F238E27FC236}">
                      <a16:creationId xmlns:a16="http://schemas.microsoft.com/office/drawing/2014/main" id="{4A5A0882-783D-7182-E82B-FFBFF17BE5D6}"/>
                    </a:ext>
                  </a:extLst>
                </p:cNvPr>
                <p:cNvCxnSpPr>
                  <a:cxnSpLocks/>
                  <a:stCxn id="1653"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6" name="Google Shape;976;p25">
                <a:extLst>
                  <a:ext uri="{FF2B5EF4-FFF2-40B4-BE49-F238E27FC236}">
                    <a16:creationId xmlns:a16="http://schemas.microsoft.com/office/drawing/2014/main" id="{26F8069B-8BCC-B8CE-6D96-4FDB868B67EF}"/>
                  </a:ext>
                </a:extLst>
              </p:cNvPr>
              <p:cNvGrpSpPr/>
              <p:nvPr/>
            </p:nvGrpSpPr>
            <p:grpSpPr>
              <a:xfrm>
                <a:off x="457200" y="1049000"/>
                <a:ext cx="5319486" cy="688225"/>
                <a:chOff x="457200" y="1049000"/>
                <a:chExt cx="5319486" cy="688225"/>
              </a:xfrm>
            </p:grpSpPr>
            <p:grpSp>
              <p:nvGrpSpPr>
                <p:cNvPr id="1657" name="Google Shape;977;p25">
                  <a:extLst>
                    <a:ext uri="{FF2B5EF4-FFF2-40B4-BE49-F238E27FC236}">
                      <a16:creationId xmlns:a16="http://schemas.microsoft.com/office/drawing/2014/main" id="{BCA44E9D-D0D2-36A6-645C-67B7E3A3CE5E}"/>
                    </a:ext>
                  </a:extLst>
                </p:cNvPr>
                <p:cNvGrpSpPr/>
                <p:nvPr/>
              </p:nvGrpSpPr>
              <p:grpSpPr>
                <a:xfrm>
                  <a:off x="2163387" y="1049000"/>
                  <a:ext cx="3613299" cy="688225"/>
                  <a:chOff x="789924" y="1049000"/>
                  <a:chExt cx="3613299" cy="688225"/>
                </a:xfrm>
              </p:grpSpPr>
              <p:sp>
                <p:nvSpPr>
                  <p:cNvPr id="1659" name="Google Shape;978;p25">
                    <a:extLst>
                      <a:ext uri="{FF2B5EF4-FFF2-40B4-BE49-F238E27FC236}">
                        <a16:creationId xmlns:a16="http://schemas.microsoft.com/office/drawing/2014/main" id="{1D62EEAA-6C7A-307A-E69B-D3D777111278}"/>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60" name="Google Shape;979;p25">
                    <a:extLst>
                      <a:ext uri="{FF2B5EF4-FFF2-40B4-BE49-F238E27FC236}">
                        <a16:creationId xmlns:a16="http://schemas.microsoft.com/office/drawing/2014/main" id="{FE0369FB-92D0-7BEA-34E3-4CC80B7AB86C}"/>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8" name="Google Shape;971;p25">
                  <a:extLst>
                    <a:ext uri="{FF2B5EF4-FFF2-40B4-BE49-F238E27FC236}">
                      <a16:creationId xmlns:a16="http://schemas.microsoft.com/office/drawing/2014/main" id="{4EFBEB94-A06C-0FFB-5268-3BAB9644B594}"/>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a:solidFill>
                      <a:schemeClr val="dk1"/>
                    </a:solidFill>
                  </a:endParaRPr>
                </a:p>
              </p:txBody>
            </p:sp>
          </p:grpSp>
        </p:grpSp>
        <p:grpSp>
          <p:nvGrpSpPr>
            <p:cNvPr id="1661" name="Google Shape;980;p25">
              <a:extLst>
                <a:ext uri="{FF2B5EF4-FFF2-40B4-BE49-F238E27FC236}">
                  <a16:creationId xmlns:a16="http://schemas.microsoft.com/office/drawing/2014/main" id="{BAE3CE3D-CA3F-1D1B-1950-D78E3C7EA122}"/>
                </a:ext>
              </a:extLst>
            </p:cNvPr>
            <p:cNvGrpSpPr/>
            <p:nvPr/>
          </p:nvGrpSpPr>
          <p:grpSpPr>
            <a:xfrm>
              <a:off x="6694256" y="1218399"/>
              <a:ext cx="328071" cy="349427"/>
              <a:chOff x="5421475" y="1945825"/>
              <a:chExt cx="278050" cy="296150"/>
            </a:xfrm>
          </p:grpSpPr>
          <p:sp>
            <p:nvSpPr>
              <p:cNvPr id="1662" name="Google Shape;981;p25">
                <a:extLst>
                  <a:ext uri="{FF2B5EF4-FFF2-40B4-BE49-F238E27FC236}">
                    <a16:creationId xmlns:a16="http://schemas.microsoft.com/office/drawing/2014/main" id="{0FA9B2E4-ACBD-B7B7-D68A-00018CF3F7B3}"/>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982;p25">
                <a:extLst>
                  <a:ext uri="{FF2B5EF4-FFF2-40B4-BE49-F238E27FC236}">
                    <a16:creationId xmlns:a16="http://schemas.microsoft.com/office/drawing/2014/main" id="{3A8879EA-A9FF-FE25-C85B-70FC9D97CE9F}"/>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3" name="Google Shape;983;p25">
                <a:extLst>
                  <a:ext uri="{FF2B5EF4-FFF2-40B4-BE49-F238E27FC236}">
                    <a16:creationId xmlns:a16="http://schemas.microsoft.com/office/drawing/2014/main" id="{6E16FE87-1774-9214-383B-A92326EA1C19}"/>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6" name="Google Shape;984;p25">
                <a:extLst>
                  <a:ext uri="{FF2B5EF4-FFF2-40B4-BE49-F238E27FC236}">
                    <a16:creationId xmlns:a16="http://schemas.microsoft.com/office/drawing/2014/main" id="{24E63322-489D-430A-D9EC-BE29D37FD475}"/>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8" name="Google Shape;985;p25">
                <a:extLst>
                  <a:ext uri="{FF2B5EF4-FFF2-40B4-BE49-F238E27FC236}">
                    <a16:creationId xmlns:a16="http://schemas.microsoft.com/office/drawing/2014/main" id="{3B22BC81-923E-7BFC-4F25-CEED61A715C4}"/>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9" name="Google Shape;986;p25">
                <a:extLst>
                  <a:ext uri="{FF2B5EF4-FFF2-40B4-BE49-F238E27FC236}">
                    <a16:creationId xmlns:a16="http://schemas.microsoft.com/office/drawing/2014/main" id="{BCF9E0EB-AAA8-8FDE-1514-482F752CB81B}"/>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0" name="Google Shape;987;p25">
                <a:extLst>
                  <a:ext uri="{FF2B5EF4-FFF2-40B4-BE49-F238E27FC236}">
                    <a16:creationId xmlns:a16="http://schemas.microsoft.com/office/drawing/2014/main" id="{E723991F-6B89-5BD3-302B-E6D4CE1FA97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8" name="Google Shape;988;p25">
                <a:extLst>
                  <a:ext uri="{FF2B5EF4-FFF2-40B4-BE49-F238E27FC236}">
                    <a16:creationId xmlns:a16="http://schemas.microsoft.com/office/drawing/2014/main" id="{F379082C-3EB9-92AD-B130-A53236D0954B}"/>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493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Avoided  Mistakes</a:t>
            </a: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705" name="Group 1704">
            <a:extLst>
              <a:ext uri="{FF2B5EF4-FFF2-40B4-BE49-F238E27FC236}">
                <a16:creationId xmlns:a16="http://schemas.microsoft.com/office/drawing/2014/main" id="{9709EEBB-6947-1F41-E97C-7B0ED84DB971}"/>
              </a:ext>
            </a:extLst>
          </p:cNvPr>
          <p:cNvGrpSpPr/>
          <p:nvPr/>
        </p:nvGrpSpPr>
        <p:grpSpPr>
          <a:xfrm>
            <a:off x="1997225" y="4043845"/>
            <a:ext cx="6689575" cy="688225"/>
            <a:chOff x="1997225" y="4043845"/>
            <a:chExt cx="6689575" cy="688225"/>
          </a:xfrm>
        </p:grpSpPr>
        <p:grpSp>
          <p:nvGrpSpPr>
            <p:cNvPr id="1700" name="Group 1699">
              <a:extLst>
                <a:ext uri="{FF2B5EF4-FFF2-40B4-BE49-F238E27FC236}">
                  <a16:creationId xmlns:a16="http://schemas.microsoft.com/office/drawing/2014/main" id="{1F2E44EF-98D2-B5F4-9911-16F6DFE49FD4}"/>
                </a:ext>
              </a:extLst>
            </p:cNvPr>
            <p:cNvGrpSpPr/>
            <p:nvPr/>
          </p:nvGrpSpPr>
          <p:grpSpPr>
            <a:xfrm>
              <a:off x="1997225" y="4043845"/>
              <a:ext cx="6689575" cy="688225"/>
              <a:chOff x="1997225" y="4043845"/>
              <a:chExt cx="6689575" cy="688225"/>
            </a:xfrm>
          </p:grpSpPr>
          <p:grpSp>
            <p:nvGrpSpPr>
              <p:cNvPr id="1640" name="Google Shape;947;p25">
                <a:extLst>
                  <a:ext uri="{FF2B5EF4-FFF2-40B4-BE49-F238E27FC236}">
                    <a16:creationId xmlns:a16="http://schemas.microsoft.com/office/drawing/2014/main" id="{207B3141-A67B-7FCD-6FEE-A0FF9D2DFA1E}"/>
                  </a:ext>
                </a:extLst>
              </p:cNvPr>
              <p:cNvGrpSpPr/>
              <p:nvPr/>
            </p:nvGrpSpPr>
            <p:grpSpPr>
              <a:xfrm>
                <a:off x="2606225" y="4083457"/>
                <a:ext cx="6080575" cy="609000"/>
                <a:chOff x="2606225" y="4083457"/>
                <a:chExt cx="6080575" cy="609000"/>
              </a:xfrm>
            </p:grpSpPr>
            <p:sp>
              <p:nvSpPr>
                <p:cNvPr id="1641" name="Google Shape;948;p25">
                  <a:extLst>
                    <a:ext uri="{FF2B5EF4-FFF2-40B4-BE49-F238E27FC236}">
                      <a16:creationId xmlns:a16="http://schemas.microsoft.com/office/drawing/2014/main" id="{F47AA954-83AF-411C-B52F-568176AAECD0}"/>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2" name="Google Shape;949;p25">
                  <a:extLst>
                    <a:ext uri="{FF2B5EF4-FFF2-40B4-BE49-F238E27FC236}">
                      <a16:creationId xmlns:a16="http://schemas.microsoft.com/office/drawing/2014/main" id="{37813E62-9436-696E-2F1F-5FF08027D02D}"/>
                    </a:ext>
                  </a:extLst>
                </p:cNvPr>
                <p:cNvCxnSpPr>
                  <a:cxnSpLocks/>
                  <a:stCxn id="1691"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43" name="Google Shape;952;p25">
                  <a:extLst>
                    <a:ext uri="{FF2B5EF4-FFF2-40B4-BE49-F238E27FC236}">
                      <a16:creationId xmlns:a16="http://schemas.microsoft.com/office/drawing/2014/main" id="{AA62516F-4464-AE8B-F3A7-8905BFADEA99}"/>
                    </a:ext>
                  </a:extLst>
                </p:cNvPr>
                <p:cNvCxnSpPr>
                  <a:cxnSpLocks/>
                  <a:stCxn id="1641"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1006;p25">
                <a:extLst>
                  <a:ext uri="{FF2B5EF4-FFF2-40B4-BE49-F238E27FC236}">
                    <a16:creationId xmlns:a16="http://schemas.microsoft.com/office/drawing/2014/main" id="{5C2657F2-7C91-737F-3C48-5080F147BB29}"/>
                  </a:ext>
                </a:extLst>
              </p:cNvPr>
              <p:cNvGrpSpPr/>
              <p:nvPr/>
            </p:nvGrpSpPr>
            <p:grpSpPr>
              <a:xfrm>
                <a:off x="1997225" y="4043845"/>
                <a:ext cx="5015099" cy="688225"/>
                <a:chOff x="1997225" y="4043845"/>
                <a:chExt cx="5015099" cy="688225"/>
              </a:xfrm>
            </p:grpSpPr>
            <p:grpSp>
              <p:nvGrpSpPr>
                <p:cNvPr id="1690" name="Google Shape;1007;p25">
                  <a:extLst>
                    <a:ext uri="{FF2B5EF4-FFF2-40B4-BE49-F238E27FC236}">
                      <a16:creationId xmlns:a16="http://schemas.microsoft.com/office/drawing/2014/main" id="{0F449440-8C2D-0102-0A10-D2D54DD7DBEF}"/>
                    </a:ext>
                  </a:extLst>
                </p:cNvPr>
                <p:cNvGrpSpPr/>
                <p:nvPr/>
              </p:nvGrpSpPr>
              <p:grpSpPr>
                <a:xfrm>
                  <a:off x="3687176" y="4043845"/>
                  <a:ext cx="3325148" cy="688225"/>
                  <a:chOff x="5044800" y="4043838"/>
                  <a:chExt cx="3309264" cy="688225"/>
                </a:xfrm>
              </p:grpSpPr>
              <p:sp>
                <p:nvSpPr>
                  <p:cNvPr id="1692" name="Google Shape;1008;p25">
                    <a:extLst>
                      <a:ext uri="{FF2B5EF4-FFF2-40B4-BE49-F238E27FC236}">
                        <a16:creationId xmlns:a16="http://schemas.microsoft.com/office/drawing/2014/main" id="{2E071E82-B393-8980-FF9E-9F2904B67B30}"/>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693" name="Google Shape;1009;p25">
                    <a:extLst>
                      <a:ext uri="{FF2B5EF4-FFF2-40B4-BE49-F238E27FC236}">
                        <a16:creationId xmlns:a16="http://schemas.microsoft.com/office/drawing/2014/main" id="{DB832AAC-A0CD-D91F-99E8-5312EDCFEDAE}"/>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691" name="Google Shape;950;p25">
                  <a:extLst>
                    <a:ext uri="{FF2B5EF4-FFF2-40B4-BE49-F238E27FC236}">
                      <a16:creationId xmlns:a16="http://schemas.microsoft.com/office/drawing/2014/main" id="{966FC5C5-CD1C-D03B-CD17-034DFD527412}"/>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94" name="Google Shape;1010;p25">
              <a:extLst>
                <a:ext uri="{FF2B5EF4-FFF2-40B4-BE49-F238E27FC236}">
                  <a16:creationId xmlns:a16="http://schemas.microsoft.com/office/drawing/2014/main" id="{C5D4A406-5672-CFE7-15E2-5E20DE6C0DF4}"/>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3" name="Group 1702">
            <a:extLst>
              <a:ext uri="{FF2B5EF4-FFF2-40B4-BE49-F238E27FC236}">
                <a16:creationId xmlns:a16="http://schemas.microsoft.com/office/drawing/2014/main" id="{F60F5EB8-D7F7-E18E-4336-B74F8C4818E6}"/>
              </a:ext>
            </a:extLst>
          </p:cNvPr>
          <p:cNvGrpSpPr/>
          <p:nvPr/>
        </p:nvGrpSpPr>
        <p:grpSpPr>
          <a:xfrm>
            <a:off x="1483886" y="3045563"/>
            <a:ext cx="6694897" cy="688225"/>
            <a:chOff x="1483886" y="3045563"/>
            <a:chExt cx="6694897" cy="688225"/>
          </a:xfrm>
        </p:grpSpPr>
        <p:grpSp>
          <p:nvGrpSpPr>
            <p:cNvPr id="1699" name="Group 1698">
              <a:extLst>
                <a:ext uri="{FF2B5EF4-FFF2-40B4-BE49-F238E27FC236}">
                  <a16:creationId xmlns:a16="http://schemas.microsoft.com/office/drawing/2014/main" id="{A9DB5FA1-27BE-8052-9753-BA32543324C6}"/>
                </a:ext>
              </a:extLst>
            </p:cNvPr>
            <p:cNvGrpSpPr/>
            <p:nvPr/>
          </p:nvGrpSpPr>
          <p:grpSpPr>
            <a:xfrm>
              <a:off x="1483886" y="3045563"/>
              <a:ext cx="6694897" cy="688225"/>
              <a:chOff x="1483886" y="3045563"/>
              <a:chExt cx="6694897" cy="688225"/>
            </a:xfrm>
          </p:grpSpPr>
          <p:grpSp>
            <p:nvGrpSpPr>
              <p:cNvPr id="1644" name="Google Shape;954;p25">
                <a:extLst>
                  <a:ext uri="{FF2B5EF4-FFF2-40B4-BE49-F238E27FC236}">
                    <a16:creationId xmlns:a16="http://schemas.microsoft.com/office/drawing/2014/main" id="{22A3225C-3CFD-79E0-71B1-66CC0DBB4CF3}"/>
                  </a:ext>
                </a:extLst>
              </p:cNvPr>
              <p:cNvGrpSpPr/>
              <p:nvPr/>
            </p:nvGrpSpPr>
            <p:grpSpPr>
              <a:xfrm>
                <a:off x="2092886" y="3085176"/>
                <a:ext cx="6085897" cy="609000"/>
                <a:chOff x="2092886" y="3085176"/>
                <a:chExt cx="6085897" cy="609000"/>
              </a:xfrm>
            </p:grpSpPr>
            <p:sp>
              <p:nvSpPr>
                <p:cNvPr id="1645" name="Google Shape;955;p25">
                  <a:extLst>
                    <a:ext uri="{FF2B5EF4-FFF2-40B4-BE49-F238E27FC236}">
                      <a16:creationId xmlns:a16="http://schemas.microsoft.com/office/drawing/2014/main" id="{24320731-366F-5EEF-479A-E3A312DC7E02}"/>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46" name="Google Shape;956;p25">
                  <a:extLst>
                    <a:ext uri="{FF2B5EF4-FFF2-40B4-BE49-F238E27FC236}">
                      <a16:creationId xmlns:a16="http://schemas.microsoft.com/office/drawing/2014/main" id="{8FF8BB41-8001-7A41-DC1C-8920173825B0}"/>
                    </a:ext>
                  </a:extLst>
                </p:cNvPr>
                <p:cNvCxnSpPr>
                  <a:cxnSpLocks/>
                  <a:stCxn id="1679"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47" name="Google Shape;959;p25">
                  <a:extLst>
                    <a:ext uri="{FF2B5EF4-FFF2-40B4-BE49-F238E27FC236}">
                      <a16:creationId xmlns:a16="http://schemas.microsoft.com/office/drawing/2014/main" id="{995CDD0E-4E89-455B-D561-9C8AAB69DC43}"/>
                    </a:ext>
                  </a:extLst>
                </p:cNvPr>
                <p:cNvCxnSpPr>
                  <a:cxnSpLocks/>
                  <a:stCxn id="1645"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7" name="Google Shape;997;p25">
                <a:extLst>
                  <a:ext uri="{FF2B5EF4-FFF2-40B4-BE49-F238E27FC236}">
                    <a16:creationId xmlns:a16="http://schemas.microsoft.com/office/drawing/2014/main" id="{E6B009C4-F450-4A88-03AB-B342285E687E}"/>
                  </a:ext>
                </a:extLst>
              </p:cNvPr>
              <p:cNvGrpSpPr/>
              <p:nvPr/>
            </p:nvGrpSpPr>
            <p:grpSpPr>
              <a:xfrm>
                <a:off x="1483886" y="3045563"/>
                <a:ext cx="5015265" cy="688225"/>
                <a:chOff x="1489233" y="3045563"/>
                <a:chExt cx="5015265" cy="688225"/>
              </a:xfrm>
            </p:grpSpPr>
            <p:grpSp>
              <p:nvGrpSpPr>
                <p:cNvPr id="1678" name="Google Shape;998;p25">
                  <a:extLst>
                    <a:ext uri="{FF2B5EF4-FFF2-40B4-BE49-F238E27FC236}">
                      <a16:creationId xmlns:a16="http://schemas.microsoft.com/office/drawing/2014/main" id="{80982942-E9DB-EE46-AFAF-CB0AFB398822}"/>
                    </a:ext>
                  </a:extLst>
                </p:cNvPr>
                <p:cNvGrpSpPr/>
                <p:nvPr/>
              </p:nvGrpSpPr>
              <p:grpSpPr>
                <a:xfrm>
                  <a:off x="3179350" y="3045563"/>
                  <a:ext cx="3325148" cy="688225"/>
                  <a:chOff x="789925" y="3045558"/>
                  <a:chExt cx="3309264" cy="688225"/>
                </a:xfrm>
              </p:grpSpPr>
              <p:sp>
                <p:nvSpPr>
                  <p:cNvPr id="1680" name="Google Shape;999;p25">
                    <a:extLst>
                      <a:ext uri="{FF2B5EF4-FFF2-40B4-BE49-F238E27FC236}">
                        <a16:creationId xmlns:a16="http://schemas.microsoft.com/office/drawing/2014/main" id="{51FCA23D-2CD4-DA07-297F-B951164FC8D4}"/>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81" name="Google Shape;1000;p25">
                    <a:extLst>
                      <a:ext uri="{FF2B5EF4-FFF2-40B4-BE49-F238E27FC236}">
                        <a16:creationId xmlns:a16="http://schemas.microsoft.com/office/drawing/2014/main" id="{39CF94CD-260A-DD8D-C74B-1F9BC2398E28}"/>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9" name="Google Shape;957;p25">
                  <a:extLst>
                    <a:ext uri="{FF2B5EF4-FFF2-40B4-BE49-F238E27FC236}">
                      <a16:creationId xmlns:a16="http://schemas.microsoft.com/office/drawing/2014/main" id="{AC396A88-D5BB-39A4-A4B2-E1EFB915FD39}"/>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82" name="Google Shape;1001;p25">
              <a:extLst>
                <a:ext uri="{FF2B5EF4-FFF2-40B4-BE49-F238E27FC236}">
                  <a16:creationId xmlns:a16="http://schemas.microsoft.com/office/drawing/2014/main" id="{D3347F56-6D23-761C-5517-A509D853F14E}"/>
                </a:ext>
              </a:extLst>
            </p:cNvPr>
            <p:cNvGrpSpPr/>
            <p:nvPr/>
          </p:nvGrpSpPr>
          <p:grpSpPr>
            <a:xfrm>
              <a:off x="7699095" y="3214947"/>
              <a:ext cx="350401" cy="349457"/>
              <a:chOff x="2141000" y="1954475"/>
              <a:chExt cx="296975" cy="296175"/>
            </a:xfrm>
          </p:grpSpPr>
          <p:sp>
            <p:nvSpPr>
              <p:cNvPr id="1683" name="Google Shape;1002;p25">
                <a:extLst>
                  <a:ext uri="{FF2B5EF4-FFF2-40B4-BE49-F238E27FC236}">
                    <a16:creationId xmlns:a16="http://schemas.microsoft.com/office/drawing/2014/main" id="{50599FE1-A04E-FBCA-C904-15721EAA92C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003;p25">
                <a:extLst>
                  <a:ext uri="{FF2B5EF4-FFF2-40B4-BE49-F238E27FC236}">
                    <a16:creationId xmlns:a16="http://schemas.microsoft.com/office/drawing/2014/main" id="{5640BE9F-6F2F-456B-976D-54D08EB602C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004;p25">
                <a:extLst>
                  <a:ext uri="{FF2B5EF4-FFF2-40B4-BE49-F238E27FC236}">
                    <a16:creationId xmlns:a16="http://schemas.microsoft.com/office/drawing/2014/main" id="{921A9697-B4EA-41AF-F56E-C9F293557D66}"/>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005;p25">
                <a:extLst>
                  <a:ext uri="{FF2B5EF4-FFF2-40B4-BE49-F238E27FC236}">
                    <a16:creationId xmlns:a16="http://schemas.microsoft.com/office/drawing/2014/main" id="{88DC5787-1715-E001-9A53-875129EB7DF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702" name="Group 1701">
            <a:extLst>
              <a:ext uri="{FF2B5EF4-FFF2-40B4-BE49-F238E27FC236}">
                <a16:creationId xmlns:a16="http://schemas.microsoft.com/office/drawing/2014/main" id="{0764DE79-D0AD-9D48-C80A-7EE1505B74BB}"/>
              </a:ext>
            </a:extLst>
          </p:cNvPr>
          <p:cNvGrpSpPr/>
          <p:nvPr/>
        </p:nvGrpSpPr>
        <p:grpSpPr>
          <a:xfrm>
            <a:off x="970725" y="2047282"/>
            <a:ext cx="6700066" cy="688225"/>
            <a:chOff x="970725" y="2047282"/>
            <a:chExt cx="6700066" cy="688225"/>
          </a:xfrm>
        </p:grpSpPr>
        <p:grpSp>
          <p:nvGrpSpPr>
            <p:cNvPr id="1697" name="Group 1696">
              <a:extLst>
                <a:ext uri="{FF2B5EF4-FFF2-40B4-BE49-F238E27FC236}">
                  <a16:creationId xmlns:a16="http://schemas.microsoft.com/office/drawing/2014/main" id="{E5FBF8E7-E189-7735-D4EF-E930C1CE2F15}"/>
                </a:ext>
              </a:extLst>
            </p:cNvPr>
            <p:cNvGrpSpPr/>
            <p:nvPr/>
          </p:nvGrpSpPr>
          <p:grpSpPr>
            <a:xfrm>
              <a:off x="970725" y="2047282"/>
              <a:ext cx="6700066" cy="688225"/>
              <a:chOff x="970725" y="2047282"/>
              <a:chExt cx="6700066" cy="688225"/>
            </a:xfrm>
          </p:grpSpPr>
          <p:grpSp>
            <p:nvGrpSpPr>
              <p:cNvPr id="1648" name="Google Shape;961;p25">
                <a:extLst>
                  <a:ext uri="{FF2B5EF4-FFF2-40B4-BE49-F238E27FC236}">
                    <a16:creationId xmlns:a16="http://schemas.microsoft.com/office/drawing/2014/main" id="{47020674-E232-4557-4116-9AE477EC66BF}"/>
                  </a:ext>
                </a:extLst>
              </p:cNvPr>
              <p:cNvGrpSpPr/>
              <p:nvPr/>
            </p:nvGrpSpPr>
            <p:grpSpPr>
              <a:xfrm>
                <a:off x="1579725" y="2086894"/>
                <a:ext cx="6091066" cy="609000"/>
                <a:chOff x="1579725" y="2086894"/>
                <a:chExt cx="6091066" cy="609000"/>
              </a:xfrm>
            </p:grpSpPr>
            <p:sp>
              <p:nvSpPr>
                <p:cNvPr id="1649" name="Google Shape;962;p25">
                  <a:extLst>
                    <a:ext uri="{FF2B5EF4-FFF2-40B4-BE49-F238E27FC236}">
                      <a16:creationId xmlns:a16="http://schemas.microsoft.com/office/drawing/2014/main" id="{8F04A4D0-23F1-7DB9-9393-BCEECA48F3C0}"/>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50" name="Google Shape;963;p25">
                  <a:extLst>
                    <a:ext uri="{FF2B5EF4-FFF2-40B4-BE49-F238E27FC236}">
                      <a16:creationId xmlns:a16="http://schemas.microsoft.com/office/drawing/2014/main" id="{4F9B306C-926F-4334-F517-0ACEE927D199}"/>
                    </a:ext>
                  </a:extLst>
                </p:cNvPr>
                <p:cNvCxnSpPr>
                  <a:cxnSpLocks/>
                  <a:stCxn id="1668"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51" name="Google Shape;966;p25">
                  <a:extLst>
                    <a:ext uri="{FF2B5EF4-FFF2-40B4-BE49-F238E27FC236}">
                      <a16:creationId xmlns:a16="http://schemas.microsoft.com/office/drawing/2014/main" id="{28E03FD3-FE80-9200-AE8A-DACE24E52205}"/>
                    </a:ext>
                  </a:extLst>
                </p:cNvPr>
                <p:cNvCxnSpPr>
                  <a:cxnSpLocks/>
                  <a:stCxn id="1649"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66" name="Google Shape;989;p25">
                <a:extLst>
                  <a:ext uri="{FF2B5EF4-FFF2-40B4-BE49-F238E27FC236}">
                    <a16:creationId xmlns:a16="http://schemas.microsoft.com/office/drawing/2014/main" id="{44271F66-16D1-A95B-89FE-80BCB65B1674}"/>
                  </a:ext>
                </a:extLst>
              </p:cNvPr>
              <p:cNvGrpSpPr/>
              <p:nvPr/>
            </p:nvGrpSpPr>
            <p:grpSpPr>
              <a:xfrm>
                <a:off x="970725" y="2047282"/>
                <a:ext cx="5015086" cy="688225"/>
                <a:chOff x="981242" y="2047282"/>
                <a:chExt cx="5015086" cy="688225"/>
              </a:xfrm>
            </p:grpSpPr>
            <p:grpSp>
              <p:nvGrpSpPr>
                <p:cNvPr id="1667" name="Google Shape;990;p25">
                  <a:extLst>
                    <a:ext uri="{FF2B5EF4-FFF2-40B4-BE49-F238E27FC236}">
                      <a16:creationId xmlns:a16="http://schemas.microsoft.com/office/drawing/2014/main" id="{CC08A952-91B0-B6D4-CD58-70F67037C751}"/>
                    </a:ext>
                  </a:extLst>
                </p:cNvPr>
                <p:cNvGrpSpPr/>
                <p:nvPr/>
              </p:nvGrpSpPr>
              <p:grpSpPr>
                <a:xfrm>
                  <a:off x="2671180" y="2047282"/>
                  <a:ext cx="3325148" cy="688225"/>
                  <a:chOff x="5044800" y="2047279"/>
                  <a:chExt cx="3309264" cy="688225"/>
                </a:xfrm>
              </p:grpSpPr>
              <p:sp>
                <p:nvSpPr>
                  <p:cNvPr id="1669" name="Google Shape;991;p25">
                    <a:extLst>
                      <a:ext uri="{FF2B5EF4-FFF2-40B4-BE49-F238E27FC236}">
                        <a16:creationId xmlns:a16="http://schemas.microsoft.com/office/drawing/2014/main" id="{EF1EB923-5E28-15BD-841C-DF4B1C320ACD}"/>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70" name="Google Shape;992;p25">
                    <a:extLst>
                      <a:ext uri="{FF2B5EF4-FFF2-40B4-BE49-F238E27FC236}">
                        <a16:creationId xmlns:a16="http://schemas.microsoft.com/office/drawing/2014/main" id="{98C90864-C28D-96D9-96AF-B95638458B3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68" name="Google Shape;964;p25">
                  <a:extLst>
                    <a:ext uri="{FF2B5EF4-FFF2-40B4-BE49-F238E27FC236}">
                      <a16:creationId xmlns:a16="http://schemas.microsoft.com/office/drawing/2014/main" id="{7B05E8AB-4BCD-0328-AF58-37D677C51398}"/>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71" name="Google Shape;993;p25">
              <a:extLst>
                <a:ext uri="{FF2B5EF4-FFF2-40B4-BE49-F238E27FC236}">
                  <a16:creationId xmlns:a16="http://schemas.microsoft.com/office/drawing/2014/main" id="{BFD51823-36CB-9D58-E229-A8996A403B40}"/>
                </a:ext>
              </a:extLst>
            </p:cNvPr>
            <p:cNvGrpSpPr/>
            <p:nvPr/>
          </p:nvGrpSpPr>
          <p:grpSpPr>
            <a:xfrm>
              <a:off x="7191558" y="2217138"/>
              <a:ext cx="349457" cy="348513"/>
              <a:chOff x="3962775" y="2683025"/>
              <a:chExt cx="296175" cy="295375"/>
            </a:xfrm>
          </p:grpSpPr>
          <p:sp>
            <p:nvSpPr>
              <p:cNvPr id="1672" name="Google Shape;994;p25">
                <a:extLst>
                  <a:ext uri="{FF2B5EF4-FFF2-40B4-BE49-F238E27FC236}">
                    <a16:creationId xmlns:a16="http://schemas.microsoft.com/office/drawing/2014/main" id="{382FD363-6433-97D0-469A-BD15823639BD}"/>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995;p25">
                <a:extLst>
                  <a:ext uri="{FF2B5EF4-FFF2-40B4-BE49-F238E27FC236}">
                    <a16:creationId xmlns:a16="http://schemas.microsoft.com/office/drawing/2014/main" id="{EE552C71-D13E-0A78-0EB6-C1639497FE67}"/>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996;p25">
                <a:extLst>
                  <a:ext uri="{FF2B5EF4-FFF2-40B4-BE49-F238E27FC236}">
                    <a16:creationId xmlns:a16="http://schemas.microsoft.com/office/drawing/2014/main" id="{F857AFD8-54E0-23E2-1B52-8F2F387B101C}"/>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 name="Group 1">
            <a:extLst>
              <a:ext uri="{FF2B5EF4-FFF2-40B4-BE49-F238E27FC236}">
                <a16:creationId xmlns:a16="http://schemas.microsoft.com/office/drawing/2014/main" id="{3D938A66-C3C4-4BA1-4605-803F5A91DD24}"/>
              </a:ext>
            </a:extLst>
          </p:cNvPr>
          <p:cNvGrpSpPr/>
          <p:nvPr/>
        </p:nvGrpSpPr>
        <p:grpSpPr>
          <a:xfrm>
            <a:off x="-8892706" y="1586086"/>
            <a:ext cx="8448506" cy="3403778"/>
            <a:chOff x="345538" y="1399374"/>
            <a:chExt cx="8448506" cy="3403778"/>
          </a:xfrm>
        </p:grpSpPr>
        <p:sp>
          <p:nvSpPr>
            <p:cNvPr id="3" name="Rectangle: Rounded Corners 2">
              <a:extLst>
                <a:ext uri="{FF2B5EF4-FFF2-40B4-BE49-F238E27FC236}">
                  <a16:creationId xmlns:a16="http://schemas.microsoft.com/office/drawing/2014/main" id="{4EEBE9C4-E938-973A-D895-C556C28818AC}"/>
                </a:ext>
              </a:extLst>
            </p:cNvPr>
            <p:cNvSpPr/>
            <p:nvPr/>
          </p:nvSpPr>
          <p:spPr>
            <a:xfrm>
              <a:off x="2485761" y="1399374"/>
              <a:ext cx="6308283" cy="1938114"/>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grpSp>
          <p:nvGrpSpPr>
            <p:cNvPr id="4" name="Google Shape;7444;p80">
              <a:extLst>
                <a:ext uri="{FF2B5EF4-FFF2-40B4-BE49-F238E27FC236}">
                  <a16:creationId xmlns:a16="http://schemas.microsoft.com/office/drawing/2014/main" id="{4423383C-E694-7CA5-FF64-9DD8CAD713CB}"/>
                </a:ext>
              </a:extLst>
            </p:cNvPr>
            <p:cNvGrpSpPr/>
            <p:nvPr/>
          </p:nvGrpSpPr>
          <p:grpSpPr>
            <a:xfrm>
              <a:off x="2080979" y="1427426"/>
              <a:ext cx="4778250" cy="3308601"/>
              <a:chOff x="4967783" y="2139608"/>
              <a:chExt cx="3920691" cy="2714803"/>
            </a:xfrm>
          </p:grpSpPr>
          <p:grpSp>
            <p:nvGrpSpPr>
              <p:cNvPr id="1469" name="Google Shape;7445;p80">
                <a:extLst>
                  <a:ext uri="{FF2B5EF4-FFF2-40B4-BE49-F238E27FC236}">
                    <a16:creationId xmlns:a16="http://schemas.microsoft.com/office/drawing/2014/main" id="{73F6DE5C-1DCE-4A62-9F90-192ABE46918A}"/>
                  </a:ext>
                </a:extLst>
              </p:cNvPr>
              <p:cNvGrpSpPr/>
              <p:nvPr/>
            </p:nvGrpSpPr>
            <p:grpSpPr>
              <a:xfrm>
                <a:off x="5045709" y="2252109"/>
                <a:ext cx="3761071" cy="2501708"/>
                <a:chOff x="2691784" y="1805334"/>
                <a:chExt cx="3761071" cy="2501708"/>
              </a:xfrm>
            </p:grpSpPr>
            <p:sp>
              <p:nvSpPr>
                <p:cNvPr id="1704" name="Google Shape;7446;p80">
                  <a:extLst>
                    <a:ext uri="{FF2B5EF4-FFF2-40B4-BE49-F238E27FC236}">
                      <a16:creationId xmlns:a16="http://schemas.microsoft.com/office/drawing/2014/main" id="{5B9437B5-702F-9958-5798-F1D96411656D}"/>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06" name="Google Shape;7447;p80">
                  <a:extLst>
                    <a:ext uri="{FF2B5EF4-FFF2-40B4-BE49-F238E27FC236}">
                      <a16:creationId xmlns:a16="http://schemas.microsoft.com/office/drawing/2014/main" id="{A4CEF8A1-B149-8795-0B4F-B8AAAF686EEE}"/>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07" name="Google Shape;7448;p80">
                  <a:extLst>
                    <a:ext uri="{FF2B5EF4-FFF2-40B4-BE49-F238E27FC236}">
                      <a16:creationId xmlns:a16="http://schemas.microsoft.com/office/drawing/2014/main" id="{1460128F-57EA-03F1-31BA-49FC9861EDE8}"/>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08" name="Google Shape;7449;p80">
                  <a:extLst>
                    <a:ext uri="{FF2B5EF4-FFF2-40B4-BE49-F238E27FC236}">
                      <a16:creationId xmlns:a16="http://schemas.microsoft.com/office/drawing/2014/main" id="{102A3F73-8C46-2693-85B1-C36A2C5B6F12}"/>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09" name="Google Shape;7450;p80">
                  <a:extLst>
                    <a:ext uri="{FF2B5EF4-FFF2-40B4-BE49-F238E27FC236}">
                      <a16:creationId xmlns:a16="http://schemas.microsoft.com/office/drawing/2014/main" id="{FA1823F9-B465-7593-AD4E-3F4EDD6659BD}"/>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10" name="Google Shape;7451;p80">
                  <a:extLst>
                    <a:ext uri="{FF2B5EF4-FFF2-40B4-BE49-F238E27FC236}">
                      <a16:creationId xmlns:a16="http://schemas.microsoft.com/office/drawing/2014/main" id="{28736AA7-A442-623E-5603-83971300AD3B}"/>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711" name="Google Shape;7452;p80">
                  <a:extLst>
                    <a:ext uri="{FF2B5EF4-FFF2-40B4-BE49-F238E27FC236}">
                      <a16:creationId xmlns:a16="http://schemas.microsoft.com/office/drawing/2014/main" id="{8D09E5DB-36DA-AB07-50EB-392CD8046EFF}"/>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grpSp>
          <p:grpSp>
            <p:nvGrpSpPr>
              <p:cNvPr id="1664" name="Google Shape;7453;p80">
                <a:extLst>
                  <a:ext uri="{FF2B5EF4-FFF2-40B4-BE49-F238E27FC236}">
                    <a16:creationId xmlns:a16="http://schemas.microsoft.com/office/drawing/2014/main" id="{34F29573-4ACE-BFC3-6948-AF266BBC3855}"/>
                  </a:ext>
                </a:extLst>
              </p:cNvPr>
              <p:cNvGrpSpPr/>
              <p:nvPr/>
            </p:nvGrpSpPr>
            <p:grpSpPr>
              <a:xfrm>
                <a:off x="4967783" y="2139608"/>
                <a:ext cx="3920691" cy="2714803"/>
                <a:chOff x="2613858" y="1692833"/>
                <a:chExt cx="3920691" cy="2714803"/>
              </a:xfrm>
            </p:grpSpPr>
            <p:sp>
              <p:nvSpPr>
                <p:cNvPr id="1665" name="Google Shape;7454;p80">
                  <a:extLst>
                    <a:ext uri="{FF2B5EF4-FFF2-40B4-BE49-F238E27FC236}">
                      <a16:creationId xmlns:a16="http://schemas.microsoft.com/office/drawing/2014/main" id="{3140135E-CB0B-8DD6-9994-ADB2DC80C5B5}"/>
                    </a:ext>
                  </a:extLst>
                </p:cNvPr>
                <p:cNvSpPr/>
                <p:nvPr/>
              </p:nvSpPr>
              <p:spPr>
                <a:xfrm rot="5400000">
                  <a:off x="4924676" y="1708926"/>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675" name="Google Shape;7455;p80">
                  <a:extLst>
                    <a:ext uri="{FF2B5EF4-FFF2-40B4-BE49-F238E27FC236}">
                      <a16:creationId xmlns:a16="http://schemas.microsoft.com/office/drawing/2014/main" id="{241E867A-29F4-BE0E-D710-959F8D2D77E3}"/>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676" name="Google Shape;7456;p80">
                  <a:extLst>
                    <a:ext uri="{FF2B5EF4-FFF2-40B4-BE49-F238E27FC236}">
                      <a16:creationId xmlns:a16="http://schemas.microsoft.com/office/drawing/2014/main" id="{7AABB198-A477-78F2-0806-28D5FFDE8987}"/>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687" name="Google Shape;7457;p80">
                  <a:extLst>
                    <a:ext uri="{FF2B5EF4-FFF2-40B4-BE49-F238E27FC236}">
                      <a16:creationId xmlns:a16="http://schemas.microsoft.com/office/drawing/2014/main" id="{FE1B4F58-604E-EA6F-6D10-996905AA7AB0}"/>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688" name="Google Shape;7458;p80">
                  <a:extLst>
                    <a:ext uri="{FF2B5EF4-FFF2-40B4-BE49-F238E27FC236}">
                      <a16:creationId xmlns:a16="http://schemas.microsoft.com/office/drawing/2014/main" id="{A97B3535-5CD2-31F3-0EF3-CA5D3DD6A11E}"/>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695" name="Google Shape;7455;p80">
                  <a:extLst>
                    <a:ext uri="{FF2B5EF4-FFF2-40B4-BE49-F238E27FC236}">
                      <a16:creationId xmlns:a16="http://schemas.microsoft.com/office/drawing/2014/main" id="{B175856C-AE25-656D-F6F3-9073E4C516EB}"/>
                    </a:ext>
                  </a:extLst>
                </p:cNvPr>
                <p:cNvSpPr/>
                <p:nvPr/>
              </p:nvSpPr>
              <p:spPr>
                <a:xfrm rot="5400000">
                  <a:off x="4935792" y="295150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3">
                    <a:lumMod val="40000"/>
                    <a:lumOff val="6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696" name="Google Shape;7454;p80">
                  <a:extLst>
                    <a:ext uri="{FF2B5EF4-FFF2-40B4-BE49-F238E27FC236}">
                      <a16:creationId xmlns:a16="http://schemas.microsoft.com/office/drawing/2014/main" id="{162E6B8B-E8EF-5A26-30CE-58D5330DB04F}"/>
                    </a:ext>
                  </a:extLst>
                </p:cNvPr>
                <p:cNvSpPr/>
                <p:nvPr/>
              </p:nvSpPr>
              <p:spPr>
                <a:xfrm rot="5400000">
                  <a:off x="3424600"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3">
                    <a:lumMod val="40000"/>
                    <a:lumOff val="6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grpSp>
        </p:grpSp>
        <p:sp>
          <p:nvSpPr>
            <p:cNvPr id="5" name="Rectangle: Diagonal Corners Rounded 4">
              <a:extLst>
                <a:ext uri="{FF2B5EF4-FFF2-40B4-BE49-F238E27FC236}">
                  <a16:creationId xmlns:a16="http://schemas.microsoft.com/office/drawing/2014/main" id="{F6D71631-3A69-B97B-2833-91F533B501D4}"/>
                </a:ext>
              </a:extLst>
            </p:cNvPr>
            <p:cNvSpPr/>
            <p:nvPr/>
          </p:nvSpPr>
          <p:spPr>
            <a:xfrm>
              <a:off x="1383167" y="1399374"/>
              <a:ext cx="924332" cy="428712"/>
            </a:xfrm>
            <a:prstGeom prst="round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dk1"/>
                  </a:solidFill>
                  <a:latin typeface="Fira Sans Extra Condensed"/>
                  <a:ea typeface="Fira Sans Extra Condensed"/>
                  <a:cs typeface="Fira Sans Extra Condensed"/>
                  <a:sym typeface="Fira Sans Extra Condensed"/>
                </a:rPr>
                <a:t>Input</a:t>
              </a:r>
            </a:p>
          </p:txBody>
        </p:sp>
        <p:sp>
          <p:nvSpPr>
            <p:cNvPr id="6" name="TextBox 5">
              <a:extLst>
                <a:ext uri="{FF2B5EF4-FFF2-40B4-BE49-F238E27FC236}">
                  <a16:creationId xmlns:a16="http://schemas.microsoft.com/office/drawing/2014/main" id="{E782A2E6-E421-C478-7927-7E19AAA21968}"/>
                </a:ext>
              </a:extLst>
            </p:cNvPr>
            <p:cNvSpPr txBox="1"/>
            <p:nvPr/>
          </p:nvSpPr>
          <p:spPr>
            <a:xfrm>
              <a:off x="6557000" y="2788379"/>
              <a:ext cx="2237044" cy="400110"/>
            </a:xfrm>
            <a:prstGeom prst="rect">
              <a:avLst/>
            </a:prstGeom>
            <a:noFill/>
          </p:spPr>
          <p:txBody>
            <a:bodyPr wrap="square">
              <a:spAutoFit/>
            </a:bodyPr>
            <a:lstStyle/>
            <a:p>
              <a:pPr algn="ctr"/>
              <a:r>
                <a:rPr lang="en-US" sz="2000" b="1" dirty="0">
                  <a:solidFill>
                    <a:schemeClr val="dk1"/>
                  </a:solidFill>
                  <a:latin typeface="Fira Sans Extra Condensed"/>
                  <a:ea typeface="Fira Sans Extra Condensed"/>
                  <a:cs typeface="Fira Sans Extra Condensed"/>
                  <a:sym typeface="Fira Sans Extra Condensed"/>
                </a:rPr>
                <a:t>PreProcessing Stage</a:t>
              </a:r>
              <a:endParaRPr lang="ar-EG" sz="2000" b="1" dirty="0"/>
            </a:p>
          </p:txBody>
        </p:sp>
        <p:sp>
          <p:nvSpPr>
            <p:cNvPr id="7" name="TextBox 6">
              <a:extLst>
                <a:ext uri="{FF2B5EF4-FFF2-40B4-BE49-F238E27FC236}">
                  <a16:creationId xmlns:a16="http://schemas.microsoft.com/office/drawing/2014/main" id="{C70F0BBA-7F5B-46DE-C537-253F17BDD819}"/>
                </a:ext>
              </a:extLst>
            </p:cNvPr>
            <p:cNvSpPr txBox="1"/>
            <p:nvPr/>
          </p:nvSpPr>
          <p:spPr>
            <a:xfrm>
              <a:off x="4292396" y="1718313"/>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NER Handling</a:t>
              </a:r>
              <a:endParaRPr lang="ar-EG" sz="1800" dirty="0"/>
            </a:p>
          </p:txBody>
        </p:sp>
        <p:sp>
          <p:nvSpPr>
            <p:cNvPr id="8" name="TextBox 7">
              <a:extLst>
                <a:ext uri="{FF2B5EF4-FFF2-40B4-BE49-F238E27FC236}">
                  <a16:creationId xmlns:a16="http://schemas.microsoft.com/office/drawing/2014/main" id="{C8983561-8B70-4138-CBF4-DD9E581038F3}"/>
                </a:ext>
              </a:extLst>
            </p:cNvPr>
            <p:cNvSpPr txBox="1"/>
            <p:nvPr/>
          </p:nvSpPr>
          <p:spPr>
            <a:xfrm>
              <a:off x="2485761" y="1718313"/>
              <a:ext cx="144971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POS Handling</a:t>
              </a:r>
              <a:endParaRPr lang="ar-EG" sz="1800" dirty="0"/>
            </a:p>
          </p:txBody>
        </p:sp>
        <p:sp>
          <p:nvSpPr>
            <p:cNvPr id="9" name="TextBox 8">
              <a:extLst>
                <a:ext uri="{FF2B5EF4-FFF2-40B4-BE49-F238E27FC236}">
                  <a16:creationId xmlns:a16="http://schemas.microsoft.com/office/drawing/2014/main" id="{958F4CAF-2C67-1328-028E-9893975AF5BE}"/>
                </a:ext>
              </a:extLst>
            </p:cNvPr>
            <p:cNvSpPr txBox="1"/>
            <p:nvPr/>
          </p:nvSpPr>
          <p:spPr>
            <a:xfrm>
              <a:off x="6670605" y="2124926"/>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Normalizing</a:t>
              </a:r>
              <a:endParaRPr lang="ar-EG" sz="1800" dirty="0"/>
            </a:p>
          </p:txBody>
        </p:sp>
        <p:sp>
          <p:nvSpPr>
            <p:cNvPr id="12" name="TextBox 11">
              <a:extLst>
                <a:ext uri="{FF2B5EF4-FFF2-40B4-BE49-F238E27FC236}">
                  <a16:creationId xmlns:a16="http://schemas.microsoft.com/office/drawing/2014/main" id="{0E1497E0-AD74-4A87-DA4C-FF13AD3D3C26}"/>
                </a:ext>
              </a:extLst>
            </p:cNvPr>
            <p:cNvSpPr txBox="1"/>
            <p:nvPr/>
          </p:nvSpPr>
          <p:spPr>
            <a:xfrm>
              <a:off x="2420852" y="2596967"/>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Stemming</a:t>
              </a:r>
              <a:endParaRPr lang="ar-EG" sz="1800" dirty="0"/>
            </a:p>
          </p:txBody>
        </p:sp>
        <p:sp>
          <p:nvSpPr>
            <p:cNvPr id="13" name="TextBox 12">
              <a:extLst>
                <a:ext uri="{FF2B5EF4-FFF2-40B4-BE49-F238E27FC236}">
                  <a16:creationId xmlns:a16="http://schemas.microsoft.com/office/drawing/2014/main" id="{05A54C8B-73FD-3A62-4419-E8D0F41890AF}"/>
                </a:ext>
              </a:extLst>
            </p:cNvPr>
            <p:cNvSpPr txBox="1"/>
            <p:nvPr/>
          </p:nvSpPr>
          <p:spPr>
            <a:xfrm>
              <a:off x="4035846" y="2596967"/>
              <a:ext cx="2105287"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Stop Words removing</a:t>
              </a:r>
              <a:endParaRPr lang="ar-EG" sz="1800" dirty="0"/>
            </a:p>
          </p:txBody>
        </p:sp>
        <p:sp>
          <p:nvSpPr>
            <p:cNvPr id="14" name="TextBox 13">
              <a:extLst>
                <a:ext uri="{FF2B5EF4-FFF2-40B4-BE49-F238E27FC236}">
                  <a16:creationId xmlns:a16="http://schemas.microsoft.com/office/drawing/2014/main" id="{45EA27E1-5297-9AA7-A04C-98DA864E7664}"/>
                </a:ext>
              </a:extLst>
            </p:cNvPr>
            <p:cNvSpPr txBox="1"/>
            <p:nvPr/>
          </p:nvSpPr>
          <p:spPr>
            <a:xfrm>
              <a:off x="345538" y="3639111"/>
              <a:ext cx="1780954"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Feature Extracting</a:t>
              </a:r>
              <a:endParaRPr lang="ar-EG" sz="1800" dirty="0"/>
            </a:p>
          </p:txBody>
        </p:sp>
        <p:sp>
          <p:nvSpPr>
            <p:cNvPr id="19" name="TextBox 18">
              <a:extLst>
                <a:ext uri="{FF2B5EF4-FFF2-40B4-BE49-F238E27FC236}">
                  <a16:creationId xmlns:a16="http://schemas.microsoft.com/office/drawing/2014/main" id="{86609C5F-0D88-D070-AFD0-5CF1C954CE1F}"/>
                </a:ext>
              </a:extLst>
            </p:cNvPr>
            <p:cNvSpPr txBox="1"/>
            <p:nvPr/>
          </p:nvSpPr>
          <p:spPr>
            <a:xfrm>
              <a:off x="4537349" y="4058416"/>
              <a:ext cx="1780954"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Model Predicting</a:t>
              </a:r>
              <a:endParaRPr lang="ar-EG" sz="1800" dirty="0"/>
            </a:p>
          </p:txBody>
        </p:sp>
        <p:sp>
          <p:nvSpPr>
            <p:cNvPr id="20" name="Rectangle: Diagonal Corners Rounded 19">
              <a:extLst>
                <a:ext uri="{FF2B5EF4-FFF2-40B4-BE49-F238E27FC236}">
                  <a16:creationId xmlns:a16="http://schemas.microsoft.com/office/drawing/2014/main" id="{9D8D9F52-4E63-0691-660C-F29EE14448EC}"/>
                </a:ext>
              </a:extLst>
            </p:cNvPr>
            <p:cNvSpPr/>
            <p:nvPr/>
          </p:nvSpPr>
          <p:spPr>
            <a:xfrm>
              <a:off x="6672130" y="4374440"/>
              <a:ext cx="924332" cy="428712"/>
            </a:xfrm>
            <a:prstGeom prst="round2Diag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dk1"/>
                  </a:solidFill>
                  <a:latin typeface="Fira Sans Extra Condensed"/>
                  <a:ea typeface="Fira Sans Extra Condensed"/>
                  <a:cs typeface="Fira Sans Extra Condensed"/>
                  <a:sym typeface="Fira Sans Extra Condensed"/>
                </a:rPr>
                <a:t>Result</a:t>
              </a:r>
            </a:p>
          </p:txBody>
        </p:sp>
        <p:grpSp>
          <p:nvGrpSpPr>
            <p:cNvPr id="21" name="Google Shape;9602;p86">
              <a:extLst>
                <a:ext uri="{FF2B5EF4-FFF2-40B4-BE49-F238E27FC236}">
                  <a16:creationId xmlns:a16="http://schemas.microsoft.com/office/drawing/2014/main" id="{D76A3211-6A67-4A5D-6F1B-2CA66FE3041E}"/>
                </a:ext>
              </a:extLst>
            </p:cNvPr>
            <p:cNvGrpSpPr/>
            <p:nvPr/>
          </p:nvGrpSpPr>
          <p:grpSpPr>
            <a:xfrm>
              <a:off x="3116315" y="1494684"/>
              <a:ext cx="189324" cy="188860"/>
              <a:chOff x="-59092025" y="2296300"/>
              <a:chExt cx="317425" cy="316650"/>
            </a:xfrm>
          </p:grpSpPr>
          <p:sp>
            <p:nvSpPr>
              <p:cNvPr id="1452" name="Google Shape;9603;p86">
                <a:extLst>
                  <a:ext uri="{FF2B5EF4-FFF2-40B4-BE49-F238E27FC236}">
                    <a16:creationId xmlns:a16="http://schemas.microsoft.com/office/drawing/2014/main" id="{E2227ADC-0295-4B97-4AB5-ECD631DAB3A3}"/>
                  </a:ext>
                </a:extLst>
              </p:cNvPr>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9604;p86">
                <a:extLst>
                  <a:ext uri="{FF2B5EF4-FFF2-40B4-BE49-F238E27FC236}">
                    <a16:creationId xmlns:a16="http://schemas.microsoft.com/office/drawing/2014/main" id="{E36FAABB-2036-B18C-63C8-67C0979A5295}"/>
                  </a:ext>
                </a:extLst>
              </p:cNvPr>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822;p87">
              <a:extLst>
                <a:ext uri="{FF2B5EF4-FFF2-40B4-BE49-F238E27FC236}">
                  <a16:creationId xmlns:a16="http://schemas.microsoft.com/office/drawing/2014/main" id="{48E4E4FD-90BF-1DC2-26BD-C24D16C669C6}"/>
                </a:ext>
              </a:extLst>
            </p:cNvPr>
            <p:cNvGrpSpPr/>
            <p:nvPr/>
          </p:nvGrpSpPr>
          <p:grpSpPr>
            <a:xfrm>
              <a:off x="4944139" y="1471189"/>
              <a:ext cx="187295" cy="185789"/>
              <a:chOff x="-33676975" y="2275050"/>
              <a:chExt cx="295375" cy="293000"/>
            </a:xfrm>
          </p:grpSpPr>
          <p:sp>
            <p:nvSpPr>
              <p:cNvPr id="1449" name="Google Shape;9823;p87">
                <a:extLst>
                  <a:ext uri="{FF2B5EF4-FFF2-40B4-BE49-F238E27FC236}">
                    <a16:creationId xmlns:a16="http://schemas.microsoft.com/office/drawing/2014/main" id="{18A0BAD0-3AF8-A706-93DC-99C0B3585171}"/>
                  </a:ext>
                </a:extLst>
              </p:cNvPr>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9824;p87">
                <a:extLst>
                  <a:ext uri="{FF2B5EF4-FFF2-40B4-BE49-F238E27FC236}">
                    <a16:creationId xmlns:a16="http://schemas.microsoft.com/office/drawing/2014/main" id="{92BBA0FF-D660-DCB2-49EE-D42FA120C4A7}"/>
                  </a:ext>
                </a:extLst>
              </p:cNvPr>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9825;p87">
                <a:extLst>
                  <a:ext uri="{FF2B5EF4-FFF2-40B4-BE49-F238E27FC236}">
                    <a16:creationId xmlns:a16="http://schemas.microsoft.com/office/drawing/2014/main" id="{1B2AA831-0A8F-FB5E-1581-6F19BFB8A9F6}"/>
                  </a:ext>
                </a:extLst>
              </p:cNvPr>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9836;p87">
              <a:extLst>
                <a:ext uri="{FF2B5EF4-FFF2-40B4-BE49-F238E27FC236}">
                  <a16:creationId xmlns:a16="http://schemas.microsoft.com/office/drawing/2014/main" id="{CAC9EE01-4BF1-4BE0-5D48-47883889A538}"/>
                </a:ext>
              </a:extLst>
            </p:cNvPr>
            <p:cNvSpPr/>
            <p:nvPr/>
          </p:nvSpPr>
          <p:spPr>
            <a:xfrm>
              <a:off x="6638081" y="2214617"/>
              <a:ext cx="187059" cy="189949"/>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9068;p84">
              <a:extLst>
                <a:ext uri="{FF2B5EF4-FFF2-40B4-BE49-F238E27FC236}">
                  <a16:creationId xmlns:a16="http://schemas.microsoft.com/office/drawing/2014/main" id="{B1BEB25C-964C-A868-77F0-EA9D9F6A2353}"/>
                </a:ext>
              </a:extLst>
            </p:cNvPr>
            <p:cNvGrpSpPr/>
            <p:nvPr/>
          </p:nvGrpSpPr>
          <p:grpSpPr>
            <a:xfrm>
              <a:off x="4972146" y="3001203"/>
              <a:ext cx="187294" cy="187286"/>
              <a:chOff x="5053975" y="4399375"/>
              <a:chExt cx="483000" cy="482975"/>
            </a:xfrm>
          </p:grpSpPr>
          <p:sp>
            <p:nvSpPr>
              <p:cNvPr id="1446" name="Google Shape;9069;p84">
                <a:extLst>
                  <a:ext uri="{FF2B5EF4-FFF2-40B4-BE49-F238E27FC236}">
                    <a16:creationId xmlns:a16="http://schemas.microsoft.com/office/drawing/2014/main" id="{8EC55631-C676-24F5-6609-0D81917CA1E2}"/>
                  </a:ext>
                </a:extLst>
              </p:cNvPr>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7" name="Google Shape;9070;p84">
                <a:extLst>
                  <a:ext uri="{FF2B5EF4-FFF2-40B4-BE49-F238E27FC236}">
                    <a16:creationId xmlns:a16="http://schemas.microsoft.com/office/drawing/2014/main" id="{20ACBF9B-D517-5BE9-C8B7-C5785CA4A626}"/>
                  </a:ext>
                </a:extLst>
              </p:cNvPr>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8" name="Google Shape;9071;p84">
                <a:extLst>
                  <a:ext uri="{FF2B5EF4-FFF2-40B4-BE49-F238E27FC236}">
                    <a16:creationId xmlns:a16="http://schemas.microsoft.com/office/drawing/2014/main" id="{65D26E02-6C31-E85F-63D3-386CFA69E8E4}"/>
                  </a:ext>
                </a:extLst>
              </p:cNvPr>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Google Shape;9458;p86">
              <a:extLst>
                <a:ext uri="{FF2B5EF4-FFF2-40B4-BE49-F238E27FC236}">
                  <a16:creationId xmlns:a16="http://schemas.microsoft.com/office/drawing/2014/main" id="{DB571DBA-5F22-995A-2D6C-85ECDBD2DB22}"/>
                </a:ext>
              </a:extLst>
            </p:cNvPr>
            <p:cNvSpPr/>
            <p:nvPr/>
          </p:nvSpPr>
          <p:spPr>
            <a:xfrm>
              <a:off x="3142278" y="2978673"/>
              <a:ext cx="179773" cy="20589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0247;p88">
              <a:extLst>
                <a:ext uri="{FF2B5EF4-FFF2-40B4-BE49-F238E27FC236}">
                  <a16:creationId xmlns:a16="http://schemas.microsoft.com/office/drawing/2014/main" id="{0D2A7CE5-8217-2E45-3764-BE18F4532E9D}"/>
                </a:ext>
              </a:extLst>
            </p:cNvPr>
            <p:cNvGrpSpPr/>
            <p:nvPr/>
          </p:nvGrpSpPr>
          <p:grpSpPr>
            <a:xfrm>
              <a:off x="5331619" y="4479194"/>
              <a:ext cx="180543" cy="211074"/>
              <a:chOff x="-48237000" y="2342650"/>
              <a:chExt cx="256800" cy="300225"/>
            </a:xfrm>
          </p:grpSpPr>
          <p:sp>
            <p:nvSpPr>
              <p:cNvPr id="1443" name="Google Shape;10248;p88">
                <a:extLst>
                  <a:ext uri="{FF2B5EF4-FFF2-40B4-BE49-F238E27FC236}">
                    <a16:creationId xmlns:a16="http://schemas.microsoft.com/office/drawing/2014/main" id="{292BAF90-CC48-191F-16A8-984D7A97DB82}"/>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4" name="Google Shape;10249;p88">
                <a:extLst>
                  <a:ext uri="{FF2B5EF4-FFF2-40B4-BE49-F238E27FC236}">
                    <a16:creationId xmlns:a16="http://schemas.microsoft.com/office/drawing/2014/main" id="{1000A82E-8AB8-CCCD-5229-B108FA8D76AA}"/>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5" name="Google Shape;10250;p88">
                <a:extLst>
                  <a:ext uri="{FF2B5EF4-FFF2-40B4-BE49-F238E27FC236}">
                    <a16:creationId xmlns:a16="http://schemas.microsoft.com/office/drawing/2014/main" id="{13414055-6734-1C2E-C418-6DE95CED4414}"/>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1633" name="Google Shape;10382;p88">
              <a:extLst>
                <a:ext uri="{FF2B5EF4-FFF2-40B4-BE49-F238E27FC236}">
                  <a16:creationId xmlns:a16="http://schemas.microsoft.com/office/drawing/2014/main" id="{4DF712C1-A973-18AE-B0D8-B777C1344F33}"/>
                </a:ext>
              </a:extLst>
            </p:cNvPr>
            <p:cNvGrpSpPr/>
            <p:nvPr/>
          </p:nvGrpSpPr>
          <p:grpSpPr>
            <a:xfrm>
              <a:off x="2118797" y="3712856"/>
              <a:ext cx="179598" cy="214129"/>
              <a:chOff x="2209567" y="1972337"/>
              <a:chExt cx="307444" cy="366556"/>
            </a:xfrm>
          </p:grpSpPr>
          <p:sp>
            <p:nvSpPr>
              <p:cNvPr id="1634" name="Google Shape;10383;p88">
                <a:extLst>
                  <a:ext uri="{FF2B5EF4-FFF2-40B4-BE49-F238E27FC236}">
                    <a16:creationId xmlns:a16="http://schemas.microsoft.com/office/drawing/2014/main" id="{1F636135-3AA8-6EF7-E98D-C29B8EFA5051}"/>
                  </a:ext>
                </a:extLst>
              </p:cNvPr>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35" name="Google Shape;10384;p88">
                <a:extLst>
                  <a:ext uri="{FF2B5EF4-FFF2-40B4-BE49-F238E27FC236}">
                    <a16:creationId xmlns:a16="http://schemas.microsoft.com/office/drawing/2014/main" id="{3D631144-3F3B-E533-114A-AF6A970447F7}"/>
                  </a:ext>
                </a:extLst>
              </p:cNvPr>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36" name="Google Shape;10385;p88">
                <a:extLst>
                  <a:ext uri="{FF2B5EF4-FFF2-40B4-BE49-F238E27FC236}">
                    <a16:creationId xmlns:a16="http://schemas.microsoft.com/office/drawing/2014/main" id="{EC527F70-83EC-F2AD-9B67-63BB14A3AEDB}"/>
                  </a:ext>
                </a:extLst>
              </p:cNvPr>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1637" name="Google Shape;10386;p88">
                <a:extLst>
                  <a:ext uri="{FF2B5EF4-FFF2-40B4-BE49-F238E27FC236}">
                    <a16:creationId xmlns:a16="http://schemas.microsoft.com/office/drawing/2014/main" id="{D6222B30-0501-090B-C483-5B23361636D9}"/>
                  </a:ext>
                </a:extLst>
              </p:cNvPr>
              <p:cNvGrpSpPr/>
              <p:nvPr/>
            </p:nvGrpSpPr>
            <p:grpSpPr>
              <a:xfrm>
                <a:off x="2209567" y="2078266"/>
                <a:ext cx="307444" cy="260626"/>
                <a:chOff x="1636184" y="2959225"/>
                <a:chExt cx="232666" cy="197250"/>
              </a:xfrm>
            </p:grpSpPr>
            <p:sp>
              <p:nvSpPr>
                <p:cNvPr id="1638" name="Google Shape;10387;p88">
                  <a:extLst>
                    <a:ext uri="{FF2B5EF4-FFF2-40B4-BE49-F238E27FC236}">
                      <a16:creationId xmlns:a16="http://schemas.microsoft.com/office/drawing/2014/main" id="{6F093571-9777-F566-64B3-D357CDCEC920}"/>
                    </a:ext>
                  </a:extLst>
                </p:cNvPr>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39" name="Google Shape;10388;p88">
                  <a:extLst>
                    <a:ext uri="{FF2B5EF4-FFF2-40B4-BE49-F238E27FC236}">
                      <a16:creationId xmlns:a16="http://schemas.microsoft.com/office/drawing/2014/main" id="{CA590EBE-AF2F-4E37-2AA0-BBB11EE96E5B}"/>
                    </a:ext>
                  </a:extLst>
                </p:cNvPr>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0" name="Google Shape;10389;p88">
                  <a:extLst>
                    <a:ext uri="{FF2B5EF4-FFF2-40B4-BE49-F238E27FC236}">
                      <a16:creationId xmlns:a16="http://schemas.microsoft.com/office/drawing/2014/main" id="{99C37E1B-C701-C845-AAE7-CF3BD0D8DEDF}"/>
                    </a:ext>
                  </a:extLst>
                </p:cNvPr>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dk2"/>
                </a:solidFill>
                <a:ln>
                  <a:noFill/>
                </a:ln>
              </p:spPr>
              <p:txBody>
                <a:bodyPr/>
                <a:lstStyle/>
                <a:p>
                  <a:endParaRPr lang="ar-EG"/>
                </a:p>
              </p:txBody>
            </p:sp>
            <p:sp>
              <p:nvSpPr>
                <p:cNvPr id="1441" name="Google Shape;10390;p88">
                  <a:extLst>
                    <a:ext uri="{FF2B5EF4-FFF2-40B4-BE49-F238E27FC236}">
                      <a16:creationId xmlns:a16="http://schemas.microsoft.com/office/drawing/2014/main" id="{178C9C20-E24E-9A6E-0ABB-44856B0C8FB2}"/>
                    </a:ext>
                  </a:extLst>
                </p:cNvPr>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dk2"/>
                </a:solidFill>
                <a:ln>
                  <a:noFill/>
                </a:ln>
              </p:spPr>
              <p:txBody>
                <a:bodyPr/>
                <a:lstStyle/>
                <a:p>
                  <a:endParaRPr lang="ar-EG"/>
                </a:p>
              </p:txBody>
            </p:sp>
          </p:grpSp>
        </p:grpSp>
      </p:grpSp>
      <p:grpSp>
        <p:nvGrpSpPr>
          <p:cNvPr id="1712" name="Google Shape;9075;p84">
            <a:extLst>
              <a:ext uri="{FF2B5EF4-FFF2-40B4-BE49-F238E27FC236}">
                <a16:creationId xmlns:a16="http://schemas.microsoft.com/office/drawing/2014/main" id="{F32D4408-08DE-DE74-E8FF-84952C9BD08C}"/>
              </a:ext>
            </a:extLst>
          </p:cNvPr>
          <p:cNvGrpSpPr/>
          <p:nvPr/>
        </p:nvGrpSpPr>
        <p:grpSpPr>
          <a:xfrm>
            <a:off x="5703841" y="240724"/>
            <a:ext cx="478326" cy="438812"/>
            <a:chOff x="6239575" y="4416275"/>
            <a:chExt cx="489625" cy="449175"/>
          </a:xfrm>
          <a:solidFill>
            <a:srgbClr val="FF0000"/>
          </a:solidFill>
        </p:grpSpPr>
        <p:sp>
          <p:nvSpPr>
            <p:cNvPr id="1713" name="Google Shape;9076;p84">
              <a:extLst>
                <a:ext uri="{FF2B5EF4-FFF2-40B4-BE49-F238E27FC236}">
                  <a16:creationId xmlns:a16="http://schemas.microsoft.com/office/drawing/2014/main" id="{635E062C-46C2-852F-EAD5-6C43347C7837}"/>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4" name="Google Shape;9077;p84">
              <a:extLst>
                <a:ext uri="{FF2B5EF4-FFF2-40B4-BE49-F238E27FC236}">
                  <a16:creationId xmlns:a16="http://schemas.microsoft.com/office/drawing/2014/main" id="{71EA49D5-3BE9-88D6-62F5-D9F69AFC55C9}"/>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15" name="Google Shape;9078;p84">
              <a:extLst>
                <a:ext uri="{FF2B5EF4-FFF2-40B4-BE49-F238E27FC236}">
                  <a16:creationId xmlns:a16="http://schemas.microsoft.com/office/drawing/2014/main" id="{DAF437A5-35E5-005D-0E66-9F9C7216B260}"/>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0709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1" name="!!shape">
            <a:extLst>
              <a:ext uri="{FF2B5EF4-FFF2-40B4-BE49-F238E27FC236}">
                <a16:creationId xmlns:a16="http://schemas.microsoft.com/office/drawing/2014/main" id="{E3EF913D-1796-015F-DE72-74C3596333E6}"/>
              </a:ext>
            </a:extLst>
          </p:cNvPr>
          <p:cNvSpPr/>
          <p:nvPr/>
        </p:nvSpPr>
        <p:spPr>
          <a:xfrm>
            <a:off x="3989158" y="143528"/>
            <a:ext cx="695999" cy="34721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5" name="!!Google Shape;862;p22">
            <a:extLst>
              <a:ext uri="{FF2B5EF4-FFF2-40B4-BE49-F238E27FC236}">
                <a16:creationId xmlns:a16="http://schemas.microsoft.com/office/drawing/2014/main" id="{92215B1F-DC27-D86B-A5AD-CD49E5CDAE0E}"/>
              </a:ext>
            </a:extLst>
          </p:cNvPr>
          <p:cNvSpPr/>
          <p:nvPr/>
        </p:nvSpPr>
        <p:spPr>
          <a:xfrm>
            <a:off x="4006848" y="158175"/>
            <a:ext cx="651477" cy="325006"/>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6" name="!!Google Shape;866;p22">
            <a:extLst>
              <a:ext uri="{FF2B5EF4-FFF2-40B4-BE49-F238E27FC236}">
                <a16:creationId xmlns:a16="http://schemas.microsoft.com/office/drawing/2014/main" id="{787C367D-5EDC-9921-CBC5-553923AA1912}"/>
              </a:ext>
            </a:extLst>
          </p:cNvPr>
          <p:cNvSpPr/>
          <p:nvPr/>
        </p:nvSpPr>
        <p:spPr>
          <a:xfrm>
            <a:off x="4217867" y="194205"/>
            <a:ext cx="397232" cy="19816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7" name="!!Google Shape;865;p22">
            <a:extLst>
              <a:ext uri="{FF2B5EF4-FFF2-40B4-BE49-F238E27FC236}">
                <a16:creationId xmlns:a16="http://schemas.microsoft.com/office/drawing/2014/main" id="{D8656256-2797-EDB8-7717-4DF16B5346F7}"/>
              </a:ext>
            </a:extLst>
          </p:cNvPr>
          <p:cNvSpPr/>
          <p:nvPr/>
        </p:nvSpPr>
        <p:spPr>
          <a:xfrm>
            <a:off x="4229947" y="181444"/>
            <a:ext cx="397232" cy="19816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18" name="!!Google Shape;869;p22">
            <a:extLst>
              <a:ext uri="{FF2B5EF4-FFF2-40B4-BE49-F238E27FC236}">
                <a16:creationId xmlns:a16="http://schemas.microsoft.com/office/drawing/2014/main" id="{E98FE87C-7D1B-4802-1513-323704C460DB}"/>
              </a:ext>
            </a:extLst>
          </p:cNvPr>
          <p:cNvSpPr/>
          <p:nvPr/>
        </p:nvSpPr>
        <p:spPr>
          <a:xfrm>
            <a:off x="4150623" y="196774"/>
            <a:ext cx="397232" cy="19816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27" name="!!Google Shape;868;p22">
            <a:extLst>
              <a:ext uri="{FF2B5EF4-FFF2-40B4-BE49-F238E27FC236}">
                <a16:creationId xmlns:a16="http://schemas.microsoft.com/office/drawing/2014/main" id="{A497DBB5-9F06-9330-DFDE-DBC5BAB4AF00}"/>
              </a:ext>
            </a:extLst>
          </p:cNvPr>
          <p:cNvSpPr/>
          <p:nvPr/>
        </p:nvSpPr>
        <p:spPr>
          <a:xfrm>
            <a:off x="4218606" y="196774"/>
            <a:ext cx="397232" cy="19816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p>
        </p:txBody>
      </p:sp>
      <p:sp>
        <p:nvSpPr>
          <p:cNvPr id="30" name="Google Shape;875;p22">
            <a:extLst>
              <a:ext uri="{FF2B5EF4-FFF2-40B4-BE49-F238E27FC236}">
                <a16:creationId xmlns:a16="http://schemas.microsoft.com/office/drawing/2014/main" id="{B994FD02-C086-8372-ECFD-8E4CEB5AE29B}"/>
              </a:ext>
            </a:extLst>
          </p:cNvPr>
          <p:cNvSpPr txBox="1">
            <a:spLocks/>
          </p:cNvSpPr>
          <p:nvPr/>
        </p:nvSpPr>
        <p:spPr>
          <a:xfrm>
            <a:off x="457200" y="-807725"/>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a:t>Arabic Sentiment Analyzer (ASA)</a:t>
            </a:r>
            <a:endParaRPr lang="en-US" dirty="0"/>
          </a:p>
        </p:txBody>
      </p:sp>
      <p:sp>
        <p:nvSpPr>
          <p:cNvPr id="1442" name="Google Shape;880;p22">
            <a:extLst>
              <a:ext uri="{FF2B5EF4-FFF2-40B4-BE49-F238E27FC236}">
                <a16:creationId xmlns:a16="http://schemas.microsoft.com/office/drawing/2014/main" id="{5F1FC211-6697-E185-AFDE-EA05E33F367A}"/>
              </a:ext>
            </a:extLst>
          </p:cNvPr>
          <p:cNvSpPr txBox="1"/>
          <p:nvPr/>
        </p:nvSpPr>
        <p:spPr>
          <a:xfrm>
            <a:off x="4025220" y="233892"/>
            <a:ext cx="628955" cy="1066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P</a:t>
            </a:r>
            <a:r>
              <a:rPr lang="en" sz="100" b="1" dirty="0">
                <a:solidFill>
                  <a:schemeClr val="dk1"/>
                </a:solidFill>
                <a:latin typeface="Fira Sans Extra Condensed"/>
                <a:ea typeface="Fira Sans Extra Condensed"/>
                <a:cs typeface="Fira Sans Extra Condensed"/>
                <a:sym typeface="Fira Sans Extra Condensed"/>
              </a:rPr>
              <a:t>roject Understanding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5" name="Google Shape;881;p22">
            <a:extLst>
              <a:ext uri="{FF2B5EF4-FFF2-40B4-BE49-F238E27FC236}">
                <a16:creationId xmlns:a16="http://schemas.microsoft.com/office/drawing/2014/main" id="{78F56369-6115-4A5C-8DE3-04BD3170C8B0}"/>
              </a:ext>
            </a:extLst>
          </p:cNvPr>
          <p:cNvSpPr txBox="1"/>
          <p:nvPr/>
        </p:nvSpPr>
        <p:spPr>
          <a:xfrm>
            <a:off x="4025220" y="543725"/>
            <a:ext cx="628955" cy="1473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 dirty="0">
                <a:solidFill>
                  <a:schemeClr val="dk1"/>
                </a:solidFill>
                <a:latin typeface="Roboto"/>
                <a:ea typeface="Roboto"/>
                <a:cs typeface="Roboto"/>
                <a:sym typeface="Roboto"/>
              </a:rPr>
              <a:t>Identify the Problem and how to solve it</a:t>
            </a:r>
            <a:endParaRPr sz="100" dirty="0">
              <a:solidFill>
                <a:schemeClr val="dk1"/>
              </a:solidFill>
              <a:latin typeface="Roboto"/>
              <a:ea typeface="Roboto"/>
              <a:cs typeface="Roboto"/>
              <a:sym typeface="Roboto"/>
            </a:endParaRPr>
          </a:p>
        </p:txBody>
      </p:sp>
      <p:sp>
        <p:nvSpPr>
          <p:cNvPr id="1456" name="Google Shape;883;p22">
            <a:extLst>
              <a:ext uri="{FF2B5EF4-FFF2-40B4-BE49-F238E27FC236}">
                <a16:creationId xmlns:a16="http://schemas.microsoft.com/office/drawing/2014/main" id="{6224603C-F083-DD6F-284D-9BCC24F2EF19}"/>
              </a:ext>
            </a:extLst>
          </p:cNvPr>
          <p:cNvSpPr txBox="1"/>
          <p:nvPr/>
        </p:nvSpPr>
        <p:spPr>
          <a:xfrm>
            <a:off x="3969506" y="187478"/>
            <a:ext cx="637901" cy="10817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Feature </a:t>
            </a:r>
            <a:r>
              <a:rPr lang="en-US" sz="100" b="1" dirty="0">
                <a:solidFill>
                  <a:schemeClr val="dk1"/>
                </a:solidFill>
                <a:latin typeface="Fira Sans Extra Condensed"/>
                <a:ea typeface="Fira Sans Extra Condensed"/>
                <a:cs typeface="Fira Sans Extra Condensed"/>
                <a:sym typeface="Fira Sans Extra Condensed"/>
              </a:rPr>
              <a:t>Engineering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7" name="Google Shape;884;p22">
            <a:extLst>
              <a:ext uri="{FF2B5EF4-FFF2-40B4-BE49-F238E27FC236}">
                <a16:creationId xmlns:a16="http://schemas.microsoft.com/office/drawing/2014/main" id="{4B4133F6-B699-6738-B5C8-C8C56ABA74B2}"/>
              </a:ext>
            </a:extLst>
          </p:cNvPr>
          <p:cNvSpPr txBox="1"/>
          <p:nvPr/>
        </p:nvSpPr>
        <p:spPr>
          <a:xfrm>
            <a:off x="3935470" y="529078"/>
            <a:ext cx="671938" cy="15747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 dirty="0">
                <a:solidFill>
                  <a:schemeClr val="dk1"/>
                </a:solidFill>
                <a:latin typeface="Roboto"/>
                <a:ea typeface="Roboto"/>
                <a:cs typeface="Roboto"/>
                <a:sym typeface="Roboto"/>
              </a:rPr>
              <a:t>Feature Extraction and Engineering</a:t>
            </a:r>
            <a:endParaRPr sz="100" dirty="0">
              <a:solidFill>
                <a:schemeClr val="dk1"/>
              </a:solidFill>
              <a:latin typeface="Roboto"/>
              <a:ea typeface="Roboto"/>
              <a:cs typeface="Roboto"/>
              <a:sym typeface="Roboto"/>
            </a:endParaRPr>
          </a:p>
        </p:txBody>
      </p:sp>
      <p:sp>
        <p:nvSpPr>
          <p:cNvPr id="1458" name="Google Shape;886;p22">
            <a:extLst>
              <a:ext uri="{FF2B5EF4-FFF2-40B4-BE49-F238E27FC236}">
                <a16:creationId xmlns:a16="http://schemas.microsoft.com/office/drawing/2014/main" id="{93717A00-A9EF-A093-AD31-891062C8CAAF}"/>
              </a:ext>
            </a:extLst>
          </p:cNvPr>
          <p:cNvSpPr txBox="1"/>
          <p:nvPr/>
        </p:nvSpPr>
        <p:spPr>
          <a:xfrm>
            <a:off x="4154555" y="225394"/>
            <a:ext cx="364074" cy="617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Gathering Data</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59" name="Google Shape;887;p22">
            <a:extLst>
              <a:ext uri="{FF2B5EF4-FFF2-40B4-BE49-F238E27FC236}">
                <a16:creationId xmlns:a16="http://schemas.microsoft.com/office/drawing/2014/main" id="{419D4787-BBCD-4285-0BEA-EDC990AC932A}"/>
              </a:ext>
            </a:extLst>
          </p:cNvPr>
          <p:cNvSpPr txBox="1"/>
          <p:nvPr/>
        </p:nvSpPr>
        <p:spPr>
          <a:xfrm>
            <a:off x="4239529" y="566994"/>
            <a:ext cx="383500" cy="89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 dirty="0">
                <a:solidFill>
                  <a:schemeClr val="dk1"/>
                </a:solidFill>
                <a:latin typeface="Roboto"/>
                <a:ea typeface="Roboto"/>
                <a:cs typeface="Roboto"/>
                <a:sym typeface="Roboto"/>
              </a:rPr>
              <a:t>Data requirements and Collecting</a:t>
            </a:r>
            <a:endParaRPr sz="100" dirty="0">
              <a:solidFill>
                <a:schemeClr val="dk1"/>
              </a:solidFill>
              <a:latin typeface="Roboto"/>
              <a:ea typeface="Roboto"/>
              <a:cs typeface="Roboto"/>
              <a:sym typeface="Roboto"/>
            </a:endParaRPr>
          </a:p>
        </p:txBody>
      </p:sp>
      <p:sp>
        <p:nvSpPr>
          <p:cNvPr id="1460" name="Google Shape;889;p22">
            <a:extLst>
              <a:ext uri="{FF2B5EF4-FFF2-40B4-BE49-F238E27FC236}">
                <a16:creationId xmlns:a16="http://schemas.microsoft.com/office/drawing/2014/main" id="{3C09F7FF-4355-F173-F3A8-ED75628383AF}"/>
              </a:ext>
            </a:extLst>
          </p:cNvPr>
          <p:cNvSpPr txBox="1"/>
          <p:nvPr/>
        </p:nvSpPr>
        <p:spPr>
          <a:xfrm>
            <a:off x="4173275" y="238155"/>
            <a:ext cx="364074" cy="6174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 b="1" dirty="0">
                <a:solidFill>
                  <a:schemeClr val="dk1"/>
                </a:solidFill>
                <a:latin typeface="Fira Sans Extra Condensed"/>
                <a:ea typeface="Fira Sans Extra Condensed"/>
                <a:cs typeface="Fira Sans Extra Condensed"/>
                <a:sym typeface="Fira Sans Extra Condensed"/>
              </a:rPr>
              <a:t>Modeling</a:t>
            </a:r>
          </a:p>
        </p:txBody>
      </p:sp>
      <p:sp>
        <p:nvSpPr>
          <p:cNvPr id="1461" name="Google Shape;890;p22">
            <a:extLst>
              <a:ext uri="{FF2B5EF4-FFF2-40B4-BE49-F238E27FC236}">
                <a16:creationId xmlns:a16="http://schemas.microsoft.com/office/drawing/2014/main" id="{E77C6F67-D326-AA63-D943-9EDAB9F6933F}"/>
              </a:ext>
            </a:extLst>
          </p:cNvPr>
          <p:cNvSpPr txBox="1"/>
          <p:nvPr/>
        </p:nvSpPr>
        <p:spPr>
          <a:xfrm>
            <a:off x="4153849" y="579755"/>
            <a:ext cx="383500" cy="8987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 dirty="0">
                <a:solidFill>
                  <a:schemeClr val="dk1"/>
                </a:solidFill>
                <a:latin typeface="Roboto"/>
                <a:ea typeface="Roboto"/>
                <a:cs typeface="Roboto"/>
                <a:sym typeface="Roboto"/>
              </a:rPr>
              <a:t>Model building and Evaluating</a:t>
            </a:r>
          </a:p>
        </p:txBody>
      </p:sp>
      <p:sp>
        <p:nvSpPr>
          <p:cNvPr id="1462" name="Google Shape;892;p22">
            <a:extLst>
              <a:ext uri="{FF2B5EF4-FFF2-40B4-BE49-F238E27FC236}">
                <a16:creationId xmlns:a16="http://schemas.microsoft.com/office/drawing/2014/main" id="{C404FB90-6D72-DBCE-9688-2CFACC117B86}"/>
              </a:ext>
            </a:extLst>
          </p:cNvPr>
          <p:cNvSpPr txBox="1"/>
          <p:nvPr/>
        </p:nvSpPr>
        <p:spPr>
          <a:xfrm>
            <a:off x="4143214" y="240724"/>
            <a:ext cx="364074" cy="617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Data Preprocessing</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3" name="Google Shape;893;p22">
            <a:extLst>
              <a:ext uri="{FF2B5EF4-FFF2-40B4-BE49-F238E27FC236}">
                <a16:creationId xmlns:a16="http://schemas.microsoft.com/office/drawing/2014/main" id="{5496DB13-0E32-17D3-69FE-3DE260B73F8E}"/>
              </a:ext>
            </a:extLst>
          </p:cNvPr>
          <p:cNvSpPr txBox="1"/>
          <p:nvPr/>
        </p:nvSpPr>
        <p:spPr>
          <a:xfrm>
            <a:off x="4228188" y="582324"/>
            <a:ext cx="383500" cy="89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 dirty="0">
                <a:solidFill>
                  <a:schemeClr val="dk1"/>
                </a:solidFill>
                <a:latin typeface="Roboto"/>
                <a:ea typeface="Roboto"/>
                <a:cs typeface="Roboto"/>
                <a:sym typeface="Roboto"/>
              </a:rPr>
              <a:t>Data wrangling and Preprocessing</a:t>
            </a:r>
            <a:endParaRPr sz="100" dirty="0">
              <a:solidFill>
                <a:schemeClr val="dk1"/>
              </a:solidFill>
              <a:latin typeface="Roboto"/>
              <a:ea typeface="Roboto"/>
              <a:cs typeface="Roboto"/>
              <a:sym typeface="Roboto"/>
            </a:endParaRPr>
          </a:p>
        </p:txBody>
      </p:sp>
      <p:sp>
        <p:nvSpPr>
          <p:cNvPr id="1464" name="Google Shape;895;p22">
            <a:extLst>
              <a:ext uri="{FF2B5EF4-FFF2-40B4-BE49-F238E27FC236}">
                <a16:creationId xmlns:a16="http://schemas.microsoft.com/office/drawing/2014/main" id="{47DBCEDD-4CD1-286C-6942-B38A90BB4704}"/>
              </a:ext>
            </a:extLst>
          </p:cNvPr>
          <p:cNvSpPr txBox="1"/>
          <p:nvPr/>
        </p:nvSpPr>
        <p:spPr>
          <a:xfrm>
            <a:off x="4106031" y="240724"/>
            <a:ext cx="364074" cy="6174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 b="1" dirty="0">
                <a:solidFill>
                  <a:schemeClr val="dk1"/>
                </a:solidFill>
                <a:latin typeface="Fira Sans Extra Condensed"/>
                <a:ea typeface="Fira Sans Extra Condensed"/>
                <a:cs typeface="Fira Sans Extra Condensed"/>
                <a:sym typeface="Fira Sans Extra Condensed"/>
              </a:rPr>
              <a:t>Deployment</a:t>
            </a:r>
            <a:endParaRPr sz="100" b="1" dirty="0">
              <a:solidFill>
                <a:schemeClr val="dk1"/>
              </a:solidFill>
              <a:latin typeface="Fira Sans Extra Condensed"/>
              <a:ea typeface="Fira Sans Extra Condensed"/>
              <a:cs typeface="Fira Sans Extra Condensed"/>
              <a:sym typeface="Fira Sans Extra Condensed"/>
            </a:endParaRPr>
          </a:p>
        </p:txBody>
      </p:sp>
      <p:sp>
        <p:nvSpPr>
          <p:cNvPr id="1465" name="Google Shape;896;p22">
            <a:extLst>
              <a:ext uri="{FF2B5EF4-FFF2-40B4-BE49-F238E27FC236}">
                <a16:creationId xmlns:a16="http://schemas.microsoft.com/office/drawing/2014/main" id="{27317763-4664-4376-4362-69077C44CDC0}"/>
              </a:ext>
            </a:extLst>
          </p:cNvPr>
          <p:cNvSpPr txBox="1"/>
          <p:nvPr/>
        </p:nvSpPr>
        <p:spPr>
          <a:xfrm>
            <a:off x="4086605" y="582324"/>
            <a:ext cx="383500" cy="8987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 dirty="0">
                <a:solidFill>
                  <a:schemeClr val="dk1"/>
                </a:solidFill>
                <a:latin typeface="Roboto"/>
                <a:ea typeface="Roboto"/>
                <a:cs typeface="Roboto"/>
                <a:sym typeface="Roboto"/>
              </a:rPr>
              <a:t>Deploying model and collecting Feedbacks</a:t>
            </a:r>
            <a:endParaRPr sz="100" dirty="0">
              <a:solidFill>
                <a:schemeClr val="dk1"/>
              </a:solidFill>
              <a:latin typeface="Roboto"/>
              <a:ea typeface="Roboto"/>
              <a:cs typeface="Roboto"/>
              <a:sym typeface="Roboto"/>
            </a:endParaRPr>
          </a:p>
        </p:txBody>
      </p:sp>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6572" y="267465"/>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Project Overview</a:t>
            </a:r>
            <a:endParaRPr sz="2400" b="1" dirty="0">
              <a:solidFill>
                <a:schemeClr val="dk1"/>
              </a:solidFill>
              <a:latin typeface="Fira Sans Extra Condensed"/>
              <a:ea typeface="Fira Sans Extra Condensed"/>
              <a:cs typeface="Fira Sans Extra Condensed"/>
              <a:sym typeface="Fira Sans Extra Condensed"/>
            </a:endParaRP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444561" y="-101321"/>
            <a:ext cx="987389" cy="987389"/>
          </a:xfrm>
          <a:prstGeom prst="rect">
            <a:avLst/>
          </a:prstGeom>
        </p:spPr>
      </p:pic>
      <p:grpSp>
        <p:nvGrpSpPr>
          <p:cNvPr id="1517" name="Group 1516">
            <a:extLst>
              <a:ext uri="{FF2B5EF4-FFF2-40B4-BE49-F238E27FC236}">
                <a16:creationId xmlns:a16="http://schemas.microsoft.com/office/drawing/2014/main" id="{1E04847B-0182-F794-3CA8-794A7E856367}"/>
              </a:ext>
            </a:extLst>
          </p:cNvPr>
          <p:cNvGrpSpPr/>
          <p:nvPr/>
        </p:nvGrpSpPr>
        <p:grpSpPr>
          <a:xfrm>
            <a:off x="345538" y="1586086"/>
            <a:ext cx="8448506" cy="3403778"/>
            <a:chOff x="345538" y="1399374"/>
            <a:chExt cx="8448506" cy="3403778"/>
          </a:xfrm>
        </p:grpSpPr>
        <p:sp>
          <p:nvSpPr>
            <p:cNvPr id="1485" name="Rectangle: Rounded Corners 1484">
              <a:extLst>
                <a:ext uri="{FF2B5EF4-FFF2-40B4-BE49-F238E27FC236}">
                  <a16:creationId xmlns:a16="http://schemas.microsoft.com/office/drawing/2014/main" id="{E41F7A63-D1CF-0274-7F5D-0F3C285A2801}"/>
                </a:ext>
              </a:extLst>
            </p:cNvPr>
            <p:cNvSpPr/>
            <p:nvPr/>
          </p:nvSpPr>
          <p:spPr>
            <a:xfrm>
              <a:off x="2485761" y="1399374"/>
              <a:ext cx="6308283" cy="1938114"/>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grpSp>
          <p:nvGrpSpPr>
            <p:cNvPr id="25" name="Google Shape;7444;p80">
              <a:extLst>
                <a:ext uri="{FF2B5EF4-FFF2-40B4-BE49-F238E27FC236}">
                  <a16:creationId xmlns:a16="http://schemas.microsoft.com/office/drawing/2014/main" id="{DB1187D1-6820-874B-EC5C-B9E12CCFFC17}"/>
                </a:ext>
              </a:extLst>
            </p:cNvPr>
            <p:cNvGrpSpPr/>
            <p:nvPr/>
          </p:nvGrpSpPr>
          <p:grpSpPr>
            <a:xfrm>
              <a:off x="2080979" y="1427426"/>
              <a:ext cx="4778250" cy="3308601"/>
              <a:chOff x="4967783" y="2139608"/>
              <a:chExt cx="3920691" cy="2714803"/>
            </a:xfrm>
          </p:grpSpPr>
          <p:grpSp>
            <p:nvGrpSpPr>
              <p:cNvPr id="26" name="Google Shape;7445;p80">
                <a:extLst>
                  <a:ext uri="{FF2B5EF4-FFF2-40B4-BE49-F238E27FC236}">
                    <a16:creationId xmlns:a16="http://schemas.microsoft.com/office/drawing/2014/main" id="{70915082-F1A3-00DA-4283-CA3D405F04E5}"/>
                  </a:ext>
                </a:extLst>
              </p:cNvPr>
              <p:cNvGrpSpPr/>
              <p:nvPr/>
            </p:nvGrpSpPr>
            <p:grpSpPr>
              <a:xfrm>
                <a:off x="5045709" y="2252109"/>
                <a:ext cx="3761071" cy="2501708"/>
                <a:chOff x="2691784" y="1805334"/>
                <a:chExt cx="3761071" cy="2501708"/>
              </a:xfrm>
            </p:grpSpPr>
            <p:sp>
              <p:nvSpPr>
                <p:cNvPr id="1446" name="Google Shape;7446;p80">
                  <a:extLst>
                    <a:ext uri="{FF2B5EF4-FFF2-40B4-BE49-F238E27FC236}">
                      <a16:creationId xmlns:a16="http://schemas.microsoft.com/office/drawing/2014/main" id="{5AF35029-1FF9-0E0E-F3FD-7C85B5E043C7}"/>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47" name="Google Shape;7447;p80">
                  <a:extLst>
                    <a:ext uri="{FF2B5EF4-FFF2-40B4-BE49-F238E27FC236}">
                      <a16:creationId xmlns:a16="http://schemas.microsoft.com/office/drawing/2014/main" id="{288FCC29-B2A3-628C-5027-5C212CF61705}"/>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48" name="Google Shape;7448;p80">
                  <a:extLst>
                    <a:ext uri="{FF2B5EF4-FFF2-40B4-BE49-F238E27FC236}">
                      <a16:creationId xmlns:a16="http://schemas.microsoft.com/office/drawing/2014/main" id="{A995CD84-863E-552B-E009-582F43C47302}"/>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49" name="Google Shape;7449;p80">
                  <a:extLst>
                    <a:ext uri="{FF2B5EF4-FFF2-40B4-BE49-F238E27FC236}">
                      <a16:creationId xmlns:a16="http://schemas.microsoft.com/office/drawing/2014/main" id="{A3BA7228-F192-76DF-CED3-2A7F4E2C035B}"/>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50" name="Google Shape;7450;p80">
                  <a:extLst>
                    <a:ext uri="{FF2B5EF4-FFF2-40B4-BE49-F238E27FC236}">
                      <a16:creationId xmlns:a16="http://schemas.microsoft.com/office/drawing/2014/main" id="{4265270C-FA56-F1D7-9A57-454995E72649}"/>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51" name="Google Shape;7451;p80">
                  <a:extLst>
                    <a:ext uri="{FF2B5EF4-FFF2-40B4-BE49-F238E27FC236}">
                      <a16:creationId xmlns:a16="http://schemas.microsoft.com/office/drawing/2014/main" id="{57833A4B-02DA-288B-8CD9-94301C70CD2B}"/>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52" name="Google Shape;7452;p80">
                  <a:extLst>
                    <a:ext uri="{FF2B5EF4-FFF2-40B4-BE49-F238E27FC236}">
                      <a16:creationId xmlns:a16="http://schemas.microsoft.com/office/drawing/2014/main" id="{EA344D65-5C04-95E4-5DB2-B05CA07D8F4D}"/>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grpSp>
          <p:grpSp>
            <p:nvGrpSpPr>
              <p:cNvPr id="31" name="Google Shape;7453;p80">
                <a:extLst>
                  <a:ext uri="{FF2B5EF4-FFF2-40B4-BE49-F238E27FC236}">
                    <a16:creationId xmlns:a16="http://schemas.microsoft.com/office/drawing/2014/main" id="{DDB59453-0F85-DFE1-4B60-C9E5D93111A2}"/>
                  </a:ext>
                </a:extLst>
              </p:cNvPr>
              <p:cNvGrpSpPr/>
              <p:nvPr/>
            </p:nvGrpSpPr>
            <p:grpSpPr>
              <a:xfrm>
                <a:off x="4967783" y="2139608"/>
                <a:ext cx="3920691" cy="2714803"/>
                <a:chOff x="2613858" y="1692833"/>
                <a:chExt cx="3920691" cy="2714803"/>
              </a:xfrm>
            </p:grpSpPr>
            <p:sp>
              <p:nvSpPr>
                <p:cNvPr id="1440" name="Google Shape;7454;p80">
                  <a:extLst>
                    <a:ext uri="{FF2B5EF4-FFF2-40B4-BE49-F238E27FC236}">
                      <a16:creationId xmlns:a16="http://schemas.microsoft.com/office/drawing/2014/main" id="{FBB02C82-E7B3-6D90-437C-E6C3311A8A2F}"/>
                    </a:ext>
                  </a:extLst>
                </p:cNvPr>
                <p:cNvSpPr/>
                <p:nvPr/>
              </p:nvSpPr>
              <p:spPr>
                <a:xfrm rot="5400000">
                  <a:off x="4924676" y="1708926"/>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441" name="Google Shape;7455;p80">
                  <a:extLst>
                    <a:ext uri="{FF2B5EF4-FFF2-40B4-BE49-F238E27FC236}">
                      <a16:creationId xmlns:a16="http://schemas.microsoft.com/office/drawing/2014/main" id="{B2A8E8E8-3A9C-03B7-6FBD-C7C6899FE992}"/>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443" name="Google Shape;7456;p80">
                  <a:extLst>
                    <a:ext uri="{FF2B5EF4-FFF2-40B4-BE49-F238E27FC236}">
                      <a16:creationId xmlns:a16="http://schemas.microsoft.com/office/drawing/2014/main" id="{BDAB015E-E582-AC03-567B-07EE90C872E0}"/>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44" name="Google Shape;7457;p80">
                  <a:extLst>
                    <a:ext uri="{FF2B5EF4-FFF2-40B4-BE49-F238E27FC236}">
                      <a16:creationId xmlns:a16="http://schemas.microsoft.com/office/drawing/2014/main" id="{893DDBE1-C84B-8D5A-346B-5A34A32FE61D}"/>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45" name="Google Shape;7458;p80">
                  <a:extLst>
                    <a:ext uri="{FF2B5EF4-FFF2-40B4-BE49-F238E27FC236}">
                      <a16:creationId xmlns:a16="http://schemas.microsoft.com/office/drawing/2014/main" id="{FE2DA4BF-FD3D-24D3-B79A-0AA03360E84D}"/>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1473" name="Google Shape;7455;p80">
                  <a:extLst>
                    <a:ext uri="{FF2B5EF4-FFF2-40B4-BE49-F238E27FC236}">
                      <a16:creationId xmlns:a16="http://schemas.microsoft.com/office/drawing/2014/main" id="{ABA4E541-01A0-2D8D-C2B0-0A3860688A41}"/>
                    </a:ext>
                  </a:extLst>
                </p:cNvPr>
                <p:cNvSpPr/>
                <p:nvPr/>
              </p:nvSpPr>
              <p:spPr>
                <a:xfrm rot="5400000">
                  <a:off x="4935792" y="295150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3">
                    <a:lumMod val="40000"/>
                    <a:lumOff val="6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sp>
              <p:nvSpPr>
                <p:cNvPr id="1480" name="Google Shape;7454;p80">
                  <a:extLst>
                    <a:ext uri="{FF2B5EF4-FFF2-40B4-BE49-F238E27FC236}">
                      <a16:creationId xmlns:a16="http://schemas.microsoft.com/office/drawing/2014/main" id="{DAB315F8-B451-73F8-0C6C-C9E94E2559AD}"/>
                    </a:ext>
                  </a:extLst>
                </p:cNvPr>
                <p:cNvSpPr/>
                <p:nvPr/>
              </p:nvSpPr>
              <p:spPr>
                <a:xfrm rot="5400000">
                  <a:off x="3424600"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3">
                    <a:lumMod val="40000"/>
                    <a:lumOff val="6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grpSp>
        </p:grpSp>
        <p:sp>
          <p:nvSpPr>
            <p:cNvPr id="1454" name="Rectangle: Diagonal Corners Rounded 1453">
              <a:extLst>
                <a:ext uri="{FF2B5EF4-FFF2-40B4-BE49-F238E27FC236}">
                  <a16:creationId xmlns:a16="http://schemas.microsoft.com/office/drawing/2014/main" id="{E9D41EB3-147B-72CA-A828-07E5FA088039}"/>
                </a:ext>
              </a:extLst>
            </p:cNvPr>
            <p:cNvSpPr/>
            <p:nvPr/>
          </p:nvSpPr>
          <p:spPr>
            <a:xfrm>
              <a:off x="1383167" y="1399374"/>
              <a:ext cx="924332" cy="428712"/>
            </a:xfrm>
            <a:prstGeom prst="round2Diag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dk1"/>
                  </a:solidFill>
                  <a:latin typeface="Fira Sans Extra Condensed"/>
                  <a:ea typeface="Fira Sans Extra Condensed"/>
                  <a:cs typeface="Fira Sans Extra Condensed"/>
                  <a:sym typeface="Fira Sans Extra Condensed"/>
                </a:rPr>
                <a:t>Input</a:t>
              </a:r>
            </a:p>
          </p:txBody>
        </p:sp>
        <p:sp>
          <p:nvSpPr>
            <p:cNvPr id="1469" name="TextBox 1468">
              <a:extLst>
                <a:ext uri="{FF2B5EF4-FFF2-40B4-BE49-F238E27FC236}">
                  <a16:creationId xmlns:a16="http://schemas.microsoft.com/office/drawing/2014/main" id="{F6ED3296-4D74-C2B6-0009-771FBF37E564}"/>
                </a:ext>
              </a:extLst>
            </p:cNvPr>
            <p:cNvSpPr txBox="1"/>
            <p:nvPr/>
          </p:nvSpPr>
          <p:spPr>
            <a:xfrm>
              <a:off x="6557000" y="2788379"/>
              <a:ext cx="2237044" cy="400110"/>
            </a:xfrm>
            <a:prstGeom prst="rect">
              <a:avLst/>
            </a:prstGeom>
            <a:noFill/>
          </p:spPr>
          <p:txBody>
            <a:bodyPr wrap="square">
              <a:spAutoFit/>
            </a:bodyPr>
            <a:lstStyle/>
            <a:p>
              <a:pPr algn="ctr"/>
              <a:r>
                <a:rPr lang="en-US" sz="2000" b="1" dirty="0">
                  <a:solidFill>
                    <a:schemeClr val="dk1"/>
                  </a:solidFill>
                  <a:latin typeface="Fira Sans Extra Condensed"/>
                  <a:ea typeface="Fira Sans Extra Condensed"/>
                  <a:cs typeface="Fira Sans Extra Condensed"/>
                  <a:sym typeface="Fira Sans Extra Condensed"/>
                </a:rPr>
                <a:t>PreProcessing Stage</a:t>
              </a:r>
              <a:endParaRPr lang="ar-EG" sz="2000" b="1" dirty="0"/>
            </a:p>
          </p:txBody>
        </p:sp>
        <p:sp>
          <p:nvSpPr>
            <p:cNvPr id="1479" name="TextBox 1478">
              <a:extLst>
                <a:ext uri="{FF2B5EF4-FFF2-40B4-BE49-F238E27FC236}">
                  <a16:creationId xmlns:a16="http://schemas.microsoft.com/office/drawing/2014/main" id="{AA0F4419-9E0C-AA48-F6D5-C141D690683C}"/>
                </a:ext>
              </a:extLst>
            </p:cNvPr>
            <p:cNvSpPr txBox="1"/>
            <p:nvPr/>
          </p:nvSpPr>
          <p:spPr>
            <a:xfrm>
              <a:off x="4292396" y="1718313"/>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NER Handling</a:t>
              </a:r>
              <a:endParaRPr lang="ar-EG" sz="1800" dirty="0"/>
            </a:p>
          </p:txBody>
        </p:sp>
        <p:sp>
          <p:nvSpPr>
            <p:cNvPr id="1481" name="TextBox 1480">
              <a:extLst>
                <a:ext uri="{FF2B5EF4-FFF2-40B4-BE49-F238E27FC236}">
                  <a16:creationId xmlns:a16="http://schemas.microsoft.com/office/drawing/2014/main" id="{76B9758F-5731-B2A5-E67C-8A02B459F75F}"/>
                </a:ext>
              </a:extLst>
            </p:cNvPr>
            <p:cNvSpPr txBox="1"/>
            <p:nvPr/>
          </p:nvSpPr>
          <p:spPr>
            <a:xfrm>
              <a:off x="2485761" y="1718313"/>
              <a:ext cx="144971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POS Handling</a:t>
              </a:r>
              <a:endParaRPr lang="ar-EG" sz="1800" dirty="0"/>
            </a:p>
          </p:txBody>
        </p:sp>
        <p:sp>
          <p:nvSpPr>
            <p:cNvPr id="1482" name="TextBox 1481">
              <a:extLst>
                <a:ext uri="{FF2B5EF4-FFF2-40B4-BE49-F238E27FC236}">
                  <a16:creationId xmlns:a16="http://schemas.microsoft.com/office/drawing/2014/main" id="{484209BA-4243-77AA-E76D-6CD3C0F3F918}"/>
                </a:ext>
              </a:extLst>
            </p:cNvPr>
            <p:cNvSpPr txBox="1"/>
            <p:nvPr/>
          </p:nvSpPr>
          <p:spPr>
            <a:xfrm>
              <a:off x="6670605" y="2124926"/>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Normalizing</a:t>
              </a:r>
              <a:endParaRPr lang="ar-EG" sz="1800" dirty="0"/>
            </a:p>
          </p:txBody>
        </p:sp>
        <p:sp>
          <p:nvSpPr>
            <p:cNvPr id="1483" name="TextBox 1482">
              <a:extLst>
                <a:ext uri="{FF2B5EF4-FFF2-40B4-BE49-F238E27FC236}">
                  <a16:creationId xmlns:a16="http://schemas.microsoft.com/office/drawing/2014/main" id="{571232DA-E612-68B4-30C9-E9E15CD5BAE9}"/>
                </a:ext>
              </a:extLst>
            </p:cNvPr>
            <p:cNvSpPr txBox="1"/>
            <p:nvPr/>
          </p:nvSpPr>
          <p:spPr>
            <a:xfrm>
              <a:off x="2420852" y="2596967"/>
              <a:ext cx="1531440"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Stemming</a:t>
              </a:r>
              <a:endParaRPr lang="ar-EG" sz="1800" dirty="0"/>
            </a:p>
          </p:txBody>
        </p:sp>
        <p:sp>
          <p:nvSpPr>
            <p:cNvPr id="1484" name="TextBox 1483">
              <a:extLst>
                <a:ext uri="{FF2B5EF4-FFF2-40B4-BE49-F238E27FC236}">
                  <a16:creationId xmlns:a16="http://schemas.microsoft.com/office/drawing/2014/main" id="{205AEE55-6249-2187-0F45-ADFCA4E34649}"/>
                </a:ext>
              </a:extLst>
            </p:cNvPr>
            <p:cNvSpPr txBox="1"/>
            <p:nvPr/>
          </p:nvSpPr>
          <p:spPr>
            <a:xfrm>
              <a:off x="4035846" y="2596967"/>
              <a:ext cx="2105287"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Stop Words removing</a:t>
              </a:r>
              <a:endParaRPr lang="ar-EG" sz="1800" dirty="0"/>
            </a:p>
          </p:txBody>
        </p:sp>
        <p:sp>
          <p:nvSpPr>
            <p:cNvPr id="1486" name="TextBox 1485">
              <a:extLst>
                <a:ext uri="{FF2B5EF4-FFF2-40B4-BE49-F238E27FC236}">
                  <a16:creationId xmlns:a16="http://schemas.microsoft.com/office/drawing/2014/main" id="{6E77EEC3-EF7E-2D49-6A83-D8961B782F1E}"/>
                </a:ext>
              </a:extLst>
            </p:cNvPr>
            <p:cNvSpPr txBox="1"/>
            <p:nvPr/>
          </p:nvSpPr>
          <p:spPr>
            <a:xfrm>
              <a:off x="345538" y="3639111"/>
              <a:ext cx="1780954"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Feature Extracting</a:t>
              </a:r>
              <a:endParaRPr lang="ar-EG" sz="1800" dirty="0"/>
            </a:p>
          </p:txBody>
        </p:sp>
        <p:sp>
          <p:nvSpPr>
            <p:cNvPr id="1487" name="TextBox 1486">
              <a:extLst>
                <a:ext uri="{FF2B5EF4-FFF2-40B4-BE49-F238E27FC236}">
                  <a16:creationId xmlns:a16="http://schemas.microsoft.com/office/drawing/2014/main" id="{B36C4AED-70EF-A281-C86A-FAD561212B64}"/>
                </a:ext>
              </a:extLst>
            </p:cNvPr>
            <p:cNvSpPr txBox="1"/>
            <p:nvPr/>
          </p:nvSpPr>
          <p:spPr>
            <a:xfrm>
              <a:off x="4537349" y="4058416"/>
              <a:ext cx="1780954" cy="369332"/>
            </a:xfrm>
            <a:prstGeom prst="rect">
              <a:avLst/>
            </a:prstGeom>
            <a:noFill/>
          </p:spPr>
          <p:txBody>
            <a:bodyPr wrap="square">
              <a:spAutoFit/>
            </a:bodyPr>
            <a:lstStyle/>
            <a:p>
              <a:pPr algn="ctr"/>
              <a:r>
                <a:rPr lang="en-US" sz="1800" dirty="0">
                  <a:solidFill>
                    <a:schemeClr val="dk1"/>
                  </a:solidFill>
                  <a:latin typeface="Fira Sans Extra Condensed"/>
                  <a:sym typeface="Fira Sans Extra Condensed"/>
                </a:rPr>
                <a:t>Model Predicting</a:t>
              </a:r>
              <a:endParaRPr lang="ar-EG" sz="1800" dirty="0"/>
            </a:p>
          </p:txBody>
        </p:sp>
        <p:sp>
          <p:nvSpPr>
            <p:cNvPr id="1488" name="Rectangle: Diagonal Corners Rounded 1487">
              <a:extLst>
                <a:ext uri="{FF2B5EF4-FFF2-40B4-BE49-F238E27FC236}">
                  <a16:creationId xmlns:a16="http://schemas.microsoft.com/office/drawing/2014/main" id="{F96243F9-A916-D59A-521A-AEF8A02CF287}"/>
                </a:ext>
              </a:extLst>
            </p:cNvPr>
            <p:cNvSpPr/>
            <p:nvPr/>
          </p:nvSpPr>
          <p:spPr>
            <a:xfrm>
              <a:off x="6672130" y="4374440"/>
              <a:ext cx="924332" cy="428712"/>
            </a:xfrm>
            <a:prstGeom prst="round2Diag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dk1"/>
                  </a:solidFill>
                  <a:latin typeface="Fira Sans Extra Condensed"/>
                  <a:ea typeface="Fira Sans Extra Condensed"/>
                  <a:cs typeface="Fira Sans Extra Condensed"/>
                  <a:sym typeface="Fira Sans Extra Condensed"/>
                </a:rPr>
                <a:t>Result</a:t>
              </a:r>
            </a:p>
          </p:txBody>
        </p:sp>
        <p:grpSp>
          <p:nvGrpSpPr>
            <p:cNvPr id="1491" name="Google Shape;9602;p86">
              <a:extLst>
                <a:ext uri="{FF2B5EF4-FFF2-40B4-BE49-F238E27FC236}">
                  <a16:creationId xmlns:a16="http://schemas.microsoft.com/office/drawing/2014/main" id="{E08AE051-299E-E1B6-F422-BD5594E7C330}"/>
                </a:ext>
              </a:extLst>
            </p:cNvPr>
            <p:cNvGrpSpPr/>
            <p:nvPr/>
          </p:nvGrpSpPr>
          <p:grpSpPr>
            <a:xfrm>
              <a:off x="3116315" y="1494684"/>
              <a:ext cx="189324" cy="188860"/>
              <a:chOff x="-59092025" y="2296300"/>
              <a:chExt cx="317425" cy="316650"/>
            </a:xfrm>
          </p:grpSpPr>
          <p:sp>
            <p:nvSpPr>
              <p:cNvPr id="1492" name="Google Shape;9603;p86">
                <a:extLst>
                  <a:ext uri="{FF2B5EF4-FFF2-40B4-BE49-F238E27FC236}">
                    <a16:creationId xmlns:a16="http://schemas.microsoft.com/office/drawing/2014/main" id="{9E649A4A-4AD0-11C0-C64A-D1AE86B05AA9}"/>
                  </a:ext>
                </a:extLst>
              </p:cNvPr>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9604;p86">
                <a:extLst>
                  <a:ext uri="{FF2B5EF4-FFF2-40B4-BE49-F238E27FC236}">
                    <a16:creationId xmlns:a16="http://schemas.microsoft.com/office/drawing/2014/main" id="{4681DFC1-4D30-69D6-1A93-2B83271EBD40}"/>
                  </a:ext>
                </a:extLst>
              </p:cNvPr>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9822;p87">
              <a:extLst>
                <a:ext uri="{FF2B5EF4-FFF2-40B4-BE49-F238E27FC236}">
                  <a16:creationId xmlns:a16="http://schemas.microsoft.com/office/drawing/2014/main" id="{C50CAC0C-0429-E4E0-E53E-C834A436FAEC}"/>
                </a:ext>
              </a:extLst>
            </p:cNvPr>
            <p:cNvGrpSpPr/>
            <p:nvPr/>
          </p:nvGrpSpPr>
          <p:grpSpPr>
            <a:xfrm>
              <a:off x="4944139" y="1471189"/>
              <a:ext cx="187295" cy="185789"/>
              <a:chOff x="-33676975" y="2275050"/>
              <a:chExt cx="295375" cy="293000"/>
            </a:xfrm>
          </p:grpSpPr>
          <p:sp>
            <p:nvSpPr>
              <p:cNvPr id="1495" name="Google Shape;9823;p87">
                <a:extLst>
                  <a:ext uri="{FF2B5EF4-FFF2-40B4-BE49-F238E27FC236}">
                    <a16:creationId xmlns:a16="http://schemas.microsoft.com/office/drawing/2014/main" id="{24D43A6E-1E3F-2BB0-5DA5-6283056431E6}"/>
                  </a:ext>
                </a:extLst>
              </p:cNvPr>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9824;p87">
                <a:extLst>
                  <a:ext uri="{FF2B5EF4-FFF2-40B4-BE49-F238E27FC236}">
                    <a16:creationId xmlns:a16="http://schemas.microsoft.com/office/drawing/2014/main" id="{5A5B302A-8F73-8580-7CD7-593AFE31FB61}"/>
                  </a:ext>
                </a:extLst>
              </p:cNvPr>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9825;p87">
                <a:extLst>
                  <a:ext uri="{FF2B5EF4-FFF2-40B4-BE49-F238E27FC236}">
                    <a16:creationId xmlns:a16="http://schemas.microsoft.com/office/drawing/2014/main" id="{E08682ED-A75F-FCFB-010F-31BB67735F3A}"/>
                  </a:ext>
                </a:extLst>
              </p:cNvPr>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9836;p87">
              <a:extLst>
                <a:ext uri="{FF2B5EF4-FFF2-40B4-BE49-F238E27FC236}">
                  <a16:creationId xmlns:a16="http://schemas.microsoft.com/office/drawing/2014/main" id="{63346443-2FED-B6E9-0B35-53AA04D50019}"/>
                </a:ext>
              </a:extLst>
            </p:cNvPr>
            <p:cNvSpPr/>
            <p:nvPr/>
          </p:nvSpPr>
          <p:spPr>
            <a:xfrm>
              <a:off x="6638081" y="2214617"/>
              <a:ext cx="187059" cy="189949"/>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99" name="Google Shape;9068;p84">
              <a:extLst>
                <a:ext uri="{FF2B5EF4-FFF2-40B4-BE49-F238E27FC236}">
                  <a16:creationId xmlns:a16="http://schemas.microsoft.com/office/drawing/2014/main" id="{C97428D7-5CC8-2E27-DF8E-C0DDA4D387F6}"/>
                </a:ext>
              </a:extLst>
            </p:cNvPr>
            <p:cNvGrpSpPr/>
            <p:nvPr/>
          </p:nvGrpSpPr>
          <p:grpSpPr>
            <a:xfrm>
              <a:off x="4972146" y="3001203"/>
              <a:ext cx="187294" cy="187286"/>
              <a:chOff x="5053975" y="4399375"/>
              <a:chExt cx="483000" cy="482975"/>
            </a:xfrm>
          </p:grpSpPr>
          <p:sp>
            <p:nvSpPr>
              <p:cNvPr id="1500" name="Google Shape;9069;p84">
                <a:extLst>
                  <a:ext uri="{FF2B5EF4-FFF2-40B4-BE49-F238E27FC236}">
                    <a16:creationId xmlns:a16="http://schemas.microsoft.com/office/drawing/2014/main" id="{24F8D75A-7DA6-6BB7-51C2-16F180662243}"/>
                  </a:ext>
                </a:extLst>
              </p:cNvPr>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1" name="Google Shape;9070;p84">
                <a:extLst>
                  <a:ext uri="{FF2B5EF4-FFF2-40B4-BE49-F238E27FC236}">
                    <a16:creationId xmlns:a16="http://schemas.microsoft.com/office/drawing/2014/main" id="{3D09F257-0F4B-25BE-731B-AF18F507265A}"/>
                  </a:ext>
                </a:extLst>
              </p:cNvPr>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2" name="Google Shape;9071;p84">
                <a:extLst>
                  <a:ext uri="{FF2B5EF4-FFF2-40B4-BE49-F238E27FC236}">
                    <a16:creationId xmlns:a16="http://schemas.microsoft.com/office/drawing/2014/main" id="{EA6C6C74-BDC5-B807-0AE0-253A16209B84}"/>
                  </a:ext>
                </a:extLst>
              </p:cNvPr>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03" name="Google Shape;9458;p86">
              <a:extLst>
                <a:ext uri="{FF2B5EF4-FFF2-40B4-BE49-F238E27FC236}">
                  <a16:creationId xmlns:a16="http://schemas.microsoft.com/office/drawing/2014/main" id="{16EF3042-10EB-EA02-A7C1-7107733AB3CA}"/>
                </a:ext>
              </a:extLst>
            </p:cNvPr>
            <p:cNvSpPr/>
            <p:nvPr/>
          </p:nvSpPr>
          <p:spPr>
            <a:xfrm>
              <a:off x="3142278" y="2978673"/>
              <a:ext cx="179773" cy="20589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0247;p88">
              <a:extLst>
                <a:ext uri="{FF2B5EF4-FFF2-40B4-BE49-F238E27FC236}">
                  <a16:creationId xmlns:a16="http://schemas.microsoft.com/office/drawing/2014/main" id="{386C797C-9BDC-A256-4C77-0F2FDE7323A8}"/>
                </a:ext>
              </a:extLst>
            </p:cNvPr>
            <p:cNvGrpSpPr/>
            <p:nvPr/>
          </p:nvGrpSpPr>
          <p:grpSpPr>
            <a:xfrm>
              <a:off x="5331619" y="4479194"/>
              <a:ext cx="180543" cy="211074"/>
              <a:chOff x="-48237000" y="2342650"/>
              <a:chExt cx="256800" cy="300225"/>
            </a:xfrm>
          </p:grpSpPr>
          <p:sp>
            <p:nvSpPr>
              <p:cNvPr id="1505" name="Google Shape;10248;p88">
                <a:extLst>
                  <a:ext uri="{FF2B5EF4-FFF2-40B4-BE49-F238E27FC236}">
                    <a16:creationId xmlns:a16="http://schemas.microsoft.com/office/drawing/2014/main" id="{321C512D-F404-9B20-BEFF-FE991E7D8835}"/>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06" name="Google Shape;10249;p88">
                <a:extLst>
                  <a:ext uri="{FF2B5EF4-FFF2-40B4-BE49-F238E27FC236}">
                    <a16:creationId xmlns:a16="http://schemas.microsoft.com/office/drawing/2014/main" id="{3F5ABABD-D227-448E-804F-E738371ED901}"/>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07" name="Google Shape;10250;p88">
                <a:extLst>
                  <a:ext uri="{FF2B5EF4-FFF2-40B4-BE49-F238E27FC236}">
                    <a16:creationId xmlns:a16="http://schemas.microsoft.com/office/drawing/2014/main" id="{4461AC77-31D4-07E2-9F48-C6EC7DB7144B}"/>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1508" name="Google Shape;10382;p88">
              <a:extLst>
                <a:ext uri="{FF2B5EF4-FFF2-40B4-BE49-F238E27FC236}">
                  <a16:creationId xmlns:a16="http://schemas.microsoft.com/office/drawing/2014/main" id="{19FD87B8-11CF-51E6-C49C-14AF14098391}"/>
                </a:ext>
              </a:extLst>
            </p:cNvPr>
            <p:cNvGrpSpPr/>
            <p:nvPr/>
          </p:nvGrpSpPr>
          <p:grpSpPr>
            <a:xfrm>
              <a:off x="2118797" y="3712856"/>
              <a:ext cx="179598" cy="214129"/>
              <a:chOff x="2209567" y="1972337"/>
              <a:chExt cx="307444" cy="366556"/>
            </a:xfrm>
          </p:grpSpPr>
          <p:sp>
            <p:nvSpPr>
              <p:cNvPr id="1509" name="Google Shape;10383;p88">
                <a:extLst>
                  <a:ext uri="{FF2B5EF4-FFF2-40B4-BE49-F238E27FC236}">
                    <a16:creationId xmlns:a16="http://schemas.microsoft.com/office/drawing/2014/main" id="{136A8CBC-6A1B-CFCF-1667-5637C752E8BC}"/>
                  </a:ext>
                </a:extLst>
              </p:cNvPr>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10" name="Google Shape;10384;p88">
                <a:extLst>
                  <a:ext uri="{FF2B5EF4-FFF2-40B4-BE49-F238E27FC236}">
                    <a16:creationId xmlns:a16="http://schemas.microsoft.com/office/drawing/2014/main" id="{AA8CFD9B-BAAA-1876-5A1A-0EF0EA280F7D}"/>
                  </a:ext>
                </a:extLst>
              </p:cNvPr>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11" name="Google Shape;10385;p88">
                <a:extLst>
                  <a:ext uri="{FF2B5EF4-FFF2-40B4-BE49-F238E27FC236}">
                    <a16:creationId xmlns:a16="http://schemas.microsoft.com/office/drawing/2014/main" id="{FCE4C936-DD96-4DEF-1DE5-E80455CA8496}"/>
                  </a:ext>
                </a:extLst>
              </p:cNvPr>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1512" name="Google Shape;10386;p88">
                <a:extLst>
                  <a:ext uri="{FF2B5EF4-FFF2-40B4-BE49-F238E27FC236}">
                    <a16:creationId xmlns:a16="http://schemas.microsoft.com/office/drawing/2014/main" id="{B0A3B797-7E29-45EC-17BF-5D462348C4DE}"/>
                  </a:ext>
                </a:extLst>
              </p:cNvPr>
              <p:cNvGrpSpPr/>
              <p:nvPr/>
            </p:nvGrpSpPr>
            <p:grpSpPr>
              <a:xfrm>
                <a:off x="2209567" y="2078266"/>
                <a:ext cx="307444" cy="260626"/>
                <a:chOff x="1636184" y="2959225"/>
                <a:chExt cx="232666" cy="197250"/>
              </a:xfrm>
            </p:grpSpPr>
            <p:sp>
              <p:nvSpPr>
                <p:cNvPr id="1513" name="Google Shape;10387;p88">
                  <a:extLst>
                    <a:ext uri="{FF2B5EF4-FFF2-40B4-BE49-F238E27FC236}">
                      <a16:creationId xmlns:a16="http://schemas.microsoft.com/office/drawing/2014/main" id="{F7027C9E-4C3D-A68B-4D67-8FEA33FF8A7D}"/>
                    </a:ext>
                  </a:extLst>
                </p:cNvPr>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14" name="Google Shape;10388;p88">
                  <a:extLst>
                    <a:ext uri="{FF2B5EF4-FFF2-40B4-BE49-F238E27FC236}">
                      <a16:creationId xmlns:a16="http://schemas.microsoft.com/office/drawing/2014/main" id="{305CD6DA-7EA5-F6C4-9730-17836D041CDE}"/>
                    </a:ext>
                  </a:extLst>
                </p:cNvPr>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15" name="Google Shape;10389;p88">
                  <a:extLst>
                    <a:ext uri="{FF2B5EF4-FFF2-40B4-BE49-F238E27FC236}">
                      <a16:creationId xmlns:a16="http://schemas.microsoft.com/office/drawing/2014/main" id="{9A30E4DB-9873-22EE-D453-79EBBFAA0295}"/>
                    </a:ext>
                  </a:extLst>
                </p:cNvPr>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dk2"/>
                </a:solidFill>
                <a:ln>
                  <a:noFill/>
                </a:ln>
              </p:spPr>
              <p:txBody>
                <a:bodyPr/>
                <a:lstStyle/>
                <a:p>
                  <a:endParaRPr lang="ar-EG"/>
                </a:p>
              </p:txBody>
            </p:sp>
            <p:sp>
              <p:nvSpPr>
                <p:cNvPr id="1516" name="Google Shape;10390;p88">
                  <a:extLst>
                    <a:ext uri="{FF2B5EF4-FFF2-40B4-BE49-F238E27FC236}">
                      <a16:creationId xmlns:a16="http://schemas.microsoft.com/office/drawing/2014/main" id="{948AD970-3FB9-D6D9-927F-4800765C57C0}"/>
                    </a:ext>
                  </a:extLst>
                </p:cNvPr>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dk2"/>
                </a:solidFill>
                <a:ln>
                  <a:noFill/>
                </a:ln>
              </p:spPr>
              <p:txBody>
                <a:bodyPr/>
                <a:lstStyle/>
                <a:p>
                  <a:endParaRPr lang="ar-EG"/>
                </a:p>
              </p:txBody>
            </p:sp>
          </p:grpSp>
        </p:grpSp>
      </p:grpSp>
      <p:pic>
        <p:nvPicPr>
          <p:cNvPr id="1519" name="Picture 1518" descr="A yellow and blue circles with a sad face&#10;&#10;Description automatically generated">
            <a:extLst>
              <a:ext uri="{FF2B5EF4-FFF2-40B4-BE49-F238E27FC236}">
                <a16:creationId xmlns:a16="http://schemas.microsoft.com/office/drawing/2014/main" id="{1A579BEE-F8B4-9542-279F-A5FC0182B03A}"/>
              </a:ext>
            </a:extLst>
          </p:cNvPr>
          <p:cNvPicPr>
            <a:picLocks noChangeAspect="1"/>
          </p:cNvPicPr>
          <p:nvPr/>
        </p:nvPicPr>
        <p:blipFill>
          <a:blip r:embed="rId4"/>
          <a:stretch>
            <a:fillRect/>
          </a:stretch>
        </p:blipFill>
        <p:spPr>
          <a:xfrm>
            <a:off x="7766776" y="43875"/>
            <a:ext cx="1026970" cy="984316"/>
          </a:xfrm>
          <a:prstGeom prst="rect">
            <a:avLst/>
          </a:prstGeom>
        </p:spPr>
      </p:pic>
      <p:grpSp>
        <p:nvGrpSpPr>
          <p:cNvPr id="1520" name="Group 1519">
            <a:extLst>
              <a:ext uri="{FF2B5EF4-FFF2-40B4-BE49-F238E27FC236}">
                <a16:creationId xmlns:a16="http://schemas.microsoft.com/office/drawing/2014/main" id="{C4C852A7-E542-89CD-0C41-710B9A9646A2}"/>
              </a:ext>
            </a:extLst>
          </p:cNvPr>
          <p:cNvGrpSpPr/>
          <p:nvPr/>
        </p:nvGrpSpPr>
        <p:grpSpPr>
          <a:xfrm>
            <a:off x="3882032" y="5172132"/>
            <a:ext cx="2957877" cy="1687112"/>
            <a:chOff x="5096244" y="2556860"/>
            <a:chExt cx="4646918" cy="2650506"/>
          </a:xfrm>
        </p:grpSpPr>
        <p:sp>
          <p:nvSpPr>
            <p:cNvPr id="1521" name="Google Shape;1890;p45">
              <a:extLst>
                <a:ext uri="{FF2B5EF4-FFF2-40B4-BE49-F238E27FC236}">
                  <a16:creationId xmlns:a16="http://schemas.microsoft.com/office/drawing/2014/main" id="{BA3E6776-87F8-869F-C39D-E6FCD6077ECF}"/>
                </a:ext>
              </a:extLst>
            </p:cNvPr>
            <p:cNvSpPr/>
            <p:nvPr/>
          </p:nvSpPr>
          <p:spPr>
            <a:xfrm flipH="1">
              <a:off x="5316421" y="4321610"/>
              <a:ext cx="124294" cy="87730"/>
            </a:xfrm>
            <a:custGeom>
              <a:avLst/>
              <a:gdLst/>
              <a:ahLst/>
              <a:cxnLst/>
              <a:rect l="l" t="t" r="r" b="b"/>
              <a:pathLst>
                <a:path w="9056" h="6392" extrusionOk="0">
                  <a:moveTo>
                    <a:pt x="5590" y="1"/>
                  </a:moveTo>
                  <a:lnTo>
                    <a:pt x="5449" y="12"/>
                  </a:lnTo>
                  <a:lnTo>
                    <a:pt x="5308" y="33"/>
                  </a:lnTo>
                  <a:lnTo>
                    <a:pt x="5156" y="55"/>
                  </a:lnTo>
                  <a:lnTo>
                    <a:pt x="5016" y="87"/>
                  </a:lnTo>
                  <a:lnTo>
                    <a:pt x="4875" y="131"/>
                  </a:lnTo>
                  <a:lnTo>
                    <a:pt x="2059" y="997"/>
                  </a:lnTo>
                  <a:lnTo>
                    <a:pt x="1918" y="1041"/>
                  </a:lnTo>
                  <a:lnTo>
                    <a:pt x="1777" y="1095"/>
                  </a:lnTo>
                  <a:lnTo>
                    <a:pt x="1647" y="1160"/>
                  </a:lnTo>
                  <a:lnTo>
                    <a:pt x="1517" y="1225"/>
                  </a:lnTo>
                  <a:lnTo>
                    <a:pt x="1387" y="1301"/>
                  </a:lnTo>
                  <a:lnTo>
                    <a:pt x="1268" y="1376"/>
                  </a:lnTo>
                  <a:lnTo>
                    <a:pt x="1149" y="1463"/>
                  </a:lnTo>
                  <a:lnTo>
                    <a:pt x="1040" y="1550"/>
                  </a:lnTo>
                  <a:lnTo>
                    <a:pt x="932" y="1647"/>
                  </a:lnTo>
                  <a:lnTo>
                    <a:pt x="835" y="1745"/>
                  </a:lnTo>
                  <a:lnTo>
                    <a:pt x="737" y="1842"/>
                  </a:lnTo>
                  <a:lnTo>
                    <a:pt x="650" y="1950"/>
                  </a:lnTo>
                  <a:lnTo>
                    <a:pt x="564" y="2059"/>
                  </a:lnTo>
                  <a:lnTo>
                    <a:pt x="477" y="2178"/>
                  </a:lnTo>
                  <a:lnTo>
                    <a:pt x="401" y="2297"/>
                  </a:lnTo>
                  <a:lnTo>
                    <a:pt x="336" y="2416"/>
                  </a:lnTo>
                  <a:lnTo>
                    <a:pt x="271" y="2546"/>
                  </a:lnTo>
                  <a:lnTo>
                    <a:pt x="217" y="2676"/>
                  </a:lnTo>
                  <a:lnTo>
                    <a:pt x="163" y="2806"/>
                  </a:lnTo>
                  <a:lnTo>
                    <a:pt x="120" y="2936"/>
                  </a:lnTo>
                  <a:lnTo>
                    <a:pt x="87" y="3077"/>
                  </a:lnTo>
                  <a:lnTo>
                    <a:pt x="55" y="3207"/>
                  </a:lnTo>
                  <a:lnTo>
                    <a:pt x="33" y="3348"/>
                  </a:lnTo>
                  <a:lnTo>
                    <a:pt x="11" y="3489"/>
                  </a:lnTo>
                  <a:lnTo>
                    <a:pt x="1" y="3629"/>
                  </a:lnTo>
                  <a:lnTo>
                    <a:pt x="1" y="3770"/>
                  </a:lnTo>
                  <a:lnTo>
                    <a:pt x="1" y="3922"/>
                  </a:lnTo>
                  <a:lnTo>
                    <a:pt x="11" y="4063"/>
                  </a:lnTo>
                  <a:lnTo>
                    <a:pt x="33" y="4203"/>
                  </a:lnTo>
                  <a:lnTo>
                    <a:pt x="55" y="4355"/>
                  </a:lnTo>
                  <a:lnTo>
                    <a:pt x="87" y="4496"/>
                  </a:lnTo>
                  <a:lnTo>
                    <a:pt x="131" y="4647"/>
                  </a:lnTo>
                  <a:lnTo>
                    <a:pt x="661" y="6391"/>
                  </a:lnTo>
                  <a:lnTo>
                    <a:pt x="1820" y="6034"/>
                  </a:lnTo>
                  <a:lnTo>
                    <a:pt x="1290" y="4290"/>
                  </a:lnTo>
                  <a:lnTo>
                    <a:pt x="1246" y="4117"/>
                  </a:lnTo>
                  <a:lnTo>
                    <a:pt x="1225" y="3943"/>
                  </a:lnTo>
                  <a:lnTo>
                    <a:pt x="1214" y="3781"/>
                  </a:lnTo>
                  <a:lnTo>
                    <a:pt x="1225" y="3608"/>
                  </a:lnTo>
                  <a:lnTo>
                    <a:pt x="1246" y="3445"/>
                  </a:lnTo>
                  <a:lnTo>
                    <a:pt x="1290" y="3294"/>
                  </a:lnTo>
                  <a:lnTo>
                    <a:pt x="1344" y="3131"/>
                  </a:lnTo>
                  <a:lnTo>
                    <a:pt x="1409" y="2990"/>
                  </a:lnTo>
                  <a:lnTo>
                    <a:pt x="1495" y="2849"/>
                  </a:lnTo>
                  <a:lnTo>
                    <a:pt x="1593" y="2719"/>
                  </a:lnTo>
                  <a:lnTo>
                    <a:pt x="1701" y="2589"/>
                  </a:lnTo>
                  <a:lnTo>
                    <a:pt x="1820" y="2481"/>
                  </a:lnTo>
                  <a:lnTo>
                    <a:pt x="1950" y="2384"/>
                  </a:lnTo>
                  <a:lnTo>
                    <a:pt x="2102" y="2286"/>
                  </a:lnTo>
                  <a:lnTo>
                    <a:pt x="2254" y="2221"/>
                  </a:lnTo>
                  <a:lnTo>
                    <a:pt x="2416" y="2156"/>
                  </a:lnTo>
                  <a:lnTo>
                    <a:pt x="5232" y="1290"/>
                  </a:lnTo>
                  <a:lnTo>
                    <a:pt x="5395" y="1246"/>
                  </a:lnTo>
                  <a:lnTo>
                    <a:pt x="5568" y="1225"/>
                  </a:lnTo>
                  <a:lnTo>
                    <a:pt x="5731" y="1214"/>
                  </a:lnTo>
                  <a:lnTo>
                    <a:pt x="5904" y="1225"/>
                  </a:lnTo>
                  <a:lnTo>
                    <a:pt x="6066" y="1246"/>
                  </a:lnTo>
                  <a:lnTo>
                    <a:pt x="6218" y="1290"/>
                  </a:lnTo>
                  <a:lnTo>
                    <a:pt x="6380" y="1344"/>
                  </a:lnTo>
                  <a:lnTo>
                    <a:pt x="6521" y="1420"/>
                  </a:lnTo>
                  <a:lnTo>
                    <a:pt x="6662" y="1495"/>
                  </a:lnTo>
                  <a:lnTo>
                    <a:pt x="6792" y="1593"/>
                  </a:lnTo>
                  <a:lnTo>
                    <a:pt x="6922" y="1701"/>
                  </a:lnTo>
                  <a:lnTo>
                    <a:pt x="7030" y="1820"/>
                  </a:lnTo>
                  <a:lnTo>
                    <a:pt x="7128" y="1961"/>
                  </a:lnTo>
                  <a:lnTo>
                    <a:pt x="7225" y="2102"/>
                  </a:lnTo>
                  <a:lnTo>
                    <a:pt x="7290" y="2254"/>
                  </a:lnTo>
                  <a:lnTo>
                    <a:pt x="7355" y="2416"/>
                  </a:lnTo>
                  <a:lnTo>
                    <a:pt x="7897" y="4160"/>
                  </a:lnTo>
                  <a:lnTo>
                    <a:pt x="9056" y="3803"/>
                  </a:lnTo>
                  <a:lnTo>
                    <a:pt x="8514" y="2059"/>
                  </a:lnTo>
                  <a:lnTo>
                    <a:pt x="8471" y="1918"/>
                  </a:lnTo>
                  <a:lnTo>
                    <a:pt x="8417" y="1777"/>
                  </a:lnTo>
                  <a:lnTo>
                    <a:pt x="8352" y="1647"/>
                  </a:lnTo>
                  <a:lnTo>
                    <a:pt x="8287" y="1517"/>
                  </a:lnTo>
                  <a:lnTo>
                    <a:pt x="8211" y="1387"/>
                  </a:lnTo>
                  <a:lnTo>
                    <a:pt x="8135" y="1268"/>
                  </a:lnTo>
                  <a:lnTo>
                    <a:pt x="8048" y="1160"/>
                  </a:lnTo>
                  <a:lnTo>
                    <a:pt x="7962" y="1041"/>
                  </a:lnTo>
                  <a:lnTo>
                    <a:pt x="7864" y="932"/>
                  </a:lnTo>
                  <a:lnTo>
                    <a:pt x="7767" y="835"/>
                  </a:lnTo>
                  <a:lnTo>
                    <a:pt x="7669" y="737"/>
                  </a:lnTo>
                  <a:lnTo>
                    <a:pt x="7561" y="651"/>
                  </a:lnTo>
                  <a:lnTo>
                    <a:pt x="7453" y="564"/>
                  </a:lnTo>
                  <a:lnTo>
                    <a:pt x="7334" y="488"/>
                  </a:lnTo>
                  <a:lnTo>
                    <a:pt x="7214" y="412"/>
                  </a:lnTo>
                  <a:lnTo>
                    <a:pt x="7095" y="337"/>
                  </a:lnTo>
                  <a:lnTo>
                    <a:pt x="6965" y="282"/>
                  </a:lnTo>
                  <a:lnTo>
                    <a:pt x="6835" y="217"/>
                  </a:lnTo>
                  <a:lnTo>
                    <a:pt x="6705" y="174"/>
                  </a:lnTo>
                  <a:lnTo>
                    <a:pt x="6575" y="131"/>
                  </a:lnTo>
                  <a:lnTo>
                    <a:pt x="6435" y="87"/>
                  </a:lnTo>
                  <a:lnTo>
                    <a:pt x="6305" y="55"/>
                  </a:lnTo>
                  <a:lnTo>
                    <a:pt x="6164" y="33"/>
                  </a:lnTo>
                  <a:lnTo>
                    <a:pt x="6023" y="12"/>
                  </a:lnTo>
                  <a:lnTo>
                    <a:pt x="5882" y="1"/>
                  </a:lnTo>
                  <a:close/>
                </a:path>
              </a:pathLst>
            </a:custGeom>
            <a:solidFill>
              <a:srgbClr val="171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891;p45">
              <a:extLst>
                <a:ext uri="{FF2B5EF4-FFF2-40B4-BE49-F238E27FC236}">
                  <a16:creationId xmlns:a16="http://schemas.microsoft.com/office/drawing/2014/main" id="{63CA47FE-EB8F-0BAF-F96E-878A80563574}"/>
                </a:ext>
              </a:extLst>
            </p:cNvPr>
            <p:cNvSpPr/>
            <p:nvPr/>
          </p:nvSpPr>
          <p:spPr>
            <a:xfrm flipH="1">
              <a:off x="5307650" y="4357885"/>
              <a:ext cx="37620" cy="23511"/>
            </a:xfrm>
            <a:custGeom>
              <a:avLst/>
              <a:gdLst/>
              <a:ahLst/>
              <a:cxnLst/>
              <a:rect l="l" t="t" r="r" b="b"/>
              <a:pathLst>
                <a:path w="2741" h="1713" extrusionOk="0">
                  <a:moveTo>
                    <a:pt x="2448" y="1"/>
                  </a:moveTo>
                  <a:lnTo>
                    <a:pt x="0" y="748"/>
                  </a:lnTo>
                  <a:lnTo>
                    <a:pt x="293" y="1712"/>
                  </a:lnTo>
                  <a:lnTo>
                    <a:pt x="2741" y="965"/>
                  </a:lnTo>
                  <a:lnTo>
                    <a:pt x="2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892;p45">
              <a:extLst>
                <a:ext uri="{FF2B5EF4-FFF2-40B4-BE49-F238E27FC236}">
                  <a16:creationId xmlns:a16="http://schemas.microsoft.com/office/drawing/2014/main" id="{4A786165-CE47-D876-410A-AEEAD4A3E475}"/>
                </a:ext>
              </a:extLst>
            </p:cNvPr>
            <p:cNvSpPr/>
            <p:nvPr/>
          </p:nvSpPr>
          <p:spPr>
            <a:xfrm flipH="1">
              <a:off x="5336336" y="4272255"/>
              <a:ext cx="102896" cy="122372"/>
            </a:xfrm>
            <a:custGeom>
              <a:avLst/>
              <a:gdLst/>
              <a:ahLst/>
              <a:cxnLst/>
              <a:rect l="l" t="t" r="r" b="b"/>
              <a:pathLst>
                <a:path w="7497" h="8916" extrusionOk="0">
                  <a:moveTo>
                    <a:pt x="4810" y="1"/>
                  </a:moveTo>
                  <a:lnTo>
                    <a:pt x="1" y="2199"/>
                  </a:lnTo>
                  <a:lnTo>
                    <a:pt x="66" y="2817"/>
                  </a:lnTo>
                  <a:lnTo>
                    <a:pt x="131" y="3456"/>
                  </a:lnTo>
                  <a:lnTo>
                    <a:pt x="218" y="4214"/>
                  </a:lnTo>
                  <a:lnTo>
                    <a:pt x="326" y="4983"/>
                  </a:lnTo>
                  <a:lnTo>
                    <a:pt x="391" y="5341"/>
                  </a:lnTo>
                  <a:lnTo>
                    <a:pt x="456" y="5676"/>
                  </a:lnTo>
                  <a:lnTo>
                    <a:pt x="532" y="5980"/>
                  </a:lnTo>
                  <a:lnTo>
                    <a:pt x="607" y="6229"/>
                  </a:lnTo>
                  <a:lnTo>
                    <a:pt x="640" y="6326"/>
                  </a:lnTo>
                  <a:lnTo>
                    <a:pt x="683" y="6413"/>
                  </a:lnTo>
                  <a:lnTo>
                    <a:pt x="727" y="6478"/>
                  </a:lnTo>
                  <a:lnTo>
                    <a:pt x="759" y="6532"/>
                  </a:lnTo>
                  <a:lnTo>
                    <a:pt x="857" y="6608"/>
                  </a:lnTo>
                  <a:lnTo>
                    <a:pt x="954" y="6684"/>
                  </a:lnTo>
                  <a:lnTo>
                    <a:pt x="1041" y="6749"/>
                  </a:lnTo>
                  <a:lnTo>
                    <a:pt x="1138" y="6803"/>
                  </a:lnTo>
                  <a:lnTo>
                    <a:pt x="1247" y="6857"/>
                  </a:lnTo>
                  <a:lnTo>
                    <a:pt x="1355" y="6900"/>
                  </a:lnTo>
                  <a:lnTo>
                    <a:pt x="1539" y="6955"/>
                  </a:lnTo>
                  <a:lnTo>
                    <a:pt x="1658" y="6976"/>
                  </a:lnTo>
                  <a:lnTo>
                    <a:pt x="1701" y="6987"/>
                  </a:lnTo>
                  <a:lnTo>
                    <a:pt x="1896" y="7258"/>
                  </a:lnTo>
                  <a:lnTo>
                    <a:pt x="2113" y="7550"/>
                  </a:lnTo>
                  <a:lnTo>
                    <a:pt x="2362" y="7886"/>
                  </a:lnTo>
                  <a:lnTo>
                    <a:pt x="2633" y="8233"/>
                  </a:lnTo>
                  <a:lnTo>
                    <a:pt x="2904" y="8536"/>
                  </a:lnTo>
                  <a:lnTo>
                    <a:pt x="3034" y="8666"/>
                  </a:lnTo>
                  <a:lnTo>
                    <a:pt x="3142" y="8774"/>
                  </a:lnTo>
                  <a:lnTo>
                    <a:pt x="3240" y="8850"/>
                  </a:lnTo>
                  <a:lnTo>
                    <a:pt x="3326" y="8904"/>
                  </a:lnTo>
                  <a:lnTo>
                    <a:pt x="3370" y="8915"/>
                  </a:lnTo>
                  <a:lnTo>
                    <a:pt x="3413" y="8915"/>
                  </a:lnTo>
                  <a:lnTo>
                    <a:pt x="3521" y="8904"/>
                  </a:lnTo>
                  <a:lnTo>
                    <a:pt x="3651" y="8861"/>
                  </a:lnTo>
                  <a:lnTo>
                    <a:pt x="3803" y="8796"/>
                  </a:lnTo>
                  <a:lnTo>
                    <a:pt x="3965" y="8720"/>
                  </a:lnTo>
                  <a:lnTo>
                    <a:pt x="4128" y="8623"/>
                  </a:lnTo>
                  <a:lnTo>
                    <a:pt x="4485" y="8406"/>
                  </a:lnTo>
                  <a:lnTo>
                    <a:pt x="4832" y="8168"/>
                  </a:lnTo>
                  <a:lnTo>
                    <a:pt x="5146" y="7929"/>
                  </a:lnTo>
                  <a:lnTo>
                    <a:pt x="5406" y="7724"/>
                  </a:lnTo>
                  <a:lnTo>
                    <a:pt x="5568" y="7583"/>
                  </a:lnTo>
                  <a:lnTo>
                    <a:pt x="5731" y="7420"/>
                  </a:lnTo>
                  <a:lnTo>
                    <a:pt x="5969" y="7171"/>
                  </a:lnTo>
                  <a:lnTo>
                    <a:pt x="6251" y="6846"/>
                  </a:lnTo>
                  <a:lnTo>
                    <a:pt x="6554" y="6489"/>
                  </a:lnTo>
                  <a:lnTo>
                    <a:pt x="6857" y="6099"/>
                  </a:lnTo>
                  <a:lnTo>
                    <a:pt x="6998" y="5904"/>
                  </a:lnTo>
                  <a:lnTo>
                    <a:pt x="7128" y="5720"/>
                  </a:lnTo>
                  <a:lnTo>
                    <a:pt x="7247" y="5536"/>
                  </a:lnTo>
                  <a:lnTo>
                    <a:pt x="7345" y="5351"/>
                  </a:lnTo>
                  <a:lnTo>
                    <a:pt x="7431" y="5189"/>
                  </a:lnTo>
                  <a:lnTo>
                    <a:pt x="7486" y="5048"/>
                  </a:lnTo>
                  <a:lnTo>
                    <a:pt x="7496" y="4972"/>
                  </a:lnTo>
                  <a:lnTo>
                    <a:pt x="7496" y="4864"/>
                  </a:lnTo>
                  <a:lnTo>
                    <a:pt x="7475" y="4756"/>
                  </a:lnTo>
                  <a:lnTo>
                    <a:pt x="7442" y="4615"/>
                  </a:lnTo>
                  <a:lnTo>
                    <a:pt x="7388" y="4474"/>
                  </a:lnTo>
                  <a:lnTo>
                    <a:pt x="7323" y="4312"/>
                  </a:lnTo>
                  <a:lnTo>
                    <a:pt x="7171" y="3943"/>
                  </a:lnTo>
                  <a:lnTo>
                    <a:pt x="6976" y="3553"/>
                  </a:lnTo>
                  <a:lnTo>
                    <a:pt x="6749" y="3131"/>
                  </a:lnTo>
                  <a:lnTo>
                    <a:pt x="6500" y="2687"/>
                  </a:lnTo>
                  <a:lnTo>
                    <a:pt x="6240" y="2254"/>
                  </a:lnTo>
                  <a:lnTo>
                    <a:pt x="5720" y="1409"/>
                  </a:lnTo>
                  <a:lnTo>
                    <a:pt x="5265" y="694"/>
                  </a:lnTo>
                  <a:lnTo>
                    <a:pt x="481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893;p45">
              <a:extLst>
                <a:ext uri="{FF2B5EF4-FFF2-40B4-BE49-F238E27FC236}">
                  <a16:creationId xmlns:a16="http://schemas.microsoft.com/office/drawing/2014/main" id="{E75B523F-57ED-CEAC-AC97-5AB1E72E8A0C}"/>
                </a:ext>
              </a:extLst>
            </p:cNvPr>
            <p:cNvSpPr/>
            <p:nvPr/>
          </p:nvSpPr>
          <p:spPr>
            <a:xfrm flipH="1">
              <a:off x="5410821" y="4330092"/>
              <a:ext cx="12943" cy="38073"/>
            </a:xfrm>
            <a:custGeom>
              <a:avLst/>
              <a:gdLst/>
              <a:ahLst/>
              <a:cxnLst/>
              <a:rect l="l" t="t" r="r" b="b"/>
              <a:pathLst>
                <a:path w="943" h="2774" extrusionOk="0">
                  <a:moveTo>
                    <a:pt x="185" y="0"/>
                  </a:moveTo>
                  <a:lnTo>
                    <a:pt x="163" y="11"/>
                  </a:lnTo>
                  <a:lnTo>
                    <a:pt x="141" y="33"/>
                  </a:lnTo>
                  <a:lnTo>
                    <a:pt x="120" y="119"/>
                  </a:lnTo>
                  <a:lnTo>
                    <a:pt x="87" y="217"/>
                  </a:lnTo>
                  <a:lnTo>
                    <a:pt x="55" y="336"/>
                  </a:lnTo>
                  <a:lnTo>
                    <a:pt x="22" y="542"/>
                  </a:lnTo>
                  <a:lnTo>
                    <a:pt x="0" y="639"/>
                  </a:lnTo>
                  <a:lnTo>
                    <a:pt x="249" y="1419"/>
                  </a:lnTo>
                  <a:lnTo>
                    <a:pt x="206" y="1538"/>
                  </a:lnTo>
                  <a:lnTo>
                    <a:pt x="130" y="1831"/>
                  </a:lnTo>
                  <a:lnTo>
                    <a:pt x="87" y="2015"/>
                  </a:lnTo>
                  <a:lnTo>
                    <a:pt x="55" y="2210"/>
                  </a:lnTo>
                  <a:lnTo>
                    <a:pt x="22" y="2405"/>
                  </a:lnTo>
                  <a:lnTo>
                    <a:pt x="11" y="2589"/>
                  </a:lnTo>
                  <a:lnTo>
                    <a:pt x="120" y="2643"/>
                  </a:lnTo>
                  <a:lnTo>
                    <a:pt x="228" y="2686"/>
                  </a:lnTo>
                  <a:lnTo>
                    <a:pt x="412" y="2741"/>
                  </a:lnTo>
                  <a:lnTo>
                    <a:pt x="531" y="2762"/>
                  </a:lnTo>
                  <a:lnTo>
                    <a:pt x="574" y="2773"/>
                  </a:lnTo>
                  <a:lnTo>
                    <a:pt x="574" y="2621"/>
                  </a:lnTo>
                  <a:lnTo>
                    <a:pt x="574" y="2286"/>
                  </a:lnTo>
                  <a:lnTo>
                    <a:pt x="574" y="2101"/>
                  </a:lnTo>
                  <a:lnTo>
                    <a:pt x="585" y="1928"/>
                  </a:lnTo>
                  <a:lnTo>
                    <a:pt x="607" y="1809"/>
                  </a:lnTo>
                  <a:lnTo>
                    <a:pt x="618" y="1766"/>
                  </a:lnTo>
                  <a:lnTo>
                    <a:pt x="629" y="1744"/>
                  </a:lnTo>
                  <a:lnTo>
                    <a:pt x="661" y="1679"/>
                  </a:lnTo>
                  <a:lnTo>
                    <a:pt x="715" y="1582"/>
                  </a:lnTo>
                  <a:lnTo>
                    <a:pt x="813" y="1322"/>
                  </a:lnTo>
                  <a:lnTo>
                    <a:pt x="943" y="964"/>
                  </a:lnTo>
                  <a:lnTo>
                    <a:pt x="834" y="813"/>
                  </a:lnTo>
                  <a:lnTo>
                    <a:pt x="596" y="466"/>
                  </a:lnTo>
                  <a:lnTo>
                    <a:pt x="466" y="282"/>
                  </a:lnTo>
                  <a:lnTo>
                    <a:pt x="336" y="130"/>
                  </a:lnTo>
                  <a:lnTo>
                    <a:pt x="239" y="22"/>
                  </a:lnTo>
                  <a:lnTo>
                    <a:pt x="20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894;p45">
              <a:extLst>
                <a:ext uri="{FF2B5EF4-FFF2-40B4-BE49-F238E27FC236}">
                  <a16:creationId xmlns:a16="http://schemas.microsoft.com/office/drawing/2014/main" id="{31167D98-F34D-46BF-84F0-26A64F4AEED8}"/>
                </a:ext>
              </a:extLst>
            </p:cNvPr>
            <p:cNvSpPr/>
            <p:nvPr/>
          </p:nvSpPr>
          <p:spPr>
            <a:xfrm flipH="1">
              <a:off x="5096245" y="4336625"/>
              <a:ext cx="468160" cy="393674"/>
            </a:xfrm>
            <a:custGeom>
              <a:avLst/>
              <a:gdLst/>
              <a:ahLst/>
              <a:cxnLst/>
              <a:rect l="l" t="t" r="r" b="b"/>
              <a:pathLst>
                <a:path w="34110" h="28683" extrusionOk="0">
                  <a:moveTo>
                    <a:pt x="27112" y="1"/>
                  </a:moveTo>
                  <a:lnTo>
                    <a:pt x="26961" y="12"/>
                  </a:lnTo>
                  <a:lnTo>
                    <a:pt x="26809" y="33"/>
                  </a:lnTo>
                  <a:lnTo>
                    <a:pt x="26657" y="66"/>
                  </a:lnTo>
                  <a:lnTo>
                    <a:pt x="1084" y="7940"/>
                  </a:lnTo>
                  <a:lnTo>
                    <a:pt x="932" y="7994"/>
                  </a:lnTo>
                  <a:lnTo>
                    <a:pt x="802" y="8059"/>
                  </a:lnTo>
                  <a:lnTo>
                    <a:pt x="672" y="8135"/>
                  </a:lnTo>
                  <a:lnTo>
                    <a:pt x="553" y="8233"/>
                  </a:lnTo>
                  <a:lnTo>
                    <a:pt x="434" y="8330"/>
                  </a:lnTo>
                  <a:lnTo>
                    <a:pt x="336" y="8439"/>
                  </a:lnTo>
                  <a:lnTo>
                    <a:pt x="250" y="8558"/>
                  </a:lnTo>
                  <a:lnTo>
                    <a:pt x="174" y="8688"/>
                  </a:lnTo>
                  <a:lnTo>
                    <a:pt x="109" y="8818"/>
                  </a:lnTo>
                  <a:lnTo>
                    <a:pt x="66" y="8958"/>
                  </a:lnTo>
                  <a:lnTo>
                    <a:pt x="33" y="9110"/>
                  </a:lnTo>
                  <a:lnTo>
                    <a:pt x="1" y="9251"/>
                  </a:lnTo>
                  <a:lnTo>
                    <a:pt x="1" y="9403"/>
                  </a:lnTo>
                  <a:lnTo>
                    <a:pt x="1" y="9554"/>
                  </a:lnTo>
                  <a:lnTo>
                    <a:pt x="22" y="9706"/>
                  </a:lnTo>
                  <a:lnTo>
                    <a:pt x="66" y="9857"/>
                  </a:lnTo>
                  <a:lnTo>
                    <a:pt x="5525" y="27600"/>
                  </a:lnTo>
                  <a:lnTo>
                    <a:pt x="5579" y="27751"/>
                  </a:lnTo>
                  <a:lnTo>
                    <a:pt x="5644" y="27881"/>
                  </a:lnTo>
                  <a:lnTo>
                    <a:pt x="5731" y="28011"/>
                  </a:lnTo>
                  <a:lnTo>
                    <a:pt x="5817" y="28130"/>
                  </a:lnTo>
                  <a:lnTo>
                    <a:pt x="5915" y="28250"/>
                  </a:lnTo>
                  <a:lnTo>
                    <a:pt x="6034" y="28347"/>
                  </a:lnTo>
                  <a:lnTo>
                    <a:pt x="6153" y="28434"/>
                  </a:lnTo>
                  <a:lnTo>
                    <a:pt x="6272" y="28510"/>
                  </a:lnTo>
                  <a:lnTo>
                    <a:pt x="6413" y="28564"/>
                  </a:lnTo>
                  <a:lnTo>
                    <a:pt x="6554" y="28618"/>
                  </a:lnTo>
                  <a:lnTo>
                    <a:pt x="6695" y="28650"/>
                  </a:lnTo>
                  <a:lnTo>
                    <a:pt x="6835" y="28672"/>
                  </a:lnTo>
                  <a:lnTo>
                    <a:pt x="6987" y="28683"/>
                  </a:lnTo>
                  <a:lnTo>
                    <a:pt x="7139" y="28683"/>
                  </a:lnTo>
                  <a:lnTo>
                    <a:pt x="7301" y="28650"/>
                  </a:lnTo>
                  <a:lnTo>
                    <a:pt x="7453" y="28618"/>
                  </a:lnTo>
                  <a:lnTo>
                    <a:pt x="33016" y="20743"/>
                  </a:lnTo>
                  <a:lnTo>
                    <a:pt x="33167" y="20689"/>
                  </a:lnTo>
                  <a:lnTo>
                    <a:pt x="33308" y="20624"/>
                  </a:lnTo>
                  <a:lnTo>
                    <a:pt x="33438" y="20548"/>
                  </a:lnTo>
                  <a:lnTo>
                    <a:pt x="33557" y="20451"/>
                  </a:lnTo>
                  <a:lnTo>
                    <a:pt x="33665" y="20353"/>
                  </a:lnTo>
                  <a:lnTo>
                    <a:pt x="33763" y="20245"/>
                  </a:lnTo>
                  <a:lnTo>
                    <a:pt x="33850" y="20126"/>
                  </a:lnTo>
                  <a:lnTo>
                    <a:pt x="33925" y="19996"/>
                  </a:lnTo>
                  <a:lnTo>
                    <a:pt x="33990" y="19866"/>
                  </a:lnTo>
                  <a:lnTo>
                    <a:pt x="34045" y="19725"/>
                  </a:lnTo>
                  <a:lnTo>
                    <a:pt x="34077" y="19584"/>
                  </a:lnTo>
                  <a:lnTo>
                    <a:pt x="34099" y="19433"/>
                  </a:lnTo>
                  <a:lnTo>
                    <a:pt x="34110" y="19281"/>
                  </a:lnTo>
                  <a:lnTo>
                    <a:pt x="34099" y="19129"/>
                  </a:lnTo>
                  <a:lnTo>
                    <a:pt x="34077" y="18978"/>
                  </a:lnTo>
                  <a:lnTo>
                    <a:pt x="34034" y="18826"/>
                  </a:lnTo>
                  <a:lnTo>
                    <a:pt x="28575" y="1084"/>
                  </a:lnTo>
                  <a:lnTo>
                    <a:pt x="28531" y="943"/>
                  </a:lnTo>
                  <a:lnTo>
                    <a:pt x="28455" y="802"/>
                  </a:lnTo>
                  <a:lnTo>
                    <a:pt x="28380" y="672"/>
                  </a:lnTo>
                  <a:lnTo>
                    <a:pt x="28293" y="553"/>
                  </a:lnTo>
                  <a:lnTo>
                    <a:pt x="28185" y="445"/>
                  </a:lnTo>
                  <a:lnTo>
                    <a:pt x="28076" y="337"/>
                  </a:lnTo>
                  <a:lnTo>
                    <a:pt x="27957" y="250"/>
                  </a:lnTo>
                  <a:lnTo>
                    <a:pt x="27827" y="174"/>
                  </a:lnTo>
                  <a:lnTo>
                    <a:pt x="27697" y="120"/>
                  </a:lnTo>
                  <a:lnTo>
                    <a:pt x="27556" y="66"/>
                  </a:lnTo>
                  <a:lnTo>
                    <a:pt x="27416" y="33"/>
                  </a:lnTo>
                  <a:lnTo>
                    <a:pt x="27264" y="12"/>
                  </a:lnTo>
                  <a:lnTo>
                    <a:pt x="27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895;p45">
              <a:extLst>
                <a:ext uri="{FF2B5EF4-FFF2-40B4-BE49-F238E27FC236}">
                  <a16:creationId xmlns:a16="http://schemas.microsoft.com/office/drawing/2014/main" id="{3A455BE1-A29F-C4FA-5CCD-B1C50AEA77F8}"/>
                </a:ext>
              </a:extLst>
            </p:cNvPr>
            <p:cNvSpPr/>
            <p:nvPr/>
          </p:nvSpPr>
          <p:spPr>
            <a:xfrm flipH="1">
              <a:off x="5096244" y="4548470"/>
              <a:ext cx="406617" cy="181829"/>
            </a:xfrm>
            <a:custGeom>
              <a:avLst/>
              <a:gdLst/>
              <a:ahLst/>
              <a:cxnLst/>
              <a:rect l="l" t="t" r="r" b="b"/>
              <a:pathLst>
                <a:path w="29626" h="13248" extrusionOk="0">
                  <a:moveTo>
                    <a:pt x="28510" y="1"/>
                  </a:moveTo>
                  <a:lnTo>
                    <a:pt x="1" y="8774"/>
                  </a:lnTo>
                  <a:lnTo>
                    <a:pt x="1041" y="12165"/>
                  </a:lnTo>
                  <a:lnTo>
                    <a:pt x="1095" y="12316"/>
                  </a:lnTo>
                  <a:lnTo>
                    <a:pt x="1160" y="12446"/>
                  </a:lnTo>
                  <a:lnTo>
                    <a:pt x="1247" y="12576"/>
                  </a:lnTo>
                  <a:lnTo>
                    <a:pt x="1333" y="12695"/>
                  </a:lnTo>
                  <a:lnTo>
                    <a:pt x="1431" y="12815"/>
                  </a:lnTo>
                  <a:lnTo>
                    <a:pt x="1550" y="12912"/>
                  </a:lnTo>
                  <a:lnTo>
                    <a:pt x="1669" y="12999"/>
                  </a:lnTo>
                  <a:lnTo>
                    <a:pt x="1788" y="13075"/>
                  </a:lnTo>
                  <a:lnTo>
                    <a:pt x="1929" y="13129"/>
                  </a:lnTo>
                  <a:lnTo>
                    <a:pt x="2070" y="13183"/>
                  </a:lnTo>
                  <a:lnTo>
                    <a:pt x="2211" y="13215"/>
                  </a:lnTo>
                  <a:lnTo>
                    <a:pt x="2351" y="13237"/>
                  </a:lnTo>
                  <a:lnTo>
                    <a:pt x="2503" y="13248"/>
                  </a:lnTo>
                  <a:lnTo>
                    <a:pt x="2655" y="13248"/>
                  </a:lnTo>
                  <a:lnTo>
                    <a:pt x="2817" y="13215"/>
                  </a:lnTo>
                  <a:lnTo>
                    <a:pt x="2969" y="13183"/>
                  </a:lnTo>
                  <a:lnTo>
                    <a:pt x="28532" y="5308"/>
                  </a:lnTo>
                  <a:lnTo>
                    <a:pt x="28683" y="5254"/>
                  </a:lnTo>
                  <a:lnTo>
                    <a:pt x="28824" y="5189"/>
                  </a:lnTo>
                  <a:lnTo>
                    <a:pt x="28954" y="5113"/>
                  </a:lnTo>
                  <a:lnTo>
                    <a:pt x="29073" y="5016"/>
                  </a:lnTo>
                  <a:lnTo>
                    <a:pt x="29181" y="4918"/>
                  </a:lnTo>
                  <a:lnTo>
                    <a:pt x="29279" y="4810"/>
                  </a:lnTo>
                  <a:lnTo>
                    <a:pt x="29366" y="4691"/>
                  </a:lnTo>
                  <a:lnTo>
                    <a:pt x="29441" y="4561"/>
                  </a:lnTo>
                  <a:lnTo>
                    <a:pt x="29506" y="4431"/>
                  </a:lnTo>
                  <a:lnTo>
                    <a:pt x="29561" y="4290"/>
                  </a:lnTo>
                  <a:lnTo>
                    <a:pt x="29593" y="4149"/>
                  </a:lnTo>
                  <a:lnTo>
                    <a:pt x="29615" y="3998"/>
                  </a:lnTo>
                  <a:lnTo>
                    <a:pt x="29626" y="3846"/>
                  </a:lnTo>
                  <a:lnTo>
                    <a:pt x="29615" y="3694"/>
                  </a:lnTo>
                  <a:lnTo>
                    <a:pt x="29593" y="3543"/>
                  </a:lnTo>
                  <a:lnTo>
                    <a:pt x="29550" y="3391"/>
                  </a:lnTo>
                  <a:lnTo>
                    <a:pt x="2851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896;p45">
              <a:extLst>
                <a:ext uri="{FF2B5EF4-FFF2-40B4-BE49-F238E27FC236}">
                  <a16:creationId xmlns:a16="http://schemas.microsoft.com/office/drawing/2014/main" id="{BD40AA52-50FA-BDE0-C792-BE40951DE41E}"/>
                </a:ext>
              </a:extLst>
            </p:cNvPr>
            <p:cNvSpPr/>
            <p:nvPr/>
          </p:nvSpPr>
          <p:spPr>
            <a:xfrm flipH="1">
              <a:off x="5255907" y="4579846"/>
              <a:ext cx="100069" cy="65866"/>
            </a:xfrm>
            <a:custGeom>
              <a:avLst/>
              <a:gdLst/>
              <a:ahLst/>
              <a:cxnLst/>
              <a:rect l="l" t="t" r="r" b="b"/>
              <a:pathLst>
                <a:path w="7291" h="4799" extrusionOk="0">
                  <a:moveTo>
                    <a:pt x="6413" y="0"/>
                  </a:moveTo>
                  <a:lnTo>
                    <a:pt x="1" y="1972"/>
                  </a:lnTo>
                  <a:lnTo>
                    <a:pt x="867" y="4799"/>
                  </a:lnTo>
                  <a:lnTo>
                    <a:pt x="7290" y="2827"/>
                  </a:lnTo>
                  <a:lnTo>
                    <a:pt x="6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897;p45">
              <a:extLst>
                <a:ext uri="{FF2B5EF4-FFF2-40B4-BE49-F238E27FC236}">
                  <a16:creationId xmlns:a16="http://schemas.microsoft.com/office/drawing/2014/main" id="{BDF39743-357F-D0BD-3E94-0DE6AAF52561}"/>
                </a:ext>
              </a:extLst>
            </p:cNvPr>
            <p:cNvSpPr/>
            <p:nvPr/>
          </p:nvSpPr>
          <p:spPr>
            <a:xfrm flipH="1">
              <a:off x="5142621" y="4347179"/>
              <a:ext cx="114782" cy="292288"/>
            </a:xfrm>
            <a:custGeom>
              <a:avLst/>
              <a:gdLst/>
              <a:ahLst/>
              <a:cxnLst/>
              <a:rect l="l" t="t" r="r" b="b"/>
              <a:pathLst>
                <a:path w="8363" h="21296" extrusionOk="0">
                  <a:moveTo>
                    <a:pt x="1993" y="1"/>
                  </a:moveTo>
                  <a:lnTo>
                    <a:pt x="0" y="618"/>
                  </a:lnTo>
                  <a:lnTo>
                    <a:pt x="6369" y="21296"/>
                  </a:lnTo>
                  <a:lnTo>
                    <a:pt x="8362" y="20689"/>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898;p45">
              <a:extLst>
                <a:ext uri="{FF2B5EF4-FFF2-40B4-BE49-F238E27FC236}">
                  <a16:creationId xmlns:a16="http://schemas.microsoft.com/office/drawing/2014/main" id="{0C2A4594-426B-8A5B-7EB9-FB4C298ACCF1}"/>
                </a:ext>
              </a:extLst>
            </p:cNvPr>
            <p:cNvSpPr/>
            <p:nvPr/>
          </p:nvSpPr>
          <p:spPr>
            <a:xfrm flipH="1">
              <a:off x="5403382" y="4427457"/>
              <a:ext cx="114631" cy="292288"/>
            </a:xfrm>
            <a:custGeom>
              <a:avLst/>
              <a:gdLst/>
              <a:ahLst/>
              <a:cxnLst/>
              <a:rect l="l" t="t" r="r" b="b"/>
              <a:pathLst>
                <a:path w="8352" h="21296" extrusionOk="0">
                  <a:moveTo>
                    <a:pt x="1993" y="1"/>
                  </a:moveTo>
                  <a:lnTo>
                    <a:pt x="0" y="618"/>
                  </a:lnTo>
                  <a:lnTo>
                    <a:pt x="6358" y="21296"/>
                  </a:lnTo>
                  <a:lnTo>
                    <a:pt x="8351" y="20678"/>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899;p45">
              <a:extLst>
                <a:ext uri="{FF2B5EF4-FFF2-40B4-BE49-F238E27FC236}">
                  <a16:creationId xmlns:a16="http://schemas.microsoft.com/office/drawing/2014/main" id="{526D6618-0FA9-9B8B-ABCF-19D3C9F7FC6B}"/>
                </a:ext>
              </a:extLst>
            </p:cNvPr>
            <p:cNvSpPr/>
            <p:nvPr/>
          </p:nvSpPr>
          <p:spPr>
            <a:xfrm flipH="1">
              <a:off x="5410821" y="4336337"/>
              <a:ext cx="29893" cy="73003"/>
            </a:xfrm>
            <a:custGeom>
              <a:avLst/>
              <a:gdLst/>
              <a:ahLst/>
              <a:cxnLst/>
              <a:rect l="l" t="t" r="r" b="b"/>
              <a:pathLst>
                <a:path w="2178" h="5319" extrusionOk="0">
                  <a:moveTo>
                    <a:pt x="1831" y="0"/>
                  </a:moveTo>
                  <a:lnTo>
                    <a:pt x="1679" y="65"/>
                  </a:lnTo>
                  <a:lnTo>
                    <a:pt x="1539" y="141"/>
                  </a:lnTo>
                  <a:lnTo>
                    <a:pt x="1409" y="217"/>
                  </a:lnTo>
                  <a:lnTo>
                    <a:pt x="1279" y="293"/>
                  </a:lnTo>
                  <a:lnTo>
                    <a:pt x="1073" y="444"/>
                  </a:lnTo>
                  <a:lnTo>
                    <a:pt x="889" y="617"/>
                  </a:lnTo>
                  <a:lnTo>
                    <a:pt x="715" y="791"/>
                  </a:lnTo>
                  <a:lnTo>
                    <a:pt x="564" y="986"/>
                  </a:lnTo>
                  <a:lnTo>
                    <a:pt x="466" y="1127"/>
                  </a:lnTo>
                  <a:lnTo>
                    <a:pt x="380" y="1267"/>
                  </a:lnTo>
                  <a:lnTo>
                    <a:pt x="304" y="1408"/>
                  </a:lnTo>
                  <a:lnTo>
                    <a:pt x="228" y="1560"/>
                  </a:lnTo>
                  <a:lnTo>
                    <a:pt x="174" y="1722"/>
                  </a:lnTo>
                  <a:lnTo>
                    <a:pt x="120" y="1874"/>
                  </a:lnTo>
                  <a:lnTo>
                    <a:pt x="76" y="2036"/>
                  </a:lnTo>
                  <a:lnTo>
                    <a:pt x="44" y="2199"/>
                  </a:lnTo>
                  <a:lnTo>
                    <a:pt x="11" y="2372"/>
                  </a:lnTo>
                  <a:lnTo>
                    <a:pt x="1" y="2535"/>
                  </a:lnTo>
                  <a:lnTo>
                    <a:pt x="1" y="2708"/>
                  </a:lnTo>
                  <a:lnTo>
                    <a:pt x="1" y="2881"/>
                  </a:lnTo>
                  <a:lnTo>
                    <a:pt x="11" y="3055"/>
                  </a:lnTo>
                  <a:lnTo>
                    <a:pt x="44" y="3228"/>
                  </a:lnTo>
                  <a:lnTo>
                    <a:pt x="76" y="3401"/>
                  </a:lnTo>
                  <a:lnTo>
                    <a:pt x="131" y="3574"/>
                  </a:lnTo>
                  <a:lnTo>
                    <a:pt x="661" y="5318"/>
                  </a:lnTo>
                  <a:lnTo>
                    <a:pt x="1820" y="4961"/>
                  </a:lnTo>
                  <a:lnTo>
                    <a:pt x="1290" y="3217"/>
                  </a:lnTo>
                  <a:lnTo>
                    <a:pt x="1246" y="3076"/>
                  </a:lnTo>
                  <a:lnTo>
                    <a:pt x="1225" y="2946"/>
                  </a:lnTo>
                  <a:lnTo>
                    <a:pt x="1214" y="2805"/>
                  </a:lnTo>
                  <a:lnTo>
                    <a:pt x="1214" y="2675"/>
                  </a:lnTo>
                  <a:lnTo>
                    <a:pt x="1225" y="2545"/>
                  </a:lnTo>
                  <a:lnTo>
                    <a:pt x="1235" y="2416"/>
                  </a:lnTo>
                  <a:lnTo>
                    <a:pt x="1268" y="2286"/>
                  </a:lnTo>
                  <a:lnTo>
                    <a:pt x="1300" y="2156"/>
                  </a:lnTo>
                  <a:lnTo>
                    <a:pt x="1344" y="2047"/>
                  </a:lnTo>
                  <a:lnTo>
                    <a:pt x="1398" y="1950"/>
                  </a:lnTo>
                  <a:lnTo>
                    <a:pt x="1452" y="1841"/>
                  </a:lnTo>
                  <a:lnTo>
                    <a:pt x="1517" y="1744"/>
                  </a:lnTo>
                  <a:lnTo>
                    <a:pt x="1582" y="1646"/>
                  </a:lnTo>
                  <a:lnTo>
                    <a:pt x="1658" y="1560"/>
                  </a:lnTo>
                  <a:lnTo>
                    <a:pt x="1744" y="1473"/>
                  </a:lnTo>
                  <a:lnTo>
                    <a:pt x="1831" y="1397"/>
                  </a:lnTo>
                  <a:lnTo>
                    <a:pt x="1842" y="1322"/>
                  </a:lnTo>
                  <a:lnTo>
                    <a:pt x="1864" y="1289"/>
                  </a:lnTo>
                  <a:lnTo>
                    <a:pt x="1896" y="1224"/>
                  </a:lnTo>
                  <a:lnTo>
                    <a:pt x="1950" y="1127"/>
                  </a:lnTo>
                  <a:lnTo>
                    <a:pt x="2048" y="867"/>
                  </a:lnTo>
                  <a:lnTo>
                    <a:pt x="2178" y="509"/>
                  </a:lnTo>
                  <a:lnTo>
                    <a:pt x="2069" y="358"/>
                  </a:lnTo>
                  <a:lnTo>
                    <a:pt x="18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900;p45">
              <a:extLst>
                <a:ext uri="{FF2B5EF4-FFF2-40B4-BE49-F238E27FC236}">
                  <a16:creationId xmlns:a16="http://schemas.microsoft.com/office/drawing/2014/main" id="{D7C2281E-F8E1-E094-B098-38DAFF20C376}"/>
                </a:ext>
              </a:extLst>
            </p:cNvPr>
            <p:cNvSpPr/>
            <p:nvPr/>
          </p:nvSpPr>
          <p:spPr>
            <a:xfrm flipH="1">
              <a:off x="5406800" y="4388368"/>
              <a:ext cx="37785" cy="23648"/>
            </a:xfrm>
            <a:custGeom>
              <a:avLst/>
              <a:gdLst/>
              <a:ahLst/>
              <a:cxnLst/>
              <a:rect l="l" t="t" r="r" b="b"/>
              <a:pathLst>
                <a:path w="2753" h="1723" extrusionOk="0">
                  <a:moveTo>
                    <a:pt x="2449" y="0"/>
                  </a:moveTo>
                  <a:lnTo>
                    <a:pt x="1" y="758"/>
                  </a:lnTo>
                  <a:lnTo>
                    <a:pt x="304" y="1722"/>
                  </a:lnTo>
                  <a:lnTo>
                    <a:pt x="2752" y="964"/>
                  </a:lnTo>
                  <a:lnTo>
                    <a:pt x="2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901;p45">
              <a:extLst>
                <a:ext uri="{FF2B5EF4-FFF2-40B4-BE49-F238E27FC236}">
                  <a16:creationId xmlns:a16="http://schemas.microsoft.com/office/drawing/2014/main" id="{C296EAD7-B8E5-61E7-7A9B-99D613F7E519}"/>
                </a:ext>
              </a:extLst>
            </p:cNvPr>
            <p:cNvSpPr/>
            <p:nvPr/>
          </p:nvSpPr>
          <p:spPr>
            <a:xfrm flipH="1">
              <a:off x="6398541" y="3790590"/>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902;p45">
              <a:extLst>
                <a:ext uri="{FF2B5EF4-FFF2-40B4-BE49-F238E27FC236}">
                  <a16:creationId xmlns:a16="http://schemas.microsoft.com/office/drawing/2014/main" id="{B47D7018-E3E5-DF3C-F0AA-C7A1972EFA0D}"/>
                </a:ext>
              </a:extLst>
            </p:cNvPr>
            <p:cNvSpPr/>
            <p:nvPr/>
          </p:nvSpPr>
          <p:spPr>
            <a:xfrm flipH="1">
              <a:off x="6480603" y="3793115"/>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903;p45">
              <a:extLst>
                <a:ext uri="{FF2B5EF4-FFF2-40B4-BE49-F238E27FC236}">
                  <a16:creationId xmlns:a16="http://schemas.microsoft.com/office/drawing/2014/main" id="{2FEF061D-A060-292C-3A66-5B793C010FF2}"/>
                </a:ext>
              </a:extLst>
            </p:cNvPr>
            <p:cNvSpPr/>
            <p:nvPr/>
          </p:nvSpPr>
          <p:spPr>
            <a:xfrm flipH="1">
              <a:off x="5897990" y="3818232"/>
              <a:ext cx="550674" cy="235054"/>
            </a:xfrm>
            <a:custGeom>
              <a:avLst/>
              <a:gdLst/>
              <a:ahLst/>
              <a:cxnLst/>
              <a:rect l="l" t="t" r="r" b="b"/>
              <a:pathLst>
                <a:path w="40122" h="17126" extrusionOk="0">
                  <a:moveTo>
                    <a:pt x="38247" y="1"/>
                  </a:moveTo>
                  <a:lnTo>
                    <a:pt x="35865" y="1203"/>
                  </a:lnTo>
                  <a:lnTo>
                    <a:pt x="30460" y="3922"/>
                  </a:lnTo>
                  <a:lnTo>
                    <a:pt x="27448" y="5428"/>
                  </a:lnTo>
                  <a:lnTo>
                    <a:pt x="24675" y="6814"/>
                  </a:lnTo>
                  <a:lnTo>
                    <a:pt x="22444" y="7908"/>
                  </a:lnTo>
                  <a:lnTo>
                    <a:pt x="21653" y="8298"/>
                  </a:lnTo>
                  <a:lnTo>
                    <a:pt x="21112" y="8547"/>
                  </a:lnTo>
                  <a:lnTo>
                    <a:pt x="21003" y="8580"/>
                  </a:lnTo>
                  <a:lnTo>
                    <a:pt x="20884" y="8601"/>
                  </a:lnTo>
                  <a:lnTo>
                    <a:pt x="20744" y="8612"/>
                  </a:lnTo>
                  <a:lnTo>
                    <a:pt x="20581" y="8612"/>
                  </a:lnTo>
                  <a:lnTo>
                    <a:pt x="20397" y="8590"/>
                  </a:lnTo>
                  <a:lnTo>
                    <a:pt x="20202" y="8558"/>
                  </a:lnTo>
                  <a:lnTo>
                    <a:pt x="19996" y="8515"/>
                  </a:lnTo>
                  <a:lnTo>
                    <a:pt x="19769" y="8460"/>
                  </a:lnTo>
                  <a:lnTo>
                    <a:pt x="19530" y="8395"/>
                  </a:lnTo>
                  <a:lnTo>
                    <a:pt x="19281" y="8320"/>
                  </a:lnTo>
                  <a:lnTo>
                    <a:pt x="18740" y="8146"/>
                  </a:lnTo>
                  <a:lnTo>
                    <a:pt x="18155" y="7919"/>
                  </a:lnTo>
                  <a:lnTo>
                    <a:pt x="17527" y="7670"/>
                  </a:lnTo>
                  <a:lnTo>
                    <a:pt x="16866" y="7377"/>
                  </a:lnTo>
                  <a:lnTo>
                    <a:pt x="16173" y="7063"/>
                  </a:lnTo>
                  <a:lnTo>
                    <a:pt x="15458" y="6727"/>
                  </a:lnTo>
                  <a:lnTo>
                    <a:pt x="14721" y="6370"/>
                  </a:lnTo>
                  <a:lnTo>
                    <a:pt x="13963" y="5991"/>
                  </a:lnTo>
                  <a:lnTo>
                    <a:pt x="13205" y="5612"/>
                  </a:lnTo>
                  <a:lnTo>
                    <a:pt x="11667" y="4810"/>
                  </a:lnTo>
                  <a:lnTo>
                    <a:pt x="10161" y="3998"/>
                  </a:lnTo>
                  <a:lnTo>
                    <a:pt x="8720" y="3196"/>
                  </a:lnTo>
                  <a:lnTo>
                    <a:pt x="7388" y="2449"/>
                  </a:lnTo>
                  <a:lnTo>
                    <a:pt x="6207" y="1766"/>
                  </a:lnTo>
                  <a:lnTo>
                    <a:pt x="4442" y="748"/>
                  </a:lnTo>
                  <a:lnTo>
                    <a:pt x="3792" y="358"/>
                  </a:lnTo>
                  <a:lnTo>
                    <a:pt x="846" y="6402"/>
                  </a:lnTo>
                  <a:lnTo>
                    <a:pt x="1" y="8125"/>
                  </a:lnTo>
                  <a:lnTo>
                    <a:pt x="737" y="8504"/>
                  </a:lnTo>
                  <a:lnTo>
                    <a:pt x="1593" y="8948"/>
                  </a:lnTo>
                  <a:lnTo>
                    <a:pt x="2720" y="9522"/>
                  </a:lnTo>
                  <a:lnTo>
                    <a:pt x="4074" y="10193"/>
                  </a:lnTo>
                  <a:lnTo>
                    <a:pt x="5612" y="10952"/>
                  </a:lnTo>
                  <a:lnTo>
                    <a:pt x="7301" y="11764"/>
                  </a:lnTo>
                  <a:lnTo>
                    <a:pt x="9089" y="12598"/>
                  </a:lnTo>
                  <a:lnTo>
                    <a:pt x="10009" y="13020"/>
                  </a:lnTo>
                  <a:lnTo>
                    <a:pt x="10941" y="13432"/>
                  </a:lnTo>
                  <a:lnTo>
                    <a:pt x="11872" y="13844"/>
                  </a:lnTo>
                  <a:lnTo>
                    <a:pt x="12804" y="14244"/>
                  </a:lnTo>
                  <a:lnTo>
                    <a:pt x="13735" y="14634"/>
                  </a:lnTo>
                  <a:lnTo>
                    <a:pt x="14645" y="15003"/>
                  </a:lnTo>
                  <a:lnTo>
                    <a:pt x="15555" y="15360"/>
                  </a:lnTo>
                  <a:lnTo>
                    <a:pt x="16433" y="15685"/>
                  </a:lnTo>
                  <a:lnTo>
                    <a:pt x="17277" y="15988"/>
                  </a:lnTo>
                  <a:lnTo>
                    <a:pt x="18101" y="16270"/>
                  </a:lnTo>
                  <a:lnTo>
                    <a:pt x="18880" y="16508"/>
                  </a:lnTo>
                  <a:lnTo>
                    <a:pt x="19628" y="16714"/>
                  </a:lnTo>
                  <a:lnTo>
                    <a:pt x="19974" y="16812"/>
                  </a:lnTo>
                  <a:lnTo>
                    <a:pt x="20321" y="16887"/>
                  </a:lnTo>
                  <a:lnTo>
                    <a:pt x="20646" y="16952"/>
                  </a:lnTo>
                  <a:lnTo>
                    <a:pt x="20960" y="17017"/>
                  </a:lnTo>
                  <a:lnTo>
                    <a:pt x="21253" y="17061"/>
                  </a:lnTo>
                  <a:lnTo>
                    <a:pt x="21534" y="17093"/>
                  </a:lnTo>
                  <a:lnTo>
                    <a:pt x="21805" y="17115"/>
                  </a:lnTo>
                  <a:lnTo>
                    <a:pt x="22054" y="17126"/>
                  </a:lnTo>
                  <a:lnTo>
                    <a:pt x="22433" y="17115"/>
                  </a:lnTo>
                  <a:lnTo>
                    <a:pt x="22823" y="17093"/>
                  </a:lnTo>
                  <a:lnTo>
                    <a:pt x="23246" y="17039"/>
                  </a:lnTo>
                  <a:lnTo>
                    <a:pt x="23679" y="16974"/>
                  </a:lnTo>
                  <a:lnTo>
                    <a:pt x="24145" y="16877"/>
                  </a:lnTo>
                  <a:lnTo>
                    <a:pt x="24621" y="16779"/>
                  </a:lnTo>
                  <a:lnTo>
                    <a:pt x="25109" y="16649"/>
                  </a:lnTo>
                  <a:lnTo>
                    <a:pt x="25618" y="16519"/>
                  </a:lnTo>
                  <a:lnTo>
                    <a:pt x="26138" y="16357"/>
                  </a:lnTo>
                  <a:lnTo>
                    <a:pt x="26668" y="16194"/>
                  </a:lnTo>
                  <a:lnTo>
                    <a:pt x="27199" y="16021"/>
                  </a:lnTo>
                  <a:lnTo>
                    <a:pt x="27752" y="15826"/>
                  </a:lnTo>
                  <a:lnTo>
                    <a:pt x="28304" y="15631"/>
                  </a:lnTo>
                  <a:lnTo>
                    <a:pt x="28867" y="15414"/>
                  </a:lnTo>
                  <a:lnTo>
                    <a:pt x="29983" y="14970"/>
                  </a:lnTo>
                  <a:lnTo>
                    <a:pt x="31109" y="14504"/>
                  </a:lnTo>
                  <a:lnTo>
                    <a:pt x="32225" y="14028"/>
                  </a:lnTo>
                  <a:lnTo>
                    <a:pt x="33319" y="13540"/>
                  </a:lnTo>
                  <a:lnTo>
                    <a:pt x="34370" y="13053"/>
                  </a:lnTo>
                  <a:lnTo>
                    <a:pt x="35366" y="12576"/>
                  </a:lnTo>
                  <a:lnTo>
                    <a:pt x="36309" y="12121"/>
                  </a:lnTo>
                  <a:lnTo>
                    <a:pt x="37175" y="11688"/>
                  </a:lnTo>
                  <a:lnTo>
                    <a:pt x="37955" y="11298"/>
                  </a:lnTo>
                  <a:lnTo>
                    <a:pt x="38854" y="10832"/>
                  </a:lnTo>
                  <a:lnTo>
                    <a:pt x="39536" y="10475"/>
                  </a:lnTo>
                  <a:lnTo>
                    <a:pt x="40121" y="10161"/>
                  </a:lnTo>
                  <a:lnTo>
                    <a:pt x="38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904;p45">
              <a:extLst>
                <a:ext uri="{FF2B5EF4-FFF2-40B4-BE49-F238E27FC236}">
                  <a16:creationId xmlns:a16="http://schemas.microsoft.com/office/drawing/2014/main" id="{C7F907B2-4D0F-92D1-7662-899B39A8B042}"/>
                </a:ext>
              </a:extLst>
            </p:cNvPr>
            <p:cNvSpPr/>
            <p:nvPr/>
          </p:nvSpPr>
          <p:spPr>
            <a:xfrm flipH="1">
              <a:off x="5919703" y="3906099"/>
              <a:ext cx="528962" cy="147187"/>
            </a:xfrm>
            <a:custGeom>
              <a:avLst/>
              <a:gdLst/>
              <a:ahLst/>
              <a:cxnLst/>
              <a:rect l="l" t="t" r="r" b="b"/>
              <a:pathLst>
                <a:path w="38540" h="10724" extrusionOk="0">
                  <a:moveTo>
                    <a:pt x="846" y="0"/>
                  </a:moveTo>
                  <a:lnTo>
                    <a:pt x="1" y="1723"/>
                  </a:lnTo>
                  <a:lnTo>
                    <a:pt x="737" y="2102"/>
                  </a:lnTo>
                  <a:lnTo>
                    <a:pt x="1593" y="2546"/>
                  </a:lnTo>
                  <a:lnTo>
                    <a:pt x="2720" y="3120"/>
                  </a:lnTo>
                  <a:lnTo>
                    <a:pt x="4074" y="3791"/>
                  </a:lnTo>
                  <a:lnTo>
                    <a:pt x="5612" y="4550"/>
                  </a:lnTo>
                  <a:lnTo>
                    <a:pt x="7301" y="5362"/>
                  </a:lnTo>
                  <a:lnTo>
                    <a:pt x="9089" y="6196"/>
                  </a:lnTo>
                  <a:lnTo>
                    <a:pt x="10009" y="6618"/>
                  </a:lnTo>
                  <a:lnTo>
                    <a:pt x="10941" y="7030"/>
                  </a:lnTo>
                  <a:lnTo>
                    <a:pt x="11872" y="7442"/>
                  </a:lnTo>
                  <a:lnTo>
                    <a:pt x="12804" y="7842"/>
                  </a:lnTo>
                  <a:lnTo>
                    <a:pt x="13735" y="8232"/>
                  </a:lnTo>
                  <a:lnTo>
                    <a:pt x="14645" y="8601"/>
                  </a:lnTo>
                  <a:lnTo>
                    <a:pt x="15555" y="8958"/>
                  </a:lnTo>
                  <a:lnTo>
                    <a:pt x="16433" y="9283"/>
                  </a:lnTo>
                  <a:lnTo>
                    <a:pt x="17277" y="9586"/>
                  </a:lnTo>
                  <a:lnTo>
                    <a:pt x="18101" y="9868"/>
                  </a:lnTo>
                  <a:lnTo>
                    <a:pt x="18880" y="10106"/>
                  </a:lnTo>
                  <a:lnTo>
                    <a:pt x="19628" y="10312"/>
                  </a:lnTo>
                  <a:lnTo>
                    <a:pt x="19974" y="10410"/>
                  </a:lnTo>
                  <a:lnTo>
                    <a:pt x="20321" y="10485"/>
                  </a:lnTo>
                  <a:lnTo>
                    <a:pt x="20646" y="10550"/>
                  </a:lnTo>
                  <a:lnTo>
                    <a:pt x="20960" y="10615"/>
                  </a:lnTo>
                  <a:lnTo>
                    <a:pt x="21253" y="10659"/>
                  </a:lnTo>
                  <a:lnTo>
                    <a:pt x="21534" y="10691"/>
                  </a:lnTo>
                  <a:lnTo>
                    <a:pt x="21805" y="10713"/>
                  </a:lnTo>
                  <a:lnTo>
                    <a:pt x="22054" y="10724"/>
                  </a:lnTo>
                  <a:lnTo>
                    <a:pt x="22433" y="10713"/>
                  </a:lnTo>
                  <a:lnTo>
                    <a:pt x="22823" y="10691"/>
                  </a:lnTo>
                  <a:lnTo>
                    <a:pt x="23246" y="10637"/>
                  </a:lnTo>
                  <a:lnTo>
                    <a:pt x="23679" y="10572"/>
                  </a:lnTo>
                  <a:lnTo>
                    <a:pt x="24145" y="10475"/>
                  </a:lnTo>
                  <a:lnTo>
                    <a:pt x="24621" y="10377"/>
                  </a:lnTo>
                  <a:lnTo>
                    <a:pt x="25109" y="10247"/>
                  </a:lnTo>
                  <a:lnTo>
                    <a:pt x="25618" y="10117"/>
                  </a:lnTo>
                  <a:lnTo>
                    <a:pt x="26138" y="9955"/>
                  </a:lnTo>
                  <a:lnTo>
                    <a:pt x="26668" y="9792"/>
                  </a:lnTo>
                  <a:lnTo>
                    <a:pt x="27199" y="9619"/>
                  </a:lnTo>
                  <a:lnTo>
                    <a:pt x="27752" y="9424"/>
                  </a:lnTo>
                  <a:lnTo>
                    <a:pt x="28304" y="9229"/>
                  </a:lnTo>
                  <a:lnTo>
                    <a:pt x="28867" y="9012"/>
                  </a:lnTo>
                  <a:lnTo>
                    <a:pt x="29983" y="8568"/>
                  </a:lnTo>
                  <a:lnTo>
                    <a:pt x="31109" y="8102"/>
                  </a:lnTo>
                  <a:lnTo>
                    <a:pt x="32225" y="7626"/>
                  </a:lnTo>
                  <a:lnTo>
                    <a:pt x="33319" y="7138"/>
                  </a:lnTo>
                  <a:lnTo>
                    <a:pt x="34370" y="6651"/>
                  </a:lnTo>
                  <a:lnTo>
                    <a:pt x="35366" y="6174"/>
                  </a:lnTo>
                  <a:lnTo>
                    <a:pt x="36309" y="5719"/>
                  </a:lnTo>
                  <a:lnTo>
                    <a:pt x="37175" y="5286"/>
                  </a:lnTo>
                  <a:lnTo>
                    <a:pt x="37955" y="4896"/>
                  </a:lnTo>
                  <a:lnTo>
                    <a:pt x="38540" y="3066"/>
                  </a:lnTo>
                  <a:lnTo>
                    <a:pt x="37998" y="3326"/>
                  </a:lnTo>
                  <a:lnTo>
                    <a:pt x="36547" y="3986"/>
                  </a:lnTo>
                  <a:lnTo>
                    <a:pt x="35540" y="4430"/>
                  </a:lnTo>
                  <a:lnTo>
                    <a:pt x="34402" y="4929"/>
                  </a:lnTo>
                  <a:lnTo>
                    <a:pt x="33157" y="5459"/>
                  </a:lnTo>
                  <a:lnTo>
                    <a:pt x="31813" y="6012"/>
                  </a:lnTo>
                  <a:lnTo>
                    <a:pt x="30438" y="6564"/>
                  </a:lnTo>
                  <a:lnTo>
                    <a:pt x="29734" y="6835"/>
                  </a:lnTo>
                  <a:lnTo>
                    <a:pt x="29030" y="7095"/>
                  </a:lnTo>
                  <a:lnTo>
                    <a:pt x="28326" y="7355"/>
                  </a:lnTo>
                  <a:lnTo>
                    <a:pt x="27622" y="7593"/>
                  </a:lnTo>
                  <a:lnTo>
                    <a:pt x="26939" y="7832"/>
                  </a:lnTo>
                  <a:lnTo>
                    <a:pt x="26257" y="8048"/>
                  </a:lnTo>
                  <a:lnTo>
                    <a:pt x="25596" y="8254"/>
                  </a:lnTo>
                  <a:lnTo>
                    <a:pt x="24957" y="8438"/>
                  </a:lnTo>
                  <a:lnTo>
                    <a:pt x="24340" y="8601"/>
                  </a:lnTo>
                  <a:lnTo>
                    <a:pt x="23755" y="8731"/>
                  </a:lnTo>
                  <a:lnTo>
                    <a:pt x="23202" y="8850"/>
                  </a:lnTo>
                  <a:lnTo>
                    <a:pt x="22682" y="8936"/>
                  </a:lnTo>
                  <a:lnTo>
                    <a:pt x="22195" y="8991"/>
                  </a:lnTo>
                  <a:lnTo>
                    <a:pt x="21968" y="9012"/>
                  </a:lnTo>
                  <a:lnTo>
                    <a:pt x="21556" y="9012"/>
                  </a:lnTo>
                  <a:lnTo>
                    <a:pt x="21350" y="9001"/>
                  </a:lnTo>
                  <a:lnTo>
                    <a:pt x="21123" y="8980"/>
                  </a:lnTo>
                  <a:lnTo>
                    <a:pt x="20884" y="8947"/>
                  </a:lnTo>
                  <a:lnTo>
                    <a:pt x="20635" y="8904"/>
                  </a:lnTo>
                  <a:lnTo>
                    <a:pt x="20364" y="8850"/>
                  </a:lnTo>
                  <a:lnTo>
                    <a:pt x="19801" y="8709"/>
                  </a:lnTo>
                  <a:lnTo>
                    <a:pt x="19195" y="8536"/>
                  </a:lnTo>
                  <a:lnTo>
                    <a:pt x="18545" y="8330"/>
                  </a:lnTo>
                  <a:lnTo>
                    <a:pt x="17862" y="8102"/>
                  </a:lnTo>
                  <a:lnTo>
                    <a:pt x="17147" y="7842"/>
                  </a:lnTo>
                  <a:lnTo>
                    <a:pt x="16400" y="7550"/>
                  </a:lnTo>
                  <a:lnTo>
                    <a:pt x="15631" y="7247"/>
                  </a:lnTo>
                  <a:lnTo>
                    <a:pt x="14840" y="6911"/>
                  </a:lnTo>
                  <a:lnTo>
                    <a:pt x="14039" y="6575"/>
                  </a:lnTo>
                  <a:lnTo>
                    <a:pt x="13226" y="6207"/>
                  </a:lnTo>
                  <a:lnTo>
                    <a:pt x="12403" y="5839"/>
                  </a:lnTo>
                  <a:lnTo>
                    <a:pt x="11580" y="5459"/>
                  </a:lnTo>
                  <a:lnTo>
                    <a:pt x="10757" y="5070"/>
                  </a:lnTo>
                  <a:lnTo>
                    <a:pt x="9121" y="4279"/>
                  </a:lnTo>
                  <a:lnTo>
                    <a:pt x="7529" y="3499"/>
                  </a:lnTo>
                  <a:lnTo>
                    <a:pt x="6023" y="2730"/>
                  </a:lnTo>
                  <a:lnTo>
                    <a:pt x="4637" y="2015"/>
                  </a:lnTo>
                  <a:lnTo>
                    <a:pt x="3391" y="1365"/>
                  </a:lnTo>
                  <a:lnTo>
                    <a:pt x="2319" y="791"/>
                  </a:lnTo>
                  <a:lnTo>
                    <a:pt x="84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905;p45">
              <a:extLst>
                <a:ext uri="{FF2B5EF4-FFF2-40B4-BE49-F238E27FC236}">
                  <a16:creationId xmlns:a16="http://schemas.microsoft.com/office/drawing/2014/main" id="{6C5A2489-86CE-E2DD-250A-E7E03C64B1E8}"/>
                </a:ext>
              </a:extLst>
            </p:cNvPr>
            <p:cNvSpPr/>
            <p:nvPr/>
          </p:nvSpPr>
          <p:spPr>
            <a:xfrm flipH="1">
              <a:off x="5937545" y="4959249"/>
              <a:ext cx="245760" cy="126819"/>
            </a:xfrm>
            <a:custGeom>
              <a:avLst/>
              <a:gdLst/>
              <a:ahLst/>
              <a:cxnLst/>
              <a:rect l="l" t="t" r="r" b="b"/>
              <a:pathLst>
                <a:path w="17906" h="9240" extrusionOk="0">
                  <a:moveTo>
                    <a:pt x="10540" y="0"/>
                  </a:moveTo>
                  <a:lnTo>
                    <a:pt x="10355" y="217"/>
                  </a:lnTo>
                  <a:lnTo>
                    <a:pt x="10096" y="509"/>
                  </a:lnTo>
                  <a:lnTo>
                    <a:pt x="9803" y="834"/>
                  </a:lnTo>
                  <a:lnTo>
                    <a:pt x="9456" y="1181"/>
                  </a:lnTo>
                  <a:lnTo>
                    <a:pt x="9272" y="1354"/>
                  </a:lnTo>
                  <a:lnTo>
                    <a:pt x="9088" y="1517"/>
                  </a:lnTo>
                  <a:lnTo>
                    <a:pt x="8893" y="1679"/>
                  </a:lnTo>
                  <a:lnTo>
                    <a:pt x="8687" y="1841"/>
                  </a:lnTo>
                  <a:lnTo>
                    <a:pt x="8492" y="1982"/>
                  </a:lnTo>
                  <a:lnTo>
                    <a:pt x="8287" y="2123"/>
                  </a:lnTo>
                  <a:lnTo>
                    <a:pt x="8092" y="2231"/>
                  </a:lnTo>
                  <a:lnTo>
                    <a:pt x="7886" y="2329"/>
                  </a:lnTo>
                  <a:lnTo>
                    <a:pt x="7756" y="2383"/>
                  </a:lnTo>
                  <a:lnTo>
                    <a:pt x="7604" y="2437"/>
                  </a:lnTo>
                  <a:lnTo>
                    <a:pt x="7258" y="2546"/>
                  </a:lnTo>
                  <a:lnTo>
                    <a:pt x="6857" y="2654"/>
                  </a:lnTo>
                  <a:lnTo>
                    <a:pt x="6413" y="2751"/>
                  </a:lnTo>
                  <a:lnTo>
                    <a:pt x="5936" y="2849"/>
                  </a:lnTo>
                  <a:lnTo>
                    <a:pt x="5427" y="2935"/>
                  </a:lnTo>
                  <a:lnTo>
                    <a:pt x="4366" y="3109"/>
                  </a:lnTo>
                  <a:lnTo>
                    <a:pt x="3315" y="3260"/>
                  </a:lnTo>
                  <a:lnTo>
                    <a:pt x="2329" y="3390"/>
                  </a:lnTo>
                  <a:lnTo>
                    <a:pt x="1506" y="3510"/>
                  </a:lnTo>
                  <a:lnTo>
                    <a:pt x="910" y="3596"/>
                  </a:lnTo>
                  <a:lnTo>
                    <a:pt x="769" y="3629"/>
                  </a:lnTo>
                  <a:lnTo>
                    <a:pt x="639" y="3683"/>
                  </a:lnTo>
                  <a:lnTo>
                    <a:pt x="520" y="3759"/>
                  </a:lnTo>
                  <a:lnTo>
                    <a:pt x="423" y="3834"/>
                  </a:lnTo>
                  <a:lnTo>
                    <a:pt x="336" y="3932"/>
                  </a:lnTo>
                  <a:lnTo>
                    <a:pt x="260" y="4029"/>
                  </a:lnTo>
                  <a:lnTo>
                    <a:pt x="206" y="4127"/>
                  </a:lnTo>
                  <a:lnTo>
                    <a:pt x="152" y="4235"/>
                  </a:lnTo>
                  <a:lnTo>
                    <a:pt x="109" y="4333"/>
                  </a:lnTo>
                  <a:lnTo>
                    <a:pt x="76" y="4441"/>
                  </a:lnTo>
                  <a:lnTo>
                    <a:pt x="33" y="4604"/>
                  </a:lnTo>
                  <a:lnTo>
                    <a:pt x="11" y="4723"/>
                  </a:lnTo>
                  <a:lnTo>
                    <a:pt x="0" y="4777"/>
                  </a:lnTo>
                  <a:lnTo>
                    <a:pt x="10366" y="7745"/>
                  </a:lnTo>
                  <a:lnTo>
                    <a:pt x="10767" y="7398"/>
                  </a:lnTo>
                  <a:lnTo>
                    <a:pt x="11190" y="7062"/>
                  </a:lnTo>
                  <a:lnTo>
                    <a:pt x="11428" y="6878"/>
                  </a:lnTo>
                  <a:lnTo>
                    <a:pt x="11688" y="6694"/>
                  </a:lnTo>
                  <a:lnTo>
                    <a:pt x="11948" y="6510"/>
                  </a:lnTo>
                  <a:lnTo>
                    <a:pt x="12197" y="6347"/>
                  </a:lnTo>
                  <a:lnTo>
                    <a:pt x="12446" y="6196"/>
                  </a:lnTo>
                  <a:lnTo>
                    <a:pt x="12673" y="6077"/>
                  </a:lnTo>
                  <a:lnTo>
                    <a:pt x="12782" y="6033"/>
                  </a:lnTo>
                  <a:lnTo>
                    <a:pt x="12879" y="6001"/>
                  </a:lnTo>
                  <a:lnTo>
                    <a:pt x="12977" y="5979"/>
                  </a:lnTo>
                  <a:lnTo>
                    <a:pt x="13063" y="5957"/>
                  </a:lnTo>
                  <a:lnTo>
                    <a:pt x="13128" y="5957"/>
                  </a:lnTo>
                  <a:lnTo>
                    <a:pt x="13193" y="5968"/>
                  </a:lnTo>
                  <a:lnTo>
                    <a:pt x="13248" y="6001"/>
                  </a:lnTo>
                  <a:lnTo>
                    <a:pt x="13291" y="6044"/>
                  </a:lnTo>
                  <a:lnTo>
                    <a:pt x="13356" y="6152"/>
                  </a:lnTo>
                  <a:lnTo>
                    <a:pt x="13410" y="6293"/>
                  </a:lnTo>
                  <a:lnTo>
                    <a:pt x="13442" y="6445"/>
                  </a:lnTo>
                  <a:lnTo>
                    <a:pt x="13475" y="6618"/>
                  </a:lnTo>
                  <a:lnTo>
                    <a:pt x="13497" y="6792"/>
                  </a:lnTo>
                  <a:lnTo>
                    <a:pt x="13518" y="6976"/>
                  </a:lnTo>
                  <a:lnTo>
                    <a:pt x="13529" y="7344"/>
                  </a:lnTo>
                  <a:lnTo>
                    <a:pt x="13518" y="7691"/>
                  </a:lnTo>
                  <a:lnTo>
                    <a:pt x="13497" y="7983"/>
                  </a:lnTo>
                  <a:lnTo>
                    <a:pt x="13475" y="8254"/>
                  </a:lnTo>
                  <a:lnTo>
                    <a:pt x="16974" y="9239"/>
                  </a:lnTo>
                  <a:lnTo>
                    <a:pt x="17125" y="8416"/>
                  </a:lnTo>
                  <a:lnTo>
                    <a:pt x="17277" y="7528"/>
                  </a:lnTo>
                  <a:lnTo>
                    <a:pt x="17450" y="6445"/>
                  </a:lnTo>
                  <a:lnTo>
                    <a:pt x="17613" y="5264"/>
                  </a:lnTo>
                  <a:lnTo>
                    <a:pt x="17699" y="4658"/>
                  </a:lnTo>
                  <a:lnTo>
                    <a:pt x="17764" y="4073"/>
                  </a:lnTo>
                  <a:lnTo>
                    <a:pt x="17829" y="3499"/>
                  </a:lnTo>
                  <a:lnTo>
                    <a:pt x="17873" y="2957"/>
                  </a:lnTo>
                  <a:lnTo>
                    <a:pt x="17894" y="2470"/>
                  </a:lnTo>
                  <a:lnTo>
                    <a:pt x="17905" y="2026"/>
                  </a:lnTo>
                  <a:lnTo>
                    <a:pt x="10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906;p45">
              <a:extLst>
                <a:ext uri="{FF2B5EF4-FFF2-40B4-BE49-F238E27FC236}">
                  <a16:creationId xmlns:a16="http://schemas.microsoft.com/office/drawing/2014/main" id="{FBFCFEFB-1ACC-EEC7-27C1-228131B4B6A4}"/>
                </a:ext>
              </a:extLst>
            </p:cNvPr>
            <p:cNvSpPr/>
            <p:nvPr/>
          </p:nvSpPr>
          <p:spPr>
            <a:xfrm flipH="1">
              <a:off x="5588478" y="5080396"/>
              <a:ext cx="245746" cy="126970"/>
            </a:xfrm>
            <a:custGeom>
              <a:avLst/>
              <a:gdLst/>
              <a:ahLst/>
              <a:cxnLst/>
              <a:rect l="l" t="t" r="r" b="b"/>
              <a:pathLst>
                <a:path w="17905" h="9251" extrusionOk="0">
                  <a:moveTo>
                    <a:pt x="10539" y="0"/>
                  </a:moveTo>
                  <a:lnTo>
                    <a:pt x="10355" y="228"/>
                  </a:lnTo>
                  <a:lnTo>
                    <a:pt x="10106" y="509"/>
                  </a:lnTo>
                  <a:lnTo>
                    <a:pt x="9803" y="834"/>
                  </a:lnTo>
                  <a:lnTo>
                    <a:pt x="9456" y="1181"/>
                  </a:lnTo>
                  <a:lnTo>
                    <a:pt x="9272" y="1354"/>
                  </a:lnTo>
                  <a:lnTo>
                    <a:pt x="9088" y="1528"/>
                  </a:lnTo>
                  <a:lnTo>
                    <a:pt x="8893" y="1690"/>
                  </a:lnTo>
                  <a:lnTo>
                    <a:pt x="8698" y="1842"/>
                  </a:lnTo>
                  <a:lnTo>
                    <a:pt x="8492" y="1993"/>
                  </a:lnTo>
                  <a:lnTo>
                    <a:pt x="8286" y="2123"/>
                  </a:lnTo>
                  <a:lnTo>
                    <a:pt x="8091" y="2242"/>
                  </a:lnTo>
                  <a:lnTo>
                    <a:pt x="7886" y="2340"/>
                  </a:lnTo>
                  <a:lnTo>
                    <a:pt x="7756" y="2394"/>
                  </a:lnTo>
                  <a:lnTo>
                    <a:pt x="7604" y="2448"/>
                  </a:lnTo>
                  <a:lnTo>
                    <a:pt x="7257" y="2546"/>
                  </a:lnTo>
                  <a:lnTo>
                    <a:pt x="6857" y="2654"/>
                  </a:lnTo>
                  <a:lnTo>
                    <a:pt x="6413" y="2752"/>
                  </a:lnTo>
                  <a:lnTo>
                    <a:pt x="5936" y="2849"/>
                  </a:lnTo>
                  <a:lnTo>
                    <a:pt x="5427" y="2936"/>
                  </a:lnTo>
                  <a:lnTo>
                    <a:pt x="4365" y="3109"/>
                  </a:lnTo>
                  <a:lnTo>
                    <a:pt x="3315" y="3261"/>
                  </a:lnTo>
                  <a:lnTo>
                    <a:pt x="2340" y="3401"/>
                  </a:lnTo>
                  <a:lnTo>
                    <a:pt x="1517" y="3510"/>
                  </a:lnTo>
                  <a:lnTo>
                    <a:pt x="910" y="3596"/>
                  </a:lnTo>
                  <a:lnTo>
                    <a:pt x="769" y="3640"/>
                  </a:lnTo>
                  <a:lnTo>
                    <a:pt x="639" y="3694"/>
                  </a:lnTo>
                  <a:lnTo>
                    <a:pt x="531" y="3759"/>
                  </a:lnTo>
                  <a:lnTo>
                    <a:pt x="423" y="3846"/>
                  </a:lnTo>
                  <a:lnTo>
                    <a:pt x="336" y="3932"/>
                  </a:lnTo>
                  <a:lnTo>
                    <a:pt x="271" y="4030"/>
                  </a:lnTo>
                  <a:lnTo>
                    <a:pt x="206" y="4138"/>
                  </a:lnTo>
                  <a:lnTo>
                    <a:pt x="152" y="4235"/>
                  </a:lnTo>
                  <a:lnTo>
                    <a:pt x="108" y="4344"/>
                  </a:lnTo>
                  <a:lnTo>
                    <a:pt x="76" y="4441"/>
                  </a:lnTo>
                  <a:lnTo>
                    <a:pt x="33" y="4615"/>
                  </a:lnTo>
                  <a:lnTo>
                    <a:pt x="11" y="4734"/>
                  </a:lnTo>
                  <a:lnTo>
                    <a:pt x="0" y="4777"/>
                  </a:lnTo>
                  <a:lnTo>
                    <a:pt x="10366" y="7745"/>
                  </a:lnTo>
                  <a:lnTo>
                    <a:pt x="10767" y="7409"/>
                  </a:lnTo>
                  <a:lnTo>
                    <a:pt x="11189" y="7063"/>
                  </a:lnTo>
                  <a:lnTo>
                    <a:pt x="11438" y="6878"/>
                  </a:lnTo>
                  <a:lnTo>
                    <a:pt x="11688" y="6694"/>
                  </a:lnTo>
                  <a:lnTo>
                    <a:pt x="11947" y="6510"/>
                  </a:lnTo>
                  <a:lnTo>
                    <a:pt x="12207" y="6348"/>
                  </a:lnTo>
                  <a:lnTo>
                    <a:pt x="12446" y="6207"/>
                  </a:lnTo>
                  <a:lnTo>
                    <a:pt x="12673" y="6088"/>
                  </a:lnTo>
                  <a:lnTo>
                    <a:pt x="12782" y="6044"/>
                  </a:lnTo>
                  <a:lnTo>
                    <a:pt x="12890" y="6001"/>
                  </a:lnTo>
                  <a:lnTo>
                    <a:pt x="12976" y="5979"/>
                  </a:lnTo>
                  <a:lnTo>
                    <a:pt x="13063" y="5969"/>
                  </a:lnTo>
                  <a:lnTo>
                    <a:pt x="13139" y="5969"/>
                  </a:lnTo>
                  <a:lnTo>
                    <a:pt x="13204" y="5979"/>
                  </a:lnTo>
                  <a:lnTo>
                    <a:pt x="13247" y="6001"/>
                  </a:lnTo>
                  <a:lnTo>
                    <a:pt x="13291" y="6044"/>
                  </a:lnTo>
                  <a:lnTo>
                    <a:pt x="13356" y="6163"/>
                  </a:lnTo>
                  <a:lnTo>
                    <a:pt x="13410" y="6293"/>
                  </a:lnTo>
                  <a:lnTo>
                    <a:pt x="13453" y="6456"/>
                  </a:lnTo>
                  <a:lnTo>
                    <a:pt x="13475" y="6618"/>
                  </a:lnTo>
                  <a:lnTo>
                    <a:pt x="13507" y="6803"/>
                  </a:lnTo>
                  <a:lnTo>
                    <a:pt x="13518" y="6987"/>
                  </a:lnTo>
                  <a:lnTo>
                    <a:pt x="13529" y="7355"/>
                  </a:lnTo>
                  <a:lnTo>
                    <a:pt x="13518" y="7702"/>
                  </a:lnTo>
                  <a:lnTo>
                    <a:pt x="13507" y="7983"/>
                  </a:lnTo>
                  <a:lnTo>
                    <a:pt x="13475" y="8254"/>
                  </a:lnTo>
                  <a:lnTo>
                    <a:pt x="16973" y="9251"/>
                  </a:lnTo>
                  <a:lnTo>
                    <a:pt x="17125" y="8427"/>
                  </a:lnTo>
                  <a:lnTo>
                    <a:pt x="17277" y="7539"/>
                  </a:lnTo>
                  <a:lnTo>
                    <a:pt x="17450" y="6445"/>
                  </a:lnTo>
                  <a:lnTo>
                    <a:pt x="17623" y="5264"/>
                  </a:lnTo>
                  <a:lnTo>
                    <a:pt x="17699" y="4669"/>
                  </a:lnTo>
                  <a:lnTo>
                    <a:pt x="17764" y="4073"/>
                  </a:lnTo>
                  <a:lnTo>
                    <a:pt x="17829" y="3499"/>
                  </a:lnTo>
                  <a:lnTo>
                    <a:pt x="17872" y="2968"/>
                  </a:lnTo>
                  <a:lnTo>
                    <a:pt x="17894" y="2470"/>
                  </a:lnTo>
                  <a:lnTo>
                    <a:pt x="17905" y="2037"/>
                  </a:lnTo>
                  <a:lnTo>
                    <a:pt x="10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907;p45">
              <a:extLst>
                <a:ext uri="{FF2B5EF4-FFF2-40B4-BE49-F238E27FC236}">
                  <a16:creationId xmlns:a16="http://schemas.microsoft.com/office/drawing/2014/main" id="{F4CFA3C3-CD85-926D-85F0-A0C3CAABD770}"/>
                </a:ext>
              </a:extLst>
            </p:cNvPr>
            <p:cNvSpPr/>
            <p:nvPr/>
          </p:nvSpPr>
          <p:spPr>
            <a:xfrm flipH="1">
              <a:off x="5549965" y="4359079"/>
              <a:ext cx="392343" cy="759541"/>
            </a:xfrm>
            <a:custGeom>
              <a:avLst/>
              <a:gdLst/>
              <a:ahLst/>
              <a:cxnLst/>
              <a:rect l="l" t="t" r="r" b="b"/>
              <a:pathLst>
                <a:path w="28586" h="55340" extrusionOk="0">
                  <a:moveTo>
                    <a:pt x="13789" y="0"/>
                  </a:moveTo>
                  <a:lnTo>
                    <a:pt x="1" y="509"/>
                  </a:lnTo>
                  <a:lnTo>
                    <a:pt x="13713" y="53314"/>
                  </a:lnTo>
                  <a:lnTo>
                    <a:pt x="28585" y="55339"/>
                  </a:lnTo>
                  <a:lnTo>
                    <a:pt x="137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908;p45">
              <a:extLst>
                <a:ext uri="{FF2B5EF4-FFF2-40B4-BE49-F238E27FC236}">
                  <a16:creationId xmlns:a16="http://schemas.microsoft.com/office/drawing/2014/main" id="{32FA2BA1-F5D9-C742-E2C3-60E84710D632}"/>
                </a:ext>
              </a:extLst>
            </p:cNvPr>
            <p:cNvSpPr/>
            <p:nvPr/>
          </p:nvSpPr>
          <p:spPr>
            <a:xfrm flipH="1">
              <a:off x="5634413" y="4345547"/>
              <a:ext cx="479003" cy="639778"/>
            </a:xfrm>
            <a:custGeom>
              <a:avLst/>
              <a:gdLst/>
              <a:ahLst/>
              <a:cxnLst/>
              <a:rect l="l" t="t" r="r" b="b"/>
              <a:pathLst>
                <a:path w="34900" h="50498" extrusionOk="0">
                  <a:moveTo>
                    <a:pt x="20613" y="1"/>
                  </a:moveTo>
                  <a:lnTo>
                    <a:pt x="20320" y="261"/>
                  </a:lnTo>
                  <a:lnTo>
                    <a:pt x="19519" y="975"/>
                  </a:lnTo>
                  <a:lnTo>
                    <a:pt x="18284" y="2113"/>
                  </a:lnTo>
                  <a:lnTo>
                    <a:pt x="17537" y="2806"/>
                  </a:lnTo>
                  <a:lnTo>
                    <a:pt x="16703" y="3586"/>
                  </a:lnTo>
                  <a:lnTo>
                    <a:pt x="15674" y="4561"/>
                  </a:lnTo>
                  <a:lnTo>
                    <a:pt x="14569" y="5633"/>
                  </a:lnTo>
                  <a:lnTo>
                    <a:pt x="13410" y="6760"/>
                  </a:lnTo>
                  <a:lnTo>
                    <a:pt x="12218" y="7962"/>
                  </a:lnTo>
                  <a:lnTo>
                    <a:pt x="11005" y="9197"/>
                  </a:lnTo>
                  <a:lnTo>
                    <a:pt x="9792" y="10486"/>
                  </a:lnTo>
                  <a:lnTo>
                    <a:pt x="9186" y="11136"/>
                  </a:lnTo>
                  <a:lnTo>
                    <a:pt x="8579" y="11785"/>
                  </a:lnTo>
                  <a:lnTo>
                    <a:pt x="7983" y="12446"/>
                  </a:lnTo>
                  <a:lnTo>
                    <a:pt x="7398" y="13107"/>
                  </a:lnTo>
                  <a:lnTo>
                    <a:pt x="6824" y="13768"/>
                  </a:lnTo>
                  <a:lnTo>
                    <a:pt x="6261" y="14428"/>
                  </a:lnTo>
                  <a:lnTo>
                    <a:pt x="5719" y="15089"/>
                  </a:lnTo>
                  <a:lnTo>
                    <a:pt x="5189" y="15739"/>
                  </a:lnTo>
                  <a:lnTo>
                    <a:pt x="4680" y="16389"/>
                  </a:lnTo>
                  <a:lnTo>
                    <a:pt x="4181" y="17028"/>
                  </a:lnTo>
                  <a:lnTo>
                    <a:pt x="3716" y="17667"/>
                  </a:lnTo>
                  <a:lnTo>
                    <a:pt x="3271" y="18295"/>
                  </a:lnTo>
                  <a:lnTo>
                    <a:pt x="2860" y="18902"/>
                  </a:lnTo>
                  <a:lnTo>
                    <a:pt x="2470" y="19508"/>
                  </a:lnTo>
                  <a:lnTo>
                    <a:pt x="2112" y="20093"/>
                  </a:lnTo>
                  <a:lnTo>
                    <a:pt x="1798" y="20667"/>
                  </a:lnTo>
                  <a:lnTo>
                    <a:pt x="1506" y="21231"/>
                  </a:lnTo>
                  <a:lnTo>
                    <a:pt x="1376" y="21501"/>
                  </a:lnTo>
                  <a:lnTo>
                    <a:pt x="1257" y="21761"/>
                  </a:lnTo>
                  <a:lnTo>
                    <a:pt x="1148" y="22032"/>
                  </a:lnTo>
                  <a:lnTo>
                    <a:pt x="1051" y="22281"/>
                  </a:lnTo>
                  <a:lnTo>
                    <a:pt x="953" y="22541"/>
                  </a:lnTo>
                  <a:lnTo>
                    <a:pt x="878" y="22780"/>
                  </a:lnTo>
                  <a:lnTo>
                    <a:pt x="769" y="23169"/>
                  </a:lnTo>
                  <a:lnTo>
                    <a:pt x="661" y="23570"/>
                  </a:lnTo>
                  <a:lnTo>
                    <a:pt x="574" y="23993"/>
                  </a:lnTo>
                  <a:lnTo>
                    <a:pt x="488" y="24426"/>
                  </a:lnTo>
                  <a:lnTo>
                    <a:pt x="401" y="24870"/>
                  </a:lnTo>
                  <a:lnTo>
                    <a:pt x="336" y="25325"/>
                  </a:lnTo>
                  <a:lnTo>
                    <a:pt x="271" y="25802"/>
                  </a:lnTo>
                  <a:lnTo>
                    <a:pt x="217" y="26278"/>
                  </a:lnTo>
                  <a:lnTo>
                    <a:pt x="163" y="26776"/>
                  </a:lnTo>
                  <a:lnTo>
                    <a:pt x="119" y="27285"/>
                  </a:lnTo>
                  <a:lnTo>
                    <a:pt x="87" y="27795"/>
                  </a:lnTo>
                  <a:lnTo>
                    <a:pt x="54" y="28314"/>
                  </a:lnTo>
                  <a:lnTo>
                    <a:pt x="22" y="29387"/>
                  </a:lnTo>
                  <a:lnTo>
                    <a:pt x="0" y="30492"/>
                  </a:lnTo>
                  <a:lnTo>
                    <a:pt x="0" y="31607"/>
                  </a:lnTo>
                  <a:lnTo>
                    <a:pt x="22" y="32745"/>
                  </a:lnTo>
                  <a:lnTo>
                    <a:pt x="65" y="33893"/>
                  </a:lnTo>
                  <a:lnTo>
                    <a:pt x="119" y="35041"/>
                  </a:lnTo>
                  <a:lnTo>
                    <a:pt x="184" y="36189"/>
                  </a:lnTo>
                  <a:lnTo>
                    <a:pt x="260" y="37337"/>
                  </a:lnTo>
                  <a:lnTo>
                    <a:pt x="358" y="38464"/>
                  </a:lnTo>
                  <a:lnTo>
                    <a:pt x="455" y="39579"/>
                  </a:lnTo>
                  <a:lnTo>
                    <a:pt x="564" y="40663"/>
                  </a:lnTo>
                  <a:lnTo>
                    <a:pt x="683" y="41724"/>
                  </a:lnTo>
                  <a:lnTo>
                    <a:pt x="791" y="42753"/>
                  </a:lnTo>
                  <a:lnTo>
                    <a:pt x="910" y="43739"/>
                  </a:lnTo>
                  <a:lnTo>
                    <a:pt x="1148" y="45558"/>
                  </a:lnTo>
                  <a:lnTo>
                    <a:pt x="1376" y="47151"/>
                  </a:lnTo>
                  <a:lnTo>
                    <a:pt x="1571" y="48472"/>
                  </a:lnTo>
                  <a:lnTo>
                    <a:pt x="1733" y="49469"/>
                  </a:lnTo>
                  <a:lnTo>
                    <a:pt x="1874" y="50324"/>
                  </a:lnTo>
                  <a:lnTo>
                    <a:pt x="15143" y="50498"/>
                  </a:lnTo>
                  <a:lnTo>
                    <a:pt x="11980" y="24794"/>
                  </a:lnTo>
                  <a:lnTo>
                    <a:pt x="14937" y="22660"/>
                  </a:lnTo>
                  <a:lnTo>
                    <a:pt x="17992" y="20451"/>
                  </a:lnTo>
                  <a:lnTo>
                    <a:pt x="21544" y="17862"/>
                  </a:lnTo>
                  <a:lnTo>
                    <a:pt x="23375" y="16519"/>
                  </a:lnTo>
                  <a:lnTo>
                    <a:pt x="25162" y="15197"/>
                  </a:lnTo>
                  <a:lnTo>
                    <a:pt x="26863" y="13941"/>
                  </a:lnTo>
                  <a:lnTo>
                    <a:pt x="28412" y="12760"/>
                  </a:lnTo>
                  <a:lnTo>
                    <a:pt x="29777" y="11720"/>
                  </a:lnTo>
                  <a:lnTo>
                    <a:pt x="30892" y="10843"/>
                  </a:lnTo>
                  <a:lnTo>
                    <a:pt x="31336" y="10475"/>
                  </a:lnTo>
                  <a:lnTo>
                    <a:pt x="31705" y="10172"/>
                  </a:lnTo>
                  <a:lnTo>
                    <a:pt x="31975" y="9922"/>
                  </a:lnTo>
                  <a:lnTo>
                    <a:pt x="32159" y="9738"/>
                  </a:lnTo>
                  <a:lnTo>
                    <a:pt x="32279" y="9587"/>
                  </a:lnTo>
                  <a:lnTo>
                    <a:pt x="32387" y="9413"/>
                  </a:lnTo>
                  <a:lnTo>
                    <a:pt x="32506" y="9207"/>
                  </a:lnTo>
                  <a:lnTo>
                    <a:pt x="32625" y="8980"/>
                  </a:lnTo>
                  <a:lnTo>
                    <a:pt x="32734" y="8731"/>
                  </a:lnTo>
                  <a:lnTo>
                    <a:pt x="32853" y="8460"/>
                  </a:lnTo>
                  <a:lnTo>
                    <a:pt x="32961" y="8168"/>
                  </a:lnTo>
                  <a:lnTo>
                    <a:pt x="33080" y="7864"/>
                  </a:lnTo>
                  <a:lnTo>
                    <a:pt x="33297" y="7214"/>
                  </a:lnTo>
                  <a:lnTo>
                    <a:pt x="33503" y="6521"/>
                  </a:lnTo>
                  <a:lnTo>
                    <a:pt x="33698" y="5796"/>
                  </a:lnTo>
                  <a:lnTo>
                    <a:pt x="33893" y="5059"/>
                  </a:lnTo>
                  <a:lnTo>
                    <a:pt x="34109" y="4149"/>
                  </a:lnTo>
                  <a:lnTo>
                    <a:pt x="34304" y="3272"/>
                  </a:lnTo>
                  <a:lnTo>
                    <a:pt x="34477" y="2449"/>
                  </a:lnTo>
                  <a:lnTo>
                    <a:pt x="34618" y="1712"/>
                  </a:lnTo>
                  <a:lnTo>
                    <a:pt x="34824" y="618"/>
                  </a:lnTo>
                  <a:lnTo>
                    <a:pt x="34900" y="196"/>
                  </a:lnTo>
                  <a:lnTo>
                    <a:pt x="20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909;p45">
              <a:extLst>
                <a:ext uri="{FF2B5EF4-FFF2-40B4-BE49-F238E27FC236}">
                  <a16:creationId xmlns:a16="http://schemas.microsoft.com/office/drawing/2014/main" id="{421B3E13-EDFD-E1AA-FD35-2F587F9E17E4}"/>
                </a:ext>
              </a:extLst>
            </p:cNvPr>
            <p:cNvSpPr/>
            <p:nvPr/>
          </p:nvSpPr>
          <p:spPr>
            <a:xfrm flipH="1">
              <a:off x="5634415" y="4345546"/>
              <a:ext cx="249768" cy="69435"/>
            </a:xfrm>
            <a:custGeom>
              <a:avLst/>
              <a:gdLst/>
              <a:ahLst/>
              <a:cxnLst/>
              <a:rect l="l" t="t" r="r" b="b"/>
              <a:pathLst>
                <a:path w="18198" h="5059" extrusionOk="0">
                  <a:moveTo>
                    <a:pt x="3911" y="1"/>
                  </a:moveTo>
                  <a:lnTo>
                    <a:pt x="3618" y="261"/>
                  </a:lnTo>
                  <a:lnTo>
                    <a:pt x="2817" y="975"/>
                  </a:lnTo>
                  <a:lnTo>
                    <a:pt x="1582" y="2113"/>
                  </a:lnTo>
                  <a:lnTo>
                    <a:pt x="835" y="2806"/>
                  </a:lnTo>
                  <a:lnTo>
                    <a:pt x="1" y="3586"/>
                  </a:lnTo>
                  <a:lnTo>
                    <a:pt x="510" y="3553"/>
                  </a:lnTo>
                  <a:lnTo>
                    <a:pt x="1106" y="3510"/>
                  </a:lnTo>
                  <a:lnTo>
                    <a:pt x="1896" y="3478"/>
                  </a:lnTo>
                  <a:lnTo>
                    <a:pt x="2860" y="3445"/>
                  </a:lnTo>
                  <a:lnTo>
                    <a:pt x="3954" y="3413"/>
                  </a:lnTo>
                  <a:lnTo>
                    <a:pt x="5178" y="3402"/>
                  </a:lnTo>
                  <a:lnTo>
                    <a:pt x="6489" y="3423"/>
                  </a:lnTo>
                  <a:lnTo>
                    <a:pt x="7171" y="3434"/>
                  </a:lnTo>
                  <a:lnTo>
                    <a:pt x="7865" y="3456"/>
                  </a:lnTo>
                  <a:lnTo>
                    <a:pt x="8569" y="3488"/>
                  </a:lnTo>
                  <a:lnTo>
                    <a:pt x="9283" y="3532"/>
                  </a:lnTo>
                  <a:lnTo>
                    <a:pt x="9998" y="3586"/>
                  </a:lnTo>
                  <a:lnTo>
                    <a:pt x="10713" y="3651"/>
                  </a:lnTo>
                  <a:lnTo>
                    <a:pt x="11428" y="3727"/>
                  </a:lnTo>
                  <a:lnTo>
                    <a:pt x="12132" y="3813"/>
                  </a:lnTo>
                  <a:lnTo>
                    <a:pt x="12836" y="3911"/>
                  </a:lnTo>
                  <a:lnTo>
                    <a:pt x="13519" y="4030"/>
                  </a:lnTo>
                  <a:lnTo>
                    <a:pt x="14190" y="4160"/>
                  </a:lnTo>
                  <a:lnTo>
                    <a:pt x="14840" y="4301"/>
                  </a:lnTo>
                  <a:lnTo>
                    <a:pt x="15468" y="4463"/>
                  </a:lnTo>
                  <a:lnTo>
                    <a:pt x="16075" y="4647"/>
                  </a:lnTo>
                  <a:lnTo>
                    <a:pt x="16357" y="4745"/>
                  </a:lnTo>
                  <a:lnTo>
                    <a:pt x="16649" y="4842"/>
                  </a:lnTo>
                  <a:lnTo>
                    <a:pt x="16920" y="4951"/>
                  </a:lnTo>
                  <a:lnTo>
                    <a:pt x="17191" y="5059"/>
                  </a:lnTo>
                  <a:lnTo>
                    <a:pt x="17407" y="4149"/>
                  </a:lnTo>
                  <a:lnTo>
                    <a:pt x="17602" y="3272"/>
                  </a:lnTo>
                  <a:lnTo>
                    <a:pt x="17775" y="2449"/>
                  </a:lnTo>
                  <a:lnTo>
                    <a:pt x="17916" y="1712"/>
                  </a:lnTo>
                  <a:lnTo>
                    <a:pt x="18122" y="618"/>
                  </a:lnTo>
                  <a:lnTo>
                    <a:pt x="18198" y="196"/>
                  </a:lnTo>
                  <a:lnTo>
                    <a:pt x="39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910;p45">
              <a:extLst>
                <a:ext uri="{FF2B5EF4-FFF2-40B4-BE49-F238E27FC236}">
                  <a16:creationId xmlns:a16="http://schemas.microsoft.com/office/drawing/2014/main" id="{4326F998-CBB0-6771-7F62-E67214F9CA26}"/>
                </a:ext>
              </a:extLst>
            </p:cNvPr>
            <p:cNvSpPr/>
            <p:nvPr/>
          </p:nvSpPr>
          <p:spPr>
            <a:xfrm flipH="1">
              <a:off x="5350308" y="3824188"/>
              <a:ext cx="387731" cy="497284"/>
            </a:xfrm>
            <a:custGeom>
              <a:avLst/>
              <a:gdLst/>
              <a:ahLst/>
              <a:cxnLst/>
              <a:rect l="l" t="t" r="r" b="b"/>
              <a:pathLst>
                <a:path w="28250" h="36232" extrusionOk="0">
                  <a:moveTo>
                    <a:pt x="0" y="0"/>
                  </a:moveTo>
                  <a:lnTo>
                    <a:pt x="304" y="9099"/>
                  </a:lnTo>
                  <a:lnTo>
                    <a:pt x="369" y="10940"/>
                  </a:lnTo>
                  <a:lnTo>
                    <a:pt x="12467" y="19248"/>
                  </a:lnTo>
                  <a:lnTo>
                    <a:pt x="20884" y="36232"/>
                  </a:lnTo>
                  <a:lnTo>
                    <a:pt x="22292" y="35506"/>
                  </a:lnTo>
                  <a:lnTo>
                    <a:pt x="28249" y="32430"/>
                  </a:lnTo>
                  <a:lnTo>
                    <a:pt x="19205" y="14352"/>
                  </a:lnTo>
                  <a:lnTo>
                    <a:pt x="19086" y="14125"/>
                  </a:lnTo>
                  <a:lnTo>
                    <a:pt x="18945" y="13897"/>
                  </a:lnTo>
                  <a:lnTo>
                    <a:pt x="18782" y="13659"/>
                  </a:lnTo>
                  <a:lnTo>
                    <a:pt x="18598" y="13421"/>
                  </a:lnTo>
                  <a:lnTo>
                    <a:pt x="18403" y="13171"/>
                  </a:lnTo>
                  <a:lnTo>
                    <a:pt x="18187" y="12922"/>
                  </a:lnTo>
                  <a:lnTo>
                    <a:pt x="17948" y="12662"/>
                  </a:lnTo>
                  <a:lnTo>
                    <a:pt x="17699" y="12392"/>
                  </a:lnTo>
                  <a:lnTo>
                    <a:pt x="17439" y="12121"/>
                  </a:lnTo>
                  <a:lnTo>
                    <a:pt x="17158" y="11850"/>
                  </a:lnTo>
                  <a:lnTo>
                    <a:pt x="16551" y="11298"/>
                  </a:lnTo>
                  <a:lnTo>
                    <a:pt x="15901" y="10723"/>
                  </a:lnTo>
                  <a:lnTo>
                    <a:pt x="15208" y="10139"/>
                  </a:lnTo>
                  <a:lnTo>
                    <a:pt x="14471" y="9554"/>
                  </a:lnTo>
                  <a:lnTo>
                    <a:pt x="13702" y="8958"/>
                  </a:lnTo>
                  <a:lnTo>
                    <a:pt x="12901" y="8362"/>
                  </a:lnTo>
                  <a:lnTo>
                    <a:pt x="12088" y="7766"/>
                  </a:lnTo>
                  <a:lnTo>
                    <a:pt x="11254" y="7171"/>
                  </a:lnTo>
                  <a:lnTo>
                    <a:pt x="10409" y="6586"/>
                  </a:lnTo>
                  <a:lnTo>
                    <a:pt x="9565" y="6001"/>
                  </a:lnTo>
                  <a:lnTo>
                    <a:pt x="8709" y="5427"/>
                  </a:lnTo>
                  <a:lnTo>
                    <a:pt x="7875" y="4874"/>
                  </a:lnTo>
                  <a:lnTo>
                    <a:pt x="7041" y="4333"/>
                  </a:lnTo>
                  <a:lnTo>
                    <a:pt x="5449" y="3315"/>
                  </a:lnTo>
                  <a:lnTo>
                    <a:pt x="3975" y="2394"/>
                  </a:lnTo>
                  <a:lnTo>
                    <a:pt x="2665" y="1592"/>
                  </a:lnTo>
                  <a:lnTo>
                    <a:pt x="1560" y="932"/>
                  </a:lnTo>
                  <a:lnTo>
                    <a:pt x="726" y="43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911;p45">
              <a:extLst>
                <a:ext uri="{FF2B5EF4-FFF2-40B4-BE49-F238E27FC236}">
                  <a16:creationId xmlns:a16="http://schemas.microsoft.com/office/drawing/2014/main" id="{8D1BF424-E109-5A09-F603-DA2F3A0E1BB2}"/>
                </a:ext>
              </a:extLst>
            </p:cNvPr>
            <p:cNvSpPr/>
            <p:nvPr/>
          </p:nvSpPr>
          <p:spPr>
            <a:xfrm flipH="1">
              <a:off x="5432081" y="3949058"/>
              <a:ext cx="301799" cy="372414"/>
            </a:xfrm>
            <a:custGeom>
              <a:avLst/>
              <a:gdLst/>
              <a:ahLst/>
              <a:cxnLst/>
              <a:rect l="l" t="t" r="r" b="b"/>
              <a:pathLst>
                <a:path w="21989" h="27134" extrusionOk="0">
                  <a:moveTo>
                    <a:pt x="1" y="1"/>
                  </a:moveTo>
                  <a:lnTo>
                    <a:pt x="66" y="1842"/>
                  </a:lnTo>
                  <a:lnTo>
                    <a:pt x="12164" y="10150"/>
                  </a:lnTo>
                  <a:lnTo>
                    <a:pt x="20581" y="27134"/>
                  </a:lnTo>
                  <a:lnTo>
                    <a:pt x="21989" y="26408"/>
                  </a:lnTo>
                  <a:lnTo>
                    <a:pt x="19736" y="21870"/>
                  </a:lnTo>
                  <a:lnTo>
                    <a:pt x="17071" y="16486"/>
                  </a:lnTo>
                  <a:lnTo>
                    <a:pt x="15836" y="13995"/>
                  </a:lnTo>
                  <a:lnTo>
                    <a:pt x="14807" y="11883"/>
                  </a:lnTo>
                  <a:lnTo>
                    <a:pt x="14082" y="10377"/>
                  </a:lnTo>
                  <a:lnTo>
                    <a:pt x="13865" y="9912"/>
                  </a:lnTo>
                  <a:lnTo>
                    <a:pt x="13768" y="9673"/>
                  </a:lnTo>
                  <a:lnTo>
                    <a:pt x="13746" y="9641"/>
                  </a:lnTo>
                  <a:lnTo>
                    <a:pt x="13713" y="9587"/>
                  </a:lnTo>
                  <a:lnTo>
                    <a:pt x="13583" y="9457"/>
                  </a:lnTo>
                  <a:lnTo>
                    <a:pt x="13410" y="9283"/>
                  </a:lnTo>
                  <a:lnTo>
                    <a:pt x="13172" y="9088"/>
                  </a:lnTo>
                  <a:lnTo>
                    <a:pt x="12879" y="8850"/>
                  </a:lnTo>
                  <a:lnTo>
                    <a:pt x="12544" y="8590"/>
                  </a:lnTo>
                  <a:lnTo>
                    <a:pt x="11731" y="7994"/>
                  </a:lnTo>
                  <a:lnTo>
                    <a:pt x="10778" y="7312"/>
                  </a:lnTo>
                  <a:lnTo>
                    <a:pt x="9717" y="6565"/>
                  </a:lnTo>
                  <a:lnTo>
                    <a:pt x="8579" y="5763"/>
                  </a:lnTo>
                  <a:lnTo>
                    <a:pt x="7388" y="4951"/>
                  </a:lnTo>
                  <a:lnTo>
                    <a:pt x="4983" y="3326"/>
                  </a:lnTo>
                  <a:lnTo>
                    <a:pt x="2784" y="1853"/>
                  </a:ln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912;p45">
              <a:extLst>
                <a:ext uri="{FF2B5EF4-FFF2-40B4-BE49-F238E27FC236}">
                  <a16:creationId xmlns:a16="http://schemas.microsoft.com/office/drawing/2014/main" id="{DA76D754-DAA4-0642-D9EF-87328199A5A8}"/>
                </a:ext>
              </a:extLst>
            </p:cNvPr>
            <p:cNvSpPr/>
            <p:nvPr/>
          </p:nvSpPr>
          <p:spPr>
            <a:xfrm flipH="1">
              <a:off x="5623998" y="3801583"/>
              <a:ext cx="362464" cy="582187"/>
            </a:xfrm>
            <a:custGeom>
              <a:avLst/>
              <a:gdLst/>
              <a:ahLst/>
              <a:cxnLst/>
              <a:rect l="l" t="t" r="r" b="b"/>
              <a:pathLst>
                <a:path w="26409" h="42418" extrusionOk="0">
                  <a:moveTo>
                    <a:pt x="12349" y="1"/>
                  </a:moveTo>
                  <a:lnTo>
                    <a:pt x="9554" y="109"/>
                  </a:lnTo>
                  <a:lnTo>
                    <a:pt x="7117" y="207"/>
                  </a:lnTo>
                  <a:lnTo>
                    <a:pt x="6976" y="228"/>
                  </a:lnTo>
                  <a:lnTo>
                    <a:pt x="6803" y="261"/>
                  </a:lnTo>
                  <a:lnTo>
                    <a:pt x="6565" y="326"/>
                  </a:lnTo>
                  <a:lnTo>
                    <a:pt x="6283" y="412"/>
                  </a:lnTo>
                  <a:lnTo>
                    <a:pt x="5958" y="521"/>
                  </a:lnTo>
                  <a:lnTo>
                    <a:pt x="5590" y="672"/>
                  </a:lnTo>
                  <a:lnTo>
                    <a:pt x="5200" y="856"/>
                  </a:lnTo>
                  <a:lnTo>
                    <a:pt x="4896" y="1019"/>
                  </a:lnTo>
                  <a:lnTo>
                    <a:pt x="4582" y="1214"/>
                  </a:lnTo>
                  <a:lnTo>
                    <a:pt x="4571" y="1214"/>
                  </a:lnTo>
                  <a:lnTo>
                    <a:pt x="4257" y="1431"/>
                  </a:lnTo>
                  <a:lnTo>
                    <a:pt x="3943" y="1658"/>
                  </a:lnTo>
                  <a:lnTo>
                    <a:pt x="3759" y="1799"/>
                  </a:lnTo>
                  <a:lnTo>
                    <a:pt x="3575" y="1950"/>
                  </a:lnTo>
                  <a:lnTo>
                    <a:pt x="3402" y="2113"/>
                  </a:lnTo>
                  <a:lnTo>
                    <a:pt x="3218" y="2286"/>
                  </a:lnTo>
                  <a:lnTo>
                    <a:pt x="3044" y="2460"/>
                  </a:lnTo>
                  <a:lnTo>
                    <a:pt x="2860" y="2654"/>
                  </a:lnTo>
                  <a:lnTo>
                    <a:pt x="2687" y="2849"/>
                  </a:lnTo>
                  <a:lnTo>
                    <a:pt x="2513" y="3066"/>
                  </a:lnTo>
                  <a:lnTo>
                    <a:pt x="2340" y="3283"/>
                  </a:lnTo>
                  <a:lnTo>
                    <a:pt x="2167" y="3510"/>
                  </a:lnTo>
                  <a:lnTo>
                    <a:pt x="2004" y="3759"/>
                  </a:lnTo>
                  <a:lnTo>
                    <a:pt x="1842" y="4008"/>
                  </a:lnTo>
                  <a:lnTo>
                    <a:pt x="1690" y="4279"/>
                  </a:lnTo>
                  <a:lnTo>
                    <a:pt x="1528" y="4561"/>
                  </a:lnTo>
                  <a:lnTo>
                    <a:pt x="1387" y="4842"/>
                  </a:lnTo>
                  <a:lnTo>
                    <a:pt x="1235" y="5146"/>
                  </a:lnTo>
                  <a:lnTo>
                    <a:pt x="1105" y="5460"/>
                  </a:lnTo>
                  <a:lnTo>
                    <a:pt x="975" y="5796"/>
                  </a:lnTo>
                  <a:lnTo>
                    <a:pt x="845" y="6131"/>
                  </a:lnTo>
                  <a:lnTo>
                    <a:pt x="726" y="6489"/>
                  </a:lnTo>
                  <a:lnTo>
                    <a:pt x="618" y="6857"/>
                  </a:lnTo>
                  <a:lnTo>
                    <a:pt x="520" y="7236"/>
                  </a:lnTo>
                  <a:lnTo>
                    <a:pt x="423" y="7637"/>
                  </a:lnTo>
                  <a:lnTo>
                    <a:pt x="336" y="8049"/>
                  </a:lnTo>
                  <a:lnTo>
                    <a:pt x="260" y="8471"/>
                  </a:lnTo>
                  <a:lnTo>
                    <a:pt x="185" y="8915"/>
                  </a:lnTo>
                  <a:lnTo>
                    <a:pt x="131" y="9370"/>
                  </a:lnTo>
                  <a:lnTo>
                    <a:pt x="87" y="9847"/>
                  </a:lnTo>
                  <a:lnTo>
                    <a:pt x="44" y="10334"/>
                  </a:lnTo>
                  <a:lnTo>
                    <a:pt x="22" y="10843"/>
                  </a:lnTo>
                  <a:lnTo>
                    <a:pt x="11" y="11363"/>
                  </a:lnTo>
                  <a:lnTo>
                    <a:pt x="1" y="11894"/>
                  </a:lnTo>
                  <a:lnTo>
                    <a:pt x="11" y="12934"/>
                  </a:lnTo>
                  <a:lnTo>
                    <a:pt x="33" y="14028"/>
                  </a:lnTo>
                  <a:lnTo>
                    <a:pt x="87" y="16313"/>
                  </a:lnTo>
                  <a:lnTo>
                    <a:pt x="174" y="18739"/>
                  </a:lnTo>
                  <a:lnTo>
                    <a:pt x="271" y="21231"/>
                  </a:lnTo>
                  <a:lnTo>
                    <a:pt x="390" y="23776"/>
                  </a:lnTo>
                  <a:lnTo>
                    <a:pt x="510" y="26311"/>
                  </a:lnTo>
                  <a:lnTo>
                    <a:pt x="650" y="28813"/>
                  </a:lnTo>
                  <a:lnTo>
                    <a:pt x="791" y="31217"/>
                  </a:lnTo>
                  <a:lnTo>
                    <a:pt x="1062" y="35615"/>
                  </a:lnTo>
                  <a:lnTo>
                    <a:pt x="1300" y="39179"/>
                  </a:lnTo>
                  <a:lnTo>
                    <a:pt x="1528" y="42417"/>
                  </a:lnTo>
                  <a:lnTo>
                    <a:pt x="10626" y="42092"/>
                  </a:lnTo>
                  <a:lnTo>
                    <a:pt x="11287" y="42071"/>
                  </a:lnTo>
                  <a:lnTo>
                    <a:pt x="26408" y="41518"/>
                  </a:lnTo>
                  <a:lnTo>
                    <a:pt x="23603" y="9413"/>
                  </a:lnTo>
                  <a:lnTo>
                    <a:pt x="23592" y="9327"/>
                  </a:lnTo>
                  <a:lnTo>
                    <a:pt x="23570" y="9099"/>
                  </a:lnTo>
                  <a:lnTo>
                    <a:pt x="23505" y="8742"/>
                  </a:lnTo>
                  <a:lnTo>
                    <a:pt x="23451" y="8525"/>
                  </a:lnTo>
                  <a:lnTo>
                    <a:pt x="23397" y="8276"/>
                  </a:lnTo>
                  <a:lnTo>
                    <a:pt x="23321" y="8005"/>
                  </a:lnTo>
                  <a:lnTo>
                    <a:pt x="23234" y="7713"/>
                  </a:lnTo>
                  <a:lnTo>
                    <a:pt x="23126" y="7399"/>
                  </a:lnTo>
                  <a:lnTo>
                    <a:pt x="22996" y="7074"/>
                  </a:lnTo>
                  <a:lnTo>
                    <a:pt x="22855" y="6727"/>
                  </a:lnTo>
                  <a:lnTo>
                    <a:pt x="22693" y="6370"/>
                  </a:lnTo>
                  <a:lnTo>
                    <a:pt x="22509" y="6001"/>
                  </a:lnTo>
                  <a:lnTo>
                    <a:pt x="22292" y="5633"/>
                  </a:lnTo>
                  <a:lnTo>
                    <a:pt x="22065" y="5254"/>
                  </a:lnTo>
                  <a:lnTo>
                    <a:pt x="21794" y="4864"/>
                  </a:lnTo>
                  <a:lnTo>
                    <a:pt x="21512" y="4485"/>
                  </a:lnTo>
                  <a:lnTo>
                    <a:pt x="21198" y="4106"/>
                  </a:lnTo>
                  <a:lnTo>
                    <a:pt x="21025" y="3911"/>
                  </a:lnTo>
                  <a:lnTo>
                    <a:pt x="20841" y="3716"/>
                  </a:lnTo>
                  <a:lnTo>
                    <a:pt x="20657" y="3532"/>
                  </a:lnTo>
                  <a:lnTo>
                    <a:pt x="20462" y="3348"/>
                  </a:lnTo>
                  <a:lnTo>
                    <a:pt x="20267" y="3164"/>
                  </a:lnTo>
                  <a:lnTo>
                    <a:pt x="20050" y="2979"/>
                  </a:lnTo>
                  <a:lnTo>
                    <a:pt x="19833" y="2795"/>
                  </a:lnTo>
                  <a:lnTo>
                    <a:pt x="19606" y="2622"/>
                  </a:lnTo>
                  <a:lnTo>
                    <a:pt x="19368" y="2449"/>
                  </a:lnTo>
                  <a:lnTo>
                    <a:pt x="19118" y="2275"/>
                  </a:lnTo>
                  <a:lnTo>
                    <a:pt x="18869" y="2102"/>
                  </a:lnTo>
                  <a:lnTo>
                    <a:pt x="18609" y="1940"/>
                  </a:lnTo>
                  <a:lnTo>
                    <a:pt x="18328" y="1777"/>
                  </a:lnTo>
                  <a:lnTo>
                    <a:pt x="18046" y="1625"/>
                  </a:lnTo>
                  <a:lnTo>
                    <a:pt x="17754" y="1474"/>
                  </a:lnTo>
                  <a:lnTo>
                    <a:pt x="17450" y="1333"/>
                  </a:lnTo>
                  <a:lnTo>
                    <a:pt x="17136" y="1192"/>
                  </a:lnTo>
                  <a:lnTo>
                    <a:pt x="16811" y="1051"/>
                  </a:lnTo>
                  <a:lnTo>
                    <a:pt x="16475" y="921"/>
                  </a:lnTo>
                  <a:lnTo>
                    <a:pt x="16129" y="802"/>
                  </a:lnTo>
                  <a:lnTo>
                    <a:pt x="15771" y="683"/>
                  </a:lnTo>
                  <a:lnTo>
                    <a:pt x="15403" y="575"/>
                  </a:lnTo>
                  <a:lnTo>
                    <a:pt x="15024" y="466"/>
                  </a:lnTo>
                  <a:lnTo>
                    <a:pt x="14623" y="369"/>
                  </a:lnTo>
                  <a:lnTo>
                    <a:pt x="14396" y="315"/>
                  </a:lnTo>
                  <a:lnTo>
                    <a:pt x="13703" y="185"/>
                  </a:lnTo>
                  <a:lnTo>
                    <a:pt x="13042" y="77"/>
                  </a:lnTo>
                  <a:lnTo>
                    <a:pt x="12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913;p45">
              <a:extLst>
                <a:ext uri="{FF2B5EF4-FFF2-40B4-BE49-F238E27FC236}">
                  <a16:creationId xmlns:a16="http://schemas.microsoft.com/office/drawing/2014/main" id="{ED871C27-D145-C22C-E006-EC9423D8FE7F}"/>
                </a:ext>
              </a:extLst>
            </p:cNvPr>
            <p:cNvSpPr/>
            <p:nvPr/>
          </p:nvSpPr>
          <p:spPr>
            <a:xfrm flipH="1">
              <a:off x="5795711" y="3749401"/>
              <a:ext cx="103034" cy="71521"/>
            </a:xfrm>
            <a:custGeom>
              <a:avLst/>
              <a:gdLst/>
              <a:ahLst/>
              <a:cxnLst/>
              <a:rect l="l" t="t" r="r" b="b"/>
              <a:pathLst>
                <a:path w="7507" h="5211" extrusionOk="0">
                  <a:moveTo>
                    <a:pt x="7507" y="1"/>
                  </a:moveTo>
                  <a:lnTo>
                    <a:pt x="1008" y="1355"/>
                  </a:lnTo>
                  <a:lnTo>
                    <a:pt x="0" y="4723"/>
                  </a:lnTo>
                  <a:lnTo>
                    <a:pt x="5264" y="5211"/>
                  </a:lnTo>
                  <a:lnTo>
                    <a:pt x="7507"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914;p45">
              <a:extLst>
                <a:ext uri="{FF2B5EF4-FFF2-40B4-BE49-F238E27FC236}">
                  <a16:creationId xmlns:a16="http://schemas.microsoft.com/office/drawing/2014/main" id="{911F4D60-2A42-E9DC-5BF7-0D30CEDF0975}"/>
                </a:ext>
              </a:extLst>
            </p:cNvPr>
            <p:cNvSpPr/>
            <p:nvPr/>
          </p:nvSpPr>
          <p:spPr>
            <a:xfrm flipH="1">
              <a:off x="5760781" y="3608912"/>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915;p45">
              <a:extLst>
                <a:ext uri="{FF2B5EF4-FFF2-40B4-BE49-F238E27FC236}">
                  <a16:creationId xmlns:a16="http://schemas.microsoft.com/office/drawing/2014/main" id="{536F1A43-F025-409B-50B2-369DCCBCAF43}"/>
                </a:ext>
              </a:extLst>
            </p:cNvPr>
            <p:cNvSpPr/>
            <p:nvPr/>
          </p:nvSpPr>
          <p:spPr>
            <a:xfrm flipH="1">
              <a:off x="5757803" y="3686815"/>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916;p45">
              <a:extLst>
                <a:ext uri="{FF2B5EF4-FFF2-40B4-BE49-F238E27FC236}">
                  <a16:creationId xmlns:a16="http://schemas.microsoft.com/office/drawing/2014/main" id="{81757D06-D781-A839-602F-B245F75A0A49}"/>
                </a:ext>
              </a:extLst>
            </p:cNvPr>
            <p:cNvSpPr/>
            <p:nvPr/>
          </p:nvSpPr>
          <p:spPr>
            <a:xfrm flipH="1">
              <a:off x="5894724" y="3637762"/>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917;p45">
              <a:extLst>
                <a:ext uri="{FF2B5EF4-FFF2-40B4-BE49-F238E27FC236}">
                  <a16:creationId xmlns:a16="http://schemas.microsoft.com/office/drawing/2014/main" id="{0C497585-8CA4-AB2A-9C28-55B4782227EA}"/>
                </a:ext>
              </a:extLst>
            </p:cNvPr>
            <p:cNvSpPr/>
            <p:nvPr/>
          </p:nvSpPr>
          <p:spPr>
            <a:xfrm flipH="1">
              <a:off x="5788876" y="3801583"/>
              <a:ext cx="134848" cy="68405"/>
            </a:xfrm>
            <a:custGeom>
              <a:avLst/>
              <a:gdLst/>
              <a:ahLst/>
              <a:cxnLst/>
              <a:rect l="l" t="t" r="r" b="b"/>
              <a:pathLst>
                <a:path w="9825" h="4984" extrusionOk="0">
                  <a:moveTo>
                    <a:pt x="7778" y="1"/>
                  </a:moveTo>
                  <a:lnTo>
                    <a:pt x="4983" y="109"/>
                  </a:lnTo>
                  <a:lnTo>
                    <a:pt x="2546" y="207"/>
                  </a:lnTo>
                  <a:lnTo>
                    <a:pt x="2405" y="228"/>
                  </a:lnTo>
                  <a:lnTo>
                    <a:pt x="2232" y="261"/>
                  </a:lnTo>
                  <a:lnTo>
                    <a:pt x="1994" y="326"/>
                  </a:lnTo>
                  <a:lnTo>
                    <a:pt x="1712" y="412"/>
                  </a:lnTo>
                  <a:lnTo>
                    <a:pt x="1387" y="521"/>
                  </a:lnTo>
                  <a:lnTo>
                    <a:pt x="1019" y="672"/>
                  </a:lnTo>
                  <a:lnTo>
                    <a:pt x="629" y="856"/>
                  </a:lnTo>
                  <a:lnTo>
                    <a:pt x="11" y="1214"/>
                  </a:lnTo>
                  <a:lnTo>
                    <a:pt x="0" y="1214"/>
                  </a:lnTo>
                  <a:lnTo>
                    <a:pt x="3272" y="4983"/>
                  </a:lnTo>
                  <a:lnTo>
                    <a:pt x="5124" y="1116"/>
                  </a:lnTo>
                  <a:lnTo>
                    <a:pt x="7301" y="4691"/>
                  </a:lnTo>
                  <a:lnTo>
                    <a:pt x="9825" y="315"/>
                  </a:lnTo>
                  <a:lnTo>
                    <a:pt x="9132" y="185"/>
                  </a:lnTo>
                  <a:lnTo>
                    <a:pt x="8471" y="77"/>
                  </a:lnTo>
                  <a:lnTo>
                    <a:pt x="7778" y="1"/>
                  </a:lnTo>
                  <a:close/>
                </a:path>
              </a:pathLst>
            </a:custGeom>
            <a:solidFill>
              <a:srgbClr val="D5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918;p45">
              <a:extLst>
                <a:ext uri="{FF2B5EF4-FFF2-40B4-BE49-F238E27FC236}">
                  <a16:creationId xmlns:a16="http://schemas.microsoft.com/office/drawing/2014/main" id="{E50CD060-D50B-A77F-0D32-66970F4BAAA2}"/>
                </a:ext>
              </a:extLst>
            </p:cNvPr>
            <p:cNvSpPr/>
            <p:nvPr/>
          </p:nvSpPr>
          <p:spPr>
            <a:xfrm flipH="1">
              <a:off x="5855319" y="3803079"/>
              <a:ext cx="59786" cy="55751"/>
            </a:xfrm>
            <a:custGeom>
              <a:avLst/>
              <a:gdLst/>
              <a:ahLst/>
              <a:cxnLst/>
              <a:rect l="l" t="t" r="r" b="b"/>
              <a:pathLst>
                <a:path w="4356" h="4062" extrusionOk="0">
                  <a:moveTo>
                    <a:pt x="4355" y="0"/>
                  </a:moveTo>
                  <a:lnTo>
                    <a:pt x="1918" y="98"/>
                  </a:lnTo>
                  <a:lnTo>
                    <a:pt x="1766" y="119"/>
                  </a:lnTo>
                  <a:lnTo>
                    <a:pt x="1593" y="152"/>
                  </a:lnTo>
                  <a:lnTo>
                    <a:pt x="1366" y="217"/>
                  </a:lnTo>
                  <a:lnTo>
                    <a:pt x="1084" y="293"/>
                  </a:lnTo>
                  <a:lnTo>
                    <a:pt x="759" y="412"/>
                  </a:lnTo>
                  <a:lnTo>
                    <a:pt x="391" y="563"/>
                  </a:lnTo>
                  <a:lnTo>
                    <a:pt x="1" y="747"/>
                  </a:lnTo>
                  <a:lnTo>
                    <a:pt x="2709" y="4062"/>
                  </a:lnTo>
                  <a:lnTo>
                    <a:pt x="435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919;p45">
              <a:extLst>
                <a:ext uri="{FF2B5EF4-FFF2-40B4-BE49-F238E27FC236}">
                  <a16:creationId xmlns:a16="http://schemas.microsoft.com/office/drawing/2014/main" id="{98572318-8E84-5F65-CAF4-23FC143887B1}"/>
                </a:ext>
              </a:extLst>
            </p:cNvPr>
            <p:cNvSpPr/>
            <p:nvPr/>
          </p:nvSpPr>
          <p:spPr>
            <a:xfrm flipH="1">
              <a:off x="5798388" y="3801432"/>
              <a:ext cx="56945" cy="54584"/>
            </a:xfrm>
            <a:custGeom>
              <a:avLst/>
              <a:gdLst/>
              <a:ahLst/>
              <a:cxnLst/>
              <a:rect l="l" t="t" r="r" b="b"/>
              <a:pathLst>
                <a:path w="4149" h="3977" extrusionOk="0">
                  <a:moveTo>
                    <a:pt x="2795" y="1"/>
                  </a:moveTo>
                  <a:lnTo>
                    <a:pt x="0" y="120"/>
                  </a:lnTo>
                  <a:lnTo>
                    <a:pt x="2329" y="3976"/>
                  </a:lnTo>
                  <a:lnTo>
                    <a:pt x="4149" y="196"/>
                  </a:lnTo>
                  <a:lnTo>
                    <a:pt x="3488" y="88"/>
                  </a:lnTo>
                  <a:lnTo>
                    <a:pt x="279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920;p45">
              <a:extLst>
                <a:ext uri="{FF2B5EF4-FFF2-40B4-BE49-F238E27FC236}">
                  <a16:creationId xmlns:a16="http://schemas.microsoft.com/office/drawing/2014/main" id="{9BA9E97C-AC72-3E19-EA11-3C113BA0B2C9}"/>
                </a:ext>
              </a:extLst>
            </p:cNvPr>
            <p:cNvSpPr/>
            <p:nvPr/>
          </p:nvSpPr>
          <p:spPr>
            <a:xfrm flipH="1">
              <a:off x="5816972" y="3803079"/>
              <a:ext cx="54131" cy="362450"/>
            </a:xfrm>
            <a:custGeom>
              <a:avLst/>
              <a:gdLst/>
              <a:ahLst/>
              <a:cxnLst/>
              <a:rect l="l" t="t" r="r" b="b"/>
              <a:pathLst>
                <a:path w="3944" h="26408" extrusionOk="0">
                  <a:moveTo>
                    <a:pt x="1149" y="0"/>
                  </a:moveTo>
                  <a:lnTo>
                    <a:pt x="293" y="2101"/>
                  </a:lnTo>
                  <a:lnTo>
                    <a:pt x="900" y="2990"/>
                  </a:lnTo>
                  <a:lnTo>
                    <a:pt x="1" y="23645"/>
                  </a:lnTo>
                  <a:lnTo>
                    <a:pt x="2243" y="26408"/>
                  </a:lnTo>
                  <a:lnTo>
                    <a:pt x="3944" y="23104"/>
                  </a:lnTo>
                  <a:lnTo>
                    <a:pt x="1723" y="2892"/>
                  </a:lnTo>
                  <a:lnTo>
                    <a:pt x="2341" y="1971"/>
                  </a:lnTo>
                  <a:lnTo>
                    <a:pt x="11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921;p45">
              <a:extLst>
                <a:ext uri="{FF2B5EF4-FFF2-40B4-BE49-F238E27FC236}">
                  <a16:creationId xmlns:a16="http://schemas.microsoft.com/office/drawing/2014/main" id="{8E00552C-A9B0-F3BF-8227-57C8523CA10D}"/>
                </a:ext>
              </a:extLst>
            </p:cNvPr>
            <p:cNvSpPr/>
            <p:nvPr/>
          </p:nvSpPr>
          <p:spPr>
            <a:xfrm flipH="1">
              <a:off x="5729708" y="3516597"/>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922;p45">
              <a:extLst>
                <a:ext uri="{FF2B5EF4-FFF2-40B4-BE49-F238E27FC236}">
                  <a16:creationId xmlns:a16="http://schemas.microsoft.com/office/drawing/2014/main" id="{A3C0C95B-F58F-D2FC-2104-C87423B174D6}"/>
                </a:ext>
              </a:extLst>
            </p:cNvPr>
            <p:cNvSpPr/>
            <p:nvPr/>
          </p:nvSpPr>
          <p:spPr>
            <a:xfrm flipH="1">
              <a:off x="6449392" y="3834743"/>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923;p45">
              <a:extLst>
                <a:ext uri="{FF2B5EF4-FFF2-40B4-BE49-F238E27FC236}">
                  <a16:creationId xmlns:a16="http://schemas.microsoft.com/office/drawing/2014/main" id="{561EBAAF-5BFB-0C8D-F5E8-46F2A672D596}"/>
                </a:ext>
              </a:extLst>
            </p:cNvPr>
            <p:cNvSpPr/>
            <p:nvPr/>
          </p:nvSpPr>
          <p:spPr>
            <a:xfrm flipH="1">
              <a:off x="6473617" y="3839341"/>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924;p45">
              <a:extLst>
                <a:ext uri="{FF2B5EF4-FFF2-40B4-BE49-F238E27FC236}">
                  <a16:creationId xmlns:a16="http://schemas.microsoft.com/office/drawing/2014/main" id="{E3A7A7F2-065F-93FE-F65F-4911D2EDAB7F}"/>
                </a:ext>
              </a:extLst>
            </p:cNvPr>
            <p:cNvSpPr/>
            <p:nvPr/>
          </p:nvSpPr>
          <p:spPr>
            <a:xfrm flipH="1">
              <a:off x="6455335" y="3840233"/>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925;p45">
              <a:extLst>
                <a:ext uri="{FF2B5EF4-FFF2-40B4-BE49-F238E27FC236}">
                  <a16:creationId xmlns:a16="http://schemas.microsoft.com/office/drawing/2014/main" id="{99908259-67A9-7AB1-B9A8-3B5B9E7374FF}"/>
                </a:ext>
              </a:extLst>
            </p:cNvPr>
            <p:cNvSpPr/>
            <p:nvPr/>
          </p:nvSpPr>
          <p:spPr>
            <a:xfrm flipH="1">
              <a:off x="6493093" y="3840837"/>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926;p45">
              <a:extLst>
                <a:ext uri="{FF2B5EF4-FFF2-40B4-BE49-F238E27FC236}">
                  <a16:creationId xmlns:a16="http://schemas.microsoft.com/office/drawing/2014/main" id="{6F29AEAA-D696-B606-9CFC-61023E3A2175}"/>
                </a:ext>
              </a:extLst>
            </p:cNvPr>
            <p:cNvSpPr/>
            <p:nvPr/>
          </p:nvSpPr>
          <p:spPr>
            <a:xfrm flipH="1">
              <a:off x="6511827" y="3839794"/>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927;p45">
              <a:extLst>
                <a:ext uri="{FF2B5EF4-FFF2-40B4-BE49-F238E27FC236}">
                  <a16:creationId xmlns:a16="http://schemas.microsoft.com/office/drawing/2014/main" id="{0464E383-9A21-9F7D-4FD2-FAE29CF97583}"/>
                </a:ext>
              </a:extLst>
            </p:cNvPr>
            <p:cNvSpPr/>
            <p:nvPr/>
          </p:nvSpPr>
          <p:spPr>
            <a:xfrm flipH="1">
              <a:off x="7671411" y="3277988"/>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928;p45">
              <a:extLst>
                <a:ext uri="{FF2B5EF4-FFF2-40B4-BE49-F238E27FC236}">
                  <a16:creationId xmlns:a16="http://schemas.microsoft.com/office/drawing/2014/main" id="{19DC33E2-5A9E-72ED-2FFB-38AEF59D26BB}"/>
                </a:ext>
              </a:extLst>
            </p:cNvPr>
            <p:cNvSpPr/>
            <p:nvPr/>
          </p:nvSpPr>
          <p:spPr>
            <a:xfrm flipH="1">
              <a:off x="7663382" y="3261189"/>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929;p45">
              <a:extLst>
                <a:ext uri="{FF2B5EF4-FFF2-40B4-BE49-F238E27FC236}">
                  <a16:creationId xmlns:a16="http://schemas.microsoft.com/office/drawing/2014/main" id="{72E637E9-69AE-2B8D-4771-20D4A22A1A63}"/>
                </a:ext>
              </a:extLst>
            </p:cNvPr>
            <p:cNvSpPr/>
            <p:nvPr/>
          </p:nvSpPr>
          <p:spPr>
            <a:xfrm flipH="1">
              <a:off x="7710953" y="3283794"/>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930;p45">
              <a:extLst>
                <a:ext uri="{FF2B5EF4-FFF2-40B4-BE49-F238E27FC236}">
                  <a16:creationId xmlns:a16="http://schemas.microsoft.com/office/drawing/2014/main" id="{F31035AC-BE38-638A-A344-4F4F2BC3D260}"/>
                </a:ext>
              </a:extLst>
            </p:cNvPr>
            <p:cNvSpPr/>
            <p:nvPr/>
          </p:nvSpPr>
          <p:spPr>
            <a:xfrm flipH="1">
              <a:off x="7706643" y="3266103"/>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931;p45">
              <a:extLst>
                <a:ext uri="{FF2B5EF4-FFF2-40B4-BE49-F238E27FC236}">
                  <a16:creationId xmlns:a16="http://schemas.microsoft.com/office/drawing/2014/main" id="{ADC862CE-ADFA-B2AE-9E18-E03F97FE85CC}"/>
                </a:ext>
              </a:extLst>
            </p:cNvPr>
            <p:cNvSpPr/>
            <p:nvPr/>
          </p:nvSpPr>
          <p:spPr>
            <a:xfrm flipH="1">
              <a:off x="7717651" y="3303407"/>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932;p45">
              <a:extLst>
                <a:ext uri="{FF2B5EF4-FFF2-40B4-BE49-F238E27FC236}">
                  <a16:creationId xmlns:a16="http://schemas.microsoft.com/office/drawing/2014/main" id="{A6B026AD-6CD5-9DB0-FB0E-41409817D098}"/>
                </a:ext>
              </a:extLst>
            </p:cNvPr>
            <p:cNvSpPr/>
            <p:nvPr/>
          </p:nvSpPr>
          <p:spPr>
            <a:xfrm flipH="1">
              <a:off x="7720327" y="3323487"/>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933;p45">
              <a:extLst>
                <a:ext uri="{FF2B5EF4-FFF2-40B4-BE49-F238E27FC236}">
                  <a16:creationId xmlns:a16="http://schemas.microsoft.com/office/drawing/2014/main" id="{A22F3459-F9DE-7507-2C10-1D425257F6F9}"/>
                </a:ext>
              </a:extLst>
            </p:cNvPr>
            <p:cNvSpPr/>
            <p:nvPr/>
          </p:nvSpPr>
          <p:spPr>
            <a:xfrm flipH="1">
              <a:off x="7236495" y="4593667"/>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934;p45">
              <a:extLst>
                <a:ext uri="{FF2B5EF4-FFF2-40B4-BE49-F238E27FC236}">
                  <a16:creationId xmlns:a16="http://schemas.microsoft.com/office/drawing/2014/main" id="{AFAE11F3-948D-9EC1-20BF-A8E54162F85C}"/>
                </a:ext>
              </a:extLst>
            </p:cNvPr>
            <p:cNvSpPr/>
            <p:nvPr/>
          </p:nvSpPr>
          <p:spPr>
            <a:xfrm flipH="1">
              <a:off x="6907429" y="4690268"/>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935;p45">
              <a:extLst>
                <a:ext uri="{FF2B5EF4-FFF2-40B4-BE49-F238E27FC236}">
                  <a16:creationId xmlns:a16="http://schemas.microsoft.com/office/drawing/2014/main" id="{75EEE42B-0B1C-730A-88FA-9B63ABD80AF1}"/>
                </a:ext>
              </a:extLst>
            </p:cNvPr>
            <p:cNvSpPr/>
            <p:nvPr/>
          </p:nvSpPr>
          <p:spPr>
            <a:xfrm flipH="1">
              <a:off x="6838290" y="3959620"/>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936;p45">
              <a:extLst>
                <a:ext uri="{FF2B5EF4-FFF2-40B4-BE49-F238E27FC236}">
                  <a16:creationId xmlns:a16="http://schemas.microsoft.com/office/drawing/2014/main" id="{3B44B009-CD4D-8544-8EE8-DB7E52A8D0AC}"/>
                </a:ext>
              </a:extLst>
            </p:cNvPr>
            <p:cNvSpPr/>
            <p:nvPr/>
          </p:nvSpPr>
          <p:spPr>
            <a:xfrm flipH="1">
              <a:off x="6934338" y="3929583"/>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937;p45">
              <a:extLst>
                <a:ext uri="{FF2B5EF4-FFF2-40B4-BE49-F238E27FC236}">
                  <a16:creationId xmlns:a16="http://schemas.microsoft.com/office/drawing/2014/main" id="{81199BBD-1A8E-B8A1-47FB-AFE97B32714F}"/>
                </a:ext>
              </a:extLst>
            </p:cNvPr>
            <p:cNvSpPr/>
            <p:nvPr/>
          </p:nvSpPr>
          <p:spPr>
            <a:xfrm flipH="1">
              <a:off x="6934338" y="3929583"/>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938;p45">
              <a:extLst>
                <a:ext uri="{FF2B5EF4-FFF2-40B4-BE49-F238E27FC236}">
                  <a16:creationId xmlns:a16="http://schemas.microsoft.com/office/drawing/2014/main" id="{E9A5F56C-D043-5817-FF9F-2142E965FDBD}"/>
                </a:ext>
              </a:extLst>
            </p:cNvPr>
            <p:cNvSpPr/>
            <p:nvPr/>
          </p:nvSpPr>
          <p:spPr>
            <a:xfrm flipH="1">
              <a:off x="7237454" y="3305342"/>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570" name="Google Shape;1939;p45">
              <a:extLst>
                <a:ext uri="{FF2B5EF4-FFF2-40B4-BE49-F238E27FC236}">
                  <a16:creationId xmlns:a16="http://schemas.microsoft.com/office/drawing/2014/main" id="{B8906544-0198-57C3-155B-E95CC802EF0D}"/>
                </a:ext>
              </a:extLst>
            </p:cNvPr>
            <p:cNvSpPr/>
            <p:nvPr/>
          </p:nvSpPr>
          <p:spPr>
            <a:xfrm flipH="1">
              <a:off x="7249944" y="3346970"/>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940;p45">
              <a:extLst>
                <a:ext uri="{FF2B5EF4-FFF2-40B4-BE49-F238E27FC236}">
                  <a16:creationId xmlns:a16="http://schemas.microsoft.com/office/drawing/2014/main" id="{1DB9EC95-14E2-AEB7-FC4A-0AAEA678624A}"/>
                </a:ext>
              </a:extLst>
            </p:cNvPr>
            <p:cNvSpPr/>
            <p:nvPr/>
          </p:nvSpPr>
          <p:spPr>
            <a:xfrm flipH="1">
              <a:off x="6461127" y="3806648"/>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941;p45">
              <a:extLst>
                <a:ext uri="{FF2B5EF4-FFF2-40B4-BE49-F238E27FC236}">
                  <a16:creationId xmlns:a16="http://schemas.microsoft.com/office/drawing/2014/main" id="{53958371-8375-E245-2180-2469A17A2E86}"/>
                </a:ext>
              </a:extLst>
            </p:cNvPr>
            <p:cNvSpPr/>
            <p:nvPr/>
          </p:nvSpPr>
          <p:spPr>
            <a:xfrm flipH="1">
              <a:off x="6466480" y="3779582"/>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942;p45">
              <a:extLst>
                <a:ext uri="{FF2B5EF4-FFF2-40B4-BE49-F238E27FC236}">
                  <a16:creationId xmlns:a16="http://schemas.microsoft.com/office/drawing/2014/main" id="{BB4C1E3F-26A4-0AC7-7573-B50C6D2BB5F0}"/>
                </a:ext>
              </a:extLst>
            </p:cNvPr>
            <p:cNvSpPr/>
            <p:nvPr/>
          </p:nvSpPr>
          <p:spPr>
            <a:xfrm flipH="1">
              <a:off x="6540965" y="3430377"/>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574" name="Google Shape;1943;p45">
              <a:extLst>
                <a:ext uri="{FF2B5EF4-FFF2-40B4-BE49-F238E27FC236}">
                  <a16:creationId xmlns:a16="http://schemas.microsoft.com/office/drawing/2014/main" id="{8CE608CE-C58B-4AB3-CC46-B60870445B07}"/>
                </a:ext>
              </a:extLst>
            </p:cNvPr>
            <p:cNvSpPr/>
            <p:nvPr/>
          </p:nvSpPr>
          <p:spPr>
            <a:xfrm flipH="1">
              <a:off x="6564902" y="3571154"/>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944;p45">
              <a:extLst>
                <a:ext uri="{FF2B5EF4-FFF2-40B4-BE49-F238E27FC236}">
                  <a16:creationId xmlns:a16="http://schemas.microsoft.com/office/drawing/2014/main" id="{274492ED-3D46-2206-2E20-E8EB7E35291E}"/>
                </a:ext>
              </a:extLst>
            </p:cNvPr>
            <p:cNvSpPr/>
            <p:nvPr/>
          </p:nvSpPr>
          <p:spPr>
            <a:xfrm flipH="1">
              <a:off x="6923632" y="3385483"/>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576" name="Google Shape;1945;p45">
              <a:extLst>
                <a:ext uri="{FF2B5EF4-FFF2-40B4-BE49-F238E27FC236}">
                  <a16:creationId xmlns:a16="http://schemas.microsoft.com/office/drawing/2014/main" id="{C2F61F0F-9AEF-7E38-099C-B43D3286DE22}"/>
                </a:ext>
              </a:extLst>
            </p:cNvPr>
            <p:cNvSpPr/>
            <p:nvPr/>
          </p:nvSpPr>
          <p:spPr>
            <a:xfrm flipH="1">
              <a:off x="7122247" y="3311889"/>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946;p45">
              <a:extLst>
                <a:ext uri="{FF2B5EF4-FFF2-40B4-BE49-F238E27FC236}">
                  <a16:creationId xmlns:a16="http://schemas.microsoft.com/office/drawing/2014/main" id="{A8AEF6E9-F76E-556A-4991-5DA6BF4CE581}"/>
                </a:ext>
              </a:extLst>
            </p:cNvPr>
            <p:cNvSpPr/>
            <p:nvPr/>
          </p:nvSpPr>
          <p:spPr>
            <a:xfrm flipH="1">
              <a:off x="7043602" y="3203366"/>
              <a:ext cx="158634" cy="179303"/>
            </a:xfrm>
            <a:custGeom>
              <a:avLst/>
              <a:gdLst/>
              <a:ahLst/>
              <a:cxnLst/>
              <a:rect l="l" t="t" r="r" b="b"/>
              <a:pathLst>
                <a:path w="11558" h="13064" extrusionOk="0">
                  <a:moveTo>
                    <a:pt x="1289" y="0"/>
                  </a:moveTo>
                  <a:lnTo>
                    <a:pt x="0" y="7550"/>
                  </a:lnTo>
                  <a:lnTo>
                    <a:pt x="1354" y="10810"/>
                  </a:lnTo>
                  <a:lnTo>
                    <a:pt x="8211" y="13063"/>
                  </a:lnTo>
                  <a:lnTo>
                    <a:pt x="11558" y="1755"/>
                  </a:lnTo>
                  <a:lnTo>
                    <a:pt x="1289"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947;p45">
              <a:extLst>
                <a:ext uri="{FF2B5EF4-FFF2-40B4-BE49-F238E27FC236}">
                  <a16:creationId xmlns:a16="http://schemas.microsoft.com/office/drawing/2014/main" id="{720F6FCC-8C28-0E7D-6C35-702B8F53CC18}"/>
                </a:ext>
              </a:extLst>
            </p:cNvPr>
            <p:cNvSpPr/>
            <p:nvPr/>
          </p:nvSpPr>
          <p:spPr>
            <a:xfrm flipH="1">
              <a:off x="7165810" y="3245886"/>
              <a:ext cx="49369" cy="61104"/>
            </a:xfrm>
            <a:custGeom>
              <a:avLst/>
              <a:gdLst/>
              <a:ahLst/>
              <a:cxnLst/>
              <a:rect l="l" t="t" r="r" b="b"/>
              <a:pathLst>
                <a:path w="3597" h="4452" extrusionOk="0">
                  <a:moveTo>
                    <a:pt x="1517" y="0"/>
                  </a:moveTo>
                  <a:lnTo>
                    <a:pt x="1420" y="11"/>
                  </a:lnTo>
                  <a:lnTo>
                    <a:pt x="1322" y="33"/>
                  </a:lnTo>
                  <a:lnTo>
                    <a:pt x="1225" y="54"/>
                  </a:lnTo>
                  <a:lnTo>
                    <a:pt x="1127" y="87"/>
                  </a:lnTo>
                  <a:lnTo>
                    <a:pt x="1019" y="130"/>
                  </a:lnTo>
                  <a:lnTo>
                    <a:pt x="911" y="173"/>
                  </a:lnTo>
                  <a:lnTo>
                    <a:pt x="694" y="303"/>
                  </a:lnTo>
                  <a:lnTo>
                    <a:pt x="542" y="401"/>
                  </a:lnTo>
                  <a:lnTo>
                    <a:pt x="412" y="520"/>
                  </a:lnTo>
                  <a:lnTo>
                    <a:pt x="304" y="650"/>
                  </a:lnTo>
                  <a:lnTo>
                    <a:pt x="218" y="780"/>
                  </a:lnTo>
                  <a:lnTo>
                    <a:pt x="142" y="921"/>
                  </a:lnTo>
                  <a:lnTo>
                    <a:pt x="88" y="1072"/>
                  </a:lnTo>
                  <a:lnTo>
                    <a:pt x="44" y="1224"/>
                  </a:lnTo>
                  <a:lnTo>
                    <a:pt x="12" y="1387"/>
                  </a:lnTo>
                  <a:lnTo>
                    <a:pt x="1" y="1560"/>
                  </a:lnTo>
                  <a:lnTo>
                    <a:pt x="1" y="1722"/>
                  </a:lnTo>
                  <a:lnTo>
                    <a:pt x="12" y="1896"/>
                  </a:lnTo>
                  <a:lnTo>
                    <a:pt x="23" y="2069"/>
                  </a:lnTo>
                  <a:lnTo>
                    <a:pt x="55" y="2253"/>
                  </a:lnTo>
                  <a:lnTo>
                    <a:pt x="88" y="2426"/>
                  </a:lnTo>
                  <a:lnTo>
                    <a:pt x="131" y="2600"/>
                  </a:lnTo>
                  <a:lnTo>
                    <a:pt x="185" y="2762"/>
                  </a:lnTo>
                  <a:lnTo>
                    <a:pt x="293" y="3098"/>
                  </a:lnTo>
                  <a:lnTo>
                    <a:pt x="412" y="3412"/>
                  </a:lnTo>
                  <a:lnTo>
                    <a:pt x="542" y="3694"/>
                  </a:lnTo>
                  <a:lnTo>
                    <a:pt x="662" y="3943"/>
                  </a:lnTo>
                  <a:lnTo>
                    <a:pt x="857" y="4311"/>
                  </a:lnTo>
                  <a:lnTo>
                    <a:pt x="943" y="4452"/>
                  </a:lnTo>
                  <a:lnTo>
                    <a:pt x="3597" y="3380"/>
                  </a:lnTo>
                  <a:lnTo>
                    <a:pt x="3575" y="3185"/>
                  </a:lnTo>
                  <a:lnTo>
                    <a:pt x="3543" y="2968"/>
                  </a:lnTo>
                  <a:lnTo>
                    <a:pt x="3489" y="2686"/>
                  </a:lnTo>
                  <a:lnTo>
                    <a:pt x="3413" y="2361"/>
                  </a:lnTo>
                  <a:lnTo>
                    <a:pt x="3315" y="2015"/>
                  </a:lnTo>
                  <a:lnTo>
                    <a:pt x="3196" y="1647"/>
                  </a:lnTo>
                  <a:lnTo>
                    <a:pt x="3131" y="1462"/>
                  </a:lnTo>
                  <a:lnTo>
                    <a:pt x="3055" y="1278"/>
                  </a:lnTo>
                  <a:lnTo>
                    <a:pt x="2969" y="1105"/>
                  </a:lnTo>
                  <a:lnTo>
                    <a:pt x="2882" y="932"/>
                  </a:lnTo>
                  <a:lnTo>
                    <a:pt x="2785" y="769"/>
                  </a:lnTo>
                  <a:lnTo>
                    <a:pt x="2676" y="618"/>
                  </a:lnTo>
                  <a:lnTo>
                    <a:pt x="2568" y="477"/>
                  </a:lnTo>
                  <a:lnTo>
                    <a:pt x="2438" y="347"/>
                  </a:lnTo>
                  <a:lnTo>
                    <a:pt x="2308" y="238"/>
                  </a:lnTo>
                  <a:lnTo>
                    <a:pt x="2167" y="152"/>
                  </a:lnTo>
                  <a:lnTo>
                    <a:pt x="2026" y="76"/>
                  </a:lnTo>
                  <a:lnTo>
                    <a:pt x="1864" y="22"/>
                  </a:lnTo>
                  <a:lnTo>
                    <a:pt x="1777" y="11"/>
                  </a:lnTo>
                  <a:lnTo>
                    <a:pt x="169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948;p45">
              <a:extLst>
                <a:ext uri="{FF2B5EF4-FFF2-40B4-BE49-F238E27FC236}">
                  <a16:creationId xmlns:a16="http://schemas.microsoft.com/office/drawing/2014/main" id="{20C2F6DC-80BC-0AB7-9D04-02A1913930C2}"/>
                </a:ext>
              </a:extLst>
            </p:cNvPr>
            <p:cNvSpPr/>
            <p:nvPr/>
          </p:nvSpPr>
          <p:spPr>
            <a:xfrm flipH="1">
              <a:off x="7051631" y="3255548"/>
              <a:ext cx="35836" cy="76874"/>
            </a:xfrm>
            <a:custGeom>
              <a:avLst/>
              <a:gdLst/>
              <a:ahLst/>
              <a:cxnLst/>
              <a:rect l="l" t="t" r="r" b="b"/>
              <a:pathLst>
                <a:path w="2611" h="5601" extrusionOk="0">
                  <a:moveTo>
                    <a:pt x="2611" y="0"/>
                  </a:moveTo>
                  <a:lnTo>
                    <a:pt x="1538" y="856"/>
                  </a:lnTo>
                  <a:lnTo>
                    <a:pt x="0" y="5167"/>
                  </a:lnTo>
                  <a:lnTo>
                    <a:pt x="2492" y="5600"/>
                  </a:lnTo>
                  <a:lnTo>
                    <a:pt x="2546" y="2838"/>
                  </a:lnTo>
                  <a:lnTo>
                    <a:pt x="2578" y="921"/>
                  </a:lnTo>
                  <a:lnTo>
                    <a:pt x="2600" y="271"/>
                  </a:lnTo>
                  <a:lnTo>
                    <a:pt x="261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949;p45">
              <a:extLst>
                <a:ext uri="{FF2B5EF4-FFF2-40B4-BE49-F238E27FC236}">
                  <a16:creationId xmlns:a16="http://schemas.microsoft.com/office/drawing/2014/main" id="{429454EE-756B-4ACD-F202-C56BCB0EFB96}"/>
                </a:ext>
              </a:extLst>
            </p:cNvPr>
            <p:cNvSpPr/>
            <p:nvPr/>
          </p:nvSpPr>
          <p:spPr>
            <a:xfrm flipH="1">
              <a:off x="7013119" y="3157277"/>
              <a:ext cx="200412" cy="105861"/>
            </a:xfrm>
            <a:custGeom>
              <a:avLst/>
              <a:gdLst/>
              <a:ahLst/>
              <a:cxnLst/>
              <a:rect l="l" t="t" r="r" b="b"/>
              <a:pathLst>
                <a:path w="14602" h="7713" extrusionOk="0">
                  <a:moveTo>
                    <a:pt x="10236" y="1"/>
                  </a:moveTo>
                  <a:lnTo>
                    <a:pt x="9911" y="11"/>
                  </a:lnTo>
                  <a:lnTo>
                    <a:pt x="9564" y="22"/>
                  </a:lnTo>
                  <a:lnTo>
                    <a:pt x="9207" y="44"/>
                  </a:lnTo>
                  <a:lnTo>
                    <a:pt x="8839" y="76"/>
                  </a:lnTo>
                  <a:lnTo>
                    <a:pt x="8449" y="130"/>
                  </a:lnTo>
                  <a:lnTo>
                    <a:pt x="8048" y="185"/>
                  </a:lnTo>
                  <a:lnTo>
                    <a:pt x="7636" y="250"/>
                  </a:lnTo>
                  <a:lnTo>
                    <a:pt x="7203" y="325"/>
                  </a:lnTo>
                  <a:lnTo>
                    <a:pt x="6748" y="423"/>
                  </a:lnTo>
                  <a:lnTo>
                    <a:pt x="6282" y="520"/>
                  </a:lnTo>
                  <a:lnTo>
                    <a:pt x="5806" y="640"/>
                  </a:lnTo>
                  <a:lnTo>
                    <a:pt x="5297" y="770"/>
                  </a:lnTo>
                  <a:lnTo>
                    <a:pt x="4788" y="910"/>
                  </a:lnTo>
                  <a:lnTo>
                    <a:pt x="4246" y="1062"/>
                  </a:lnTo>
                  <a:lnTo>
                    <a:pt x="3694" y="1235"/>
                  </a:lnTo>
                  <a:lnTo>
                    <a:pt x="3130" y="1419"/>
                  </a:lnTo>
                  <a:lnTo>
                    <a:pt x="2535" y="1614"/>
                  </a:lnTo>
                  <a:lnTo>
                    <a:pt x="1928" y="1831"/>
                  </a:lnTo>
                  <a:lnTo>
                    <a:pt x="1311" y="2059"/>
                  </a:lnTo>
                  <a:lnTo>
                    <a:pt x="661" y="2297"/>
                  </a:lnTo>
                  <a:lnTo>
                    <a:pt x="0" y="2557"/>
                  </a:lnTo>
                  <a:lnTo>
                    <a:pt x="574" y="6759"/>
                  </a:lnTo>
                  <a:lnTo>
                    <a:pt x="650" y="6727"/>
                  </a:lnTo>
                  <a:lnTo>
                    <a:pt x="877" y="6684"/>
                  </a:lnTo>
                  <a:lnTo>
                    <a:pt x="1029" y="6662"/>
                  </a:lnTo>
                  <a:lnTo>
                    <a:pt x="1192" y="6640"/>
                  </a:lnTo>
                  <a:lnTo>
                    <a:pt x="1376" y="6629"/>
                  </a:lnTo>
                  <a:lnTo>
                    <a:pt x="1571" y="6640"/>
                  </a:lnTo>
                  <a:lnTo>
                    <a:pt x="1776" y="6662"/>
                  </a:lnTo>
                  <a:lnTo>
                    <a:pt x="1971" y="6716"/>
                  </a:lnTo>
                  <a:lnTo>
                    <a:pt x="2069" y="6749"/>
                  </a:lnTo>
                  <a:lnTo>
                    <a:pt x="2166" y="6792"/>
                  </a:lnTo>
                  <a:lnTo>
                    <a:pt x="2264" y="6835"/>
                  </a:lnTo>
                  <a:lnTo>
                    <a:pt x="2361" y="6900"/>
                  </a:lnTo>
                  <a:lnTo>
                    <a:pt x="2448" y="6965"/>
                  </a:lnTo>
                  <a:lnTo>
                    <a:pt x="2535" y="7030"/>
                  </a:lnTo>
                  <a:lnTo>
                    <a:pt x="2610" y="7117"/>
                  </a:lnTo>
                  <a:lnTo>
                    <a:pt x="2686" y="7214"/>
                  </a:lnTo>
                  <a:lnTo>
                    <a:pt x="2762" y="7323"/>
                  </a:lnTo>
                  <a:lnTo>
                    <a:pt x="2816" y="7442"/>
                  </a:lnTo>
                  <a:lnTo>
                    <a:pt x="2881" y="7572"/>
                  </a:lnTo>
                  <a:lnTo>
                    <a:pt x="2925" y="7713"/>
                  </a:lnTo>
                  <a:lnTo>
                    <a:pt x="3455" y="4604"/>
                  </a:lnTo>
                  <a:lnTo>
                    <a:pt x="3878" y="4680"/>
                  </a:lnTo>
                  <a:lnTo>
                    <a:pt x="5015" y="4875"/>
                  </a:lnTo>
                  <a:lnTo>
                    <a:pt x="5784" y="4994"/>
                  </a:lnTo>
                  <a:lnTo>
                    <a:pt x="6640" y="5113"/>
                  </a:lnTo>
                  <a:lnTo>
                    <a:pt x="7561" y="5232"/>
                  </a:lnTo>
                  <a:lnTo>
                    <a:pt x="8525" y="5340"/>
                  </a:lnTo>
                  <a:lnTo>
                    <a:pt x="9001" y="5384"/>
                  </a:lnTo>
                  <a:lnTo>
                    <a:pt x="9489" y="5416"/>
                  </a:lnTo>
                  <a:lnTo>
                    <a:pt x="9976" y="5449"/>
                  </a:lnTo>
                  <a:lnTo>
                    <a:pt x="10442" y="5470"/>
                  </a:lnTo>
                  <a:lnTo>
                    <a:pt x="10908" y="5481"/>
                  </a:lnTo>
                  <a:lnTo>
                    <a:pt x="11774" y="5481"/>
                  </a:lnTo>
                  <a:lnTo>
                    <a:pt x="12186" y="5449"/>
                  </a:lnTo>
                  <a:lnTo>
                    <a:pt x="12565" y="5416"/>
                  </a:lnTo>
                  <a:lnTo>
                    <a:pt x="12911" y="5373"/>
                  </a:lnTo>
                  <a:lnTo>
                    <a:pt x="13236" y="5297"/>
                  </a:lnTo>
                  <a:lnTo>
                    <a:pt x="13377" y="5265"/>
                  </a:lnTo>
                  <a:lnTo>
                    <a:pt x="13518" y="5221"/>
                  </a:lnTo>
                  <a:lnTo>
                    <a:pt x="13648" y="5167"/>
                  </a:lnTo>
                  <a:lnTo>
                    <a:pt x="13756" y="5124"/>
                  </a:lnTo>
                  <a:lnTo>
                    <a:pt x="13865" y="5059"/>
                  </a:lnTo>
                  <a:lnTo>
                    <a:pt x="13962" y="4994"/>
                  </a:lnTo>
                  <a:lnTo>
                    <a:pt x="14049" y="4929"/>
                  </a:lnTo>
                  <a:lnTo>
                    <a:pt x="14114" y="4864"/>
                  </a:lnTo>
                  <a:lnTo>
                    <a:pt x="14179" y="4777"/>
                  </a:lnTo>
                  <a:lnTo>
                    <a:pt x="14222" y="4701"/>
                  </a:lnTo>
                  <a:lnTo>
                    <a:pt x="14330" y="4441"/>
                  </a:lnTo>
                  <a:lnTo>
                    <a:pt x="14428" y="4171"/>
                  </a:lnTo>
                  <a:lnTo>
                    <a:pt x="14504" y="3900"/>
                  </a:lnTo>
                  <a:lnTo>
                    <a:pt x="14558" y="3607"/>
                  </a:lnTo>
                  <a:lnTo>
                    <a:pt x="14590" y="3315"/>
                  </a:lnTo>
                  <a:lnTo>
                    <a:pt x="14601" y="3023"/>
                  </a:lnTo>
                  <a:lnTo>
                    <a:pt x="14601" y="2882"/>
                  </a:lnTo>
                  <a:lnTo>
                    <a:pt x="14590" y="2730"/>
                  </a:lnTo>
                  <a:lnTo>
                    <a:pt x="14569" y="2589"/>
                  </a:lnTo>
                  <a:lnTo>
                    <a:pt x="14547" y="2448"/>
                  </a:lnTo>
                  <a:lnTo>
                    <a:pt x="14514" y="2297"/>
                  </a:lnTo>
                  <a:lnTo>
                    <a:pt x="14471" y="2156"/>
                  </a:lnTo>
                  <a:lnTo>
                    <a:pt x="14417" y="2015"/>
                  </a:lnTo>
                  <a:lnTo>
                    <a:pt x="14363" y="1885"/>
                  </a:lnTo>
                  <a:lnTo>
                    <a:pt x="14298" y="1744"/>
                  </a:lnTo>
                  <a:lnTo>
                    <a:pt x="14222" y="1614"/>
                  </a:lnTo>
                  <a:lnTo>
                    <a:pt x="14146" y="1484"/>
                  </a:lnTo>
                  <a:lnTo>
                    <a:pt x="14049" y="1354"/>
                  </a:lnTo>
                  <a:lnTo>
                    <a:pt x="13951" y="1235"/>
                  </a:lnTo>
                  <a:lnTo>
                    <a:pt x="13843" y="1116"/>
                  </a:lnTo>
                  <a:lnTo>
                    <a:pt x="13724" y="997"/>
                  </a:lnTo>
                  <a:lnTo>
                    <a:pt x="13594" y="889"/>
                  </a:lnTo>
                  <a:lnTo>
                    <a:pt x="13453" y="791"/>
                  </a:lnTo>
                  <a:lnTo>
                    <a:pt x="13301" y="683"/>
                  </a:lnTo>
                  <a:lnTo>
                    <a:pt x="13139" y="596"/>
                  </a:lnTo>
                  <a:lnTo>
                    <a:pt x="12966" y="510"/>
                  </a:lnTo>
                  <a:lnTo>
                    <a:pt x="12771" y="423"/>
                  </a:lnTo>
                  <a:lnTo>
                    <a:pt x="12576" y="347"/>
                  </a:lnTo>
                  <a:lnTo>
                    <a:pt x="12370" y="282"/>
                  </a:lnTo>
                  <a:lnTo>
                    <a:pt x="12153" y="217"/>
                  </a:lnTo>
                  <a:lnTo>
                    <a:pt x="11915" y="163"/>
                  </a:lnTo>
                  <a:lnTo>
                    <a:pt x="11666" y="109"/>
                  </a:lnTo>
                  <a:lnTo>
                    <a:pt x="11406" y="76"/>
                  </a:lnTo>
                  <a:lnTo>
                    <a:pt x="11135" y="44"/>
                  </a:lnTo>
                  <a:lnTo>
                    <a:pt x="10853" y="22"/>
                  </a:lnTo>
                  <a:lnTo>
                    <a:pt x="10550" y="11"/>
                  </a:lnTo>
                  <a:lnTo>
                    <a:pt x="10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950;p45">
              <a:extLst>
                <a:ext uri="{FF2B5EF4-FFF2-40B4-BE49-F238E27FC236}">
                  <a16:creationId xmlns:a16="http://schemas.microsoft.com/office/drawing/2014/main" id="{1361A470-8AB9-93DA-63C5-CE6D0C3CD03A}"/>
                </a:ext>
              </a:extLst>
            </p:cNvPr>
            <p:cNvSpPr/>
            <p:nvPr/>
          </p:nvSpPr>
          <p:spPr>
            <a:xfrm flipH="1">
              <a:off x="7103814" y="3385483"/>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951;p45">
              <a:extLst>
                <a:ext uri="{FF2B5EF4-FFF2-40B4-BE49-F238E27FC236}">
                  <a16:creationId xmlns:a16="http://schemas.microsoft.com/office/drawing/2014/main" id="{4FD61133-1B94-884B-4215-2BF7B8F178DC}"/>
                </a:ext>
              </a:extLst>
            </p:cNvPr>
            <p:cNvSpPr/>
            <p:nvPr/>
          </p:nvSpPr>
          <p:spPr>
            <a:xfrm flipH="1">
              <a:off x="7145579" y="3398261"/>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952;p45">
              <a:extLst>
                <a:ext uri="{FF2B5EF4-FFF2-40B4-BE49-F238E27FC236}">
                  <a16:creationId xmlns:a16="http://schemas.microsoft.com/office/drawing/2014/main" id="{4E9C03F3-1ED4-3356-DD8E-6AB90D907124}"/>
                </a:ext>
              </a:extLst>
            </p:cNvPr>
            <p:cNvSpPr/>
            <p:nvPr/>
          </p:nvSpPr>
          <p:spPr>
            <a:xfrm flipH="1">
              <a:off x="7056092" y="3387857"/>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953;p45">
              <a:extLst>
                <a:ext uri="{FF2B5EF4-FFF2-40B4-BE49-F238E27FC236}">
                  <a16:creationId xmlns:a16="http://schemas.microsoft.com/office/drawing/2014/main" id="{6BA61B0D-418B-195F-4DC7-65FD4F9C8E24}"/>
                </a:ext>
              </a:extLst>
            </p:cNvPr>
            <p:cNvSpPr/>
            <p:nvPr/>
          </p:nvSpPr>
          <p:spPr>
            <a:xfrm flipH="1">
              <a:off x="7103814" y="3385483"/>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954;p45">
              <a:extLst>
                <a:ext uri="{FF2B5EF4-FFF2-40B4-BE49-F238E27FC236}">
                  <a16:creationId xmlns:a16="http://schemas.microsoft.com/office/drawing/2014/main" id="{35D55E61-27AB-D990-0543-877C42443CFE}"/>
                </a:ext>
              </a:extLst>
            </p:cNvPr>
            <p:cNvSpPr/>
            <p:nvPr/>
          </p:nvSpPr>
          <p:spPr>
            <a:xfrm flipH="1">
              <a:off x="7160745" y="3387267"/>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955;p45">
              <a:extLst>
                <a:ext uri="{FF2B5EF4-FFF2-40B4-BE49-F238E27FC236}">
                  <a16:creationId xmlns:a16="http://schemas.microsoft.com/office/drawing/2014/main" id="{924A699F-31D9-33F2-664A-1DC2B7F9A362}"/>
                </a:ext>
              </a:extLst>
            </p:cNvPr>
            <p:cNvSpPr/>
            <p:nvPr/>
          </p:nvSpPr>
          <p:spPr>
            <a:xfrm flipH="1">
              <a:off x="7103814" y="3385483"/>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956;p45">
              <a:extLst>
                <a:ext uri="{FF2B5EF4-FFF2-40B4-BE49-F238E27FC236}">
                  <a16:creationId xmlns:a16="http://schemas.microsoft.com/office/drawing/2014/main" id="{0F876896-F182-F5CB-BEA6-60523832237C}"/>
                </a:ext>
              </a:extLst>
            </p:cNvPr>
            <p:cNvSpPr/>
            <p:nvPr/>
          </p:nvSpPr>
          <p:spPr>
            <a:xfrm flipH="1">
              <a:off x="7130564" y="3387267"/>
              <a:ext cx="42685" cy="279345"/>
            </a:xfrm>
            <a:custGeom>
              <a:avLst/>
              <a:gdLst/>
              <a:ahLst/>
              <a:cxnLst/>
              <a:rect l="l" t="t" r="r" b="b"/>
              <a:pathLst>
                <a:path w="3110" h="20353" extrusionOk="0">
                  <a:moveTo>
                    <a:pt x="910" y="0"/>
                  </a:moveTo>
                  <a:lnTo>
                    <a:pt x="87" y="2112"/>
                  </a:lnTo>
                  <a:lnTo>
                    <a:pt x="694" y="3000"/>
                  </a:lnTo>
                  <a:lnTo>
                    <a:pt x="0" y="13128"/>
                  </a:lnTo>
                  <a:lnTo>
                    <a:pt x="2015" y="20353"/>
                  </a:lnTo>
                  <a:lnTo>
                    <a:pt x="3109" y="13063"/>
                  </a:lnTo>
                  <a:lnTo>
                    <a:pt x="1517" y="2892"/>
                  </a:lnTo>
                  <a:lnTo>
                    <a:pt x="2134" y="1971"/>
                  </a:lnTo>
                  <a:lnTo>
                    <a:pt x="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957;p45">
              <a:extLst>
                <a:ext uri="{FF2B5EF4-FFF2-40B4-BE49-F238E27FC236}">
                  <a16:creationId xmlns:a16="http://schemas.microsoft.com/office/drawing/2014/main" id="{92373A65-14AB-7895-CD61-B37A64873452}"/>
                </a:ext>
              </a:extLst>
            </p:cNvPr>
            <p:cNvSpPr/>
            <p:nvPr/>
          </p:nvSpPr>
          <p:spPr>
            <a:xfrm flipH="1">
              <a:off x="7131017" y="3638942"/>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958;p45">
              <a:extLst>
                <a:ext uri="{FF2B5EF4-FFF2-40B4-BE49-F238E27FC236}">
                  <a16:creationId xmlns:a16="http://schemas.microsoft.com/office/drawing/2014/main" id="{6766CFC6-3C83-8B02-B3AE-B47DA97327B5}"/>
                </a:ext>
              </a:extLst>
            </p:cNvPr>
            <p:cNvSpPr/>
            <p:nvPr/>
          </p:nvSpPr>
          <p:spPr>
            <a:xfrm flipH="1">
              <a:off x="7117196" y="3704808"/>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959;p45">
              <a:extLst>
                <a:ext uri="{FF2B5EF4-FFF2-40B4-BE49-F238E27FC236}">
                  <a16:creationId xmlns:a16="http://schemas.microsoft.com/office/drawing/2014/main" id="{E5C86900-7952-667F-CE16-C46AE4AB99E6}"/>
                </a:ext>
              </a:extLst>
            </p:cNvPr>
            <p:cNvSpPr/>
            <p:nvPr/>
          </p:nvSpPr>
          <p:spPr>
            <a:xfrm flipH="1">
              <a:off x="7114657" y="3757279"/>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960;p45">
              <a:extLst>
                <a:ext uri="{FF2B5EF4-FFF2-40B4-BE49-F238E27FC236}">
                  <a16:creationId xmlns:a16="http://schemas.microsoft.com/office/drawing/2014/main" id="{1048A4E0-E08B-3A04-4086-1DF85AE29F64}"/>
                </a:ext>
              </a:extLst>
            </p:cNvPr>
            <p:cNvSpPr/>
            <p:nvPr/>
          </p:nvSpPr>
          <p:spPr>
            <a:xfrm flipH="1">
              <a:off x="7112872" y="3813771"/>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961;p45">
              <a:extLst>
                <a:ext uri="{FF2B5EF4-FFF2-40B4-BE49-F238E27FC236}">
                  <a16:creationId xmlns:a16="http://schemas.microsoft.com/office/drawing/2014/main" id="{954B8A4F-6C94-716F-04B8-6FC9FF0EF375}"/>
                </a:ext>
              </a:extLst>
            </p:cNvPr>
            <p:cNvSpPr/>
            <p:nvPr/>
          </p:nvSpPr>
          <p:spPr>
            <a:xfrm flipH="1">
              <a:off x="6971203" y="3861054"/>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962;p45">
              <a:extLst>
                <a:ext uri="{FF2B5EF4-FFF2-40B4-BE49-F238E27FC236}">
                  <a16:creationId xmlns:a16="http://schemas.microsoft.com/office/drawing/2014/main" id="{FA59E9BC-4C69-BD51-B822-03BF13BEA847}"/>
                </a:ext>
              </a:extLst>
            </p:cNvPr>
            <p:cNvSpPr/>
            <p:nvPr/>
          </p:nvSpPr>
          <p:spPr>
            <a:xfrm flipH="1">
              <a:off x="7192121" y="3877400"/>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963;p45">
              <a:extLst>
                <a:ext uri="{FF2B5EF4-FFF2-40B4-BE49-F238E27FC236}">
                  <a16:creationId xmlns:a16="http://schemas.microsoft.com/office/drawing/2014/main" id="{DB2F8BCD-37CA-2089-333C-2C36AA9EB840}"/>
                </a:ext>
              </a:extLst>
            </p:cNvPr>
            <p:cNvSpPr/>
            <p:nvPr/>
          </p:nvSpPr>
          <p:spPr>
            <a:xfrm flipH="1">
              <a:off x="5752220" y="4220299"/>
              <a:ext cx="3921919"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901;p45">
              <a:extLst>
                <a:ext uri="{FF2B5EF4-FFF2-40B4-BE49-F238E27FC236}">
                  <a16:creationId xmlns:a16="http://schemas.microsoft.com/office/drawing/2014/main" id="{59BC1A03-4540-45D9-6863-F3FB2DA1FDF8}"/>
                </a:ext>
              </a:extLst>
            </p:cNvPr>
            <p:cNvSpPr/>
            <p:nvPr/>
          </p:nvSpPr>
          <p:spPr>
            <a:xfrm flipH="1">
              <a:off x="7673631" y="3245584"/>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902;p45">
              <a:extLst>
                <a:ext uri="{FF2B5EF4-FFF2-40B4-BE49-F238E27FC236}">
                  <a16:creationId xmlns:a16="http://schemas.microsoft.com/office/drawing/2014/main" id="{8B4BD516-6954-AE26-AECF-AF82B055AAA4}"/>
                </a:ext>
              </a:extLst>
            </p:cNvPr>
            <p:cNvSpPr/>
            <p:nvPr/>
          </p:nvSpPr>
          <p:spPr>
            <a:xfrm flipH="1">
              <a:off x="7755693" y="3248109"/>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922;p45">
              <a:extLst>
                <a:ext uri="{FF2B5EF4-FFF2-40B4-BE49-F238E27FC236}">
                  <a16:creationId xmlns:a16="http://schemas.microsoft.com/office/drawing/2014/main" id="{EBE91A20-AE17-AFC8-77C2-BC65EB0B3C72}"/>
                </a:ext>
              </a:extLst>
            </p:cNvPr>
            <p:cNvSpPr/>
            <p:nvPr/>
          </p:nvSpPr>
          <p:spPr>
            <a:xfrm flipH="1">
              <a:off x="7724482" y="3289737"/>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923;p45">
              <a:extLst>
                <a:ext uri="{FF2B5EF4-FFF2-40B4-BE49-F238E27FC236}">
                  <a16:creationId xmlns:a16="http://schemas.microsoft.com/office/drawing/2014/main" id="{BE590F40-8BD5-E4B5-D94D-850FEF8496B4}"/>
                </a:ext>
              </a:extLst>
            </p:cNvPr>
            <p:cNvSpPr/>
            <p:nvPr/>
          </p:nvSpPr>
          <p:spPr>
            <a:xfrm flipH="1">
              <a:off x="7748707" y="3294335"/>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924;p45">
              <a:extLst>
                <a:ext uri="{FF2B5EF4-FFF2-40B4-BE49-F238E27FC236}">
                  <a16:creationId xmlns:a16="http://schemas.microsoft.com/office/drawing/2014/main" id="{4C27F3BD-F1B9-91CC-CBF4-E16E46EE0C31}"/>
                </a:ext>
              </a:extLst>
            </p:cNvPr>
            <p:cNvSpPr/>
            <p:nvPr/>
          </p:nvSpPr>
          <p:spPr>
            <a:xfrm flipH="1">
              <a:off x="7730425" y="3295227"/>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925;p45">
              <a:extLst>
                <a:ext uri="{FF2B5EF4-FFF2-40B4-BE49-F238E27FC236}">
                  <a16:creationId xmlns:a16="http://schemas.microsoft.com/office/drawing/2014/main" id="{E6BE5FB7-C904-D507-D72E-86E77A5F28FE}"/>
                </a:ext>
              </a:extLst>
            </p:cNvPr>
            <p:cNvSpPr/>
            <p:nvPr/>
          </p:nvSpPr>
          <p:spPr>
            <a:xfrm flipH="1">
              <a:off x="7768183" y="3295831"/>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926;p45">
              <a:extLst>
                <a:ext uri="{FF2B5EF4-FFF2-40B4-BE49-F238E27FC236}">
                  <a16:creationId xmlns:a16="http://schemas.microsoft.com/office/drawing/2014/main" id="{D9DD32F2-D4E9-A79B-F6D6-EB2D3BC6C35C}"/>
                </a:ext>
              </a:extLst>
            </p:cNvPr>
            <p:cNvSpPr/>
            <p:nvPr/>
          </p:nvSpPr>
          <p:spPr>
            <a:xfrm flipH="1">
              <a:off x="7786917" y="3294788"/>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927;p45">
              <a:extLst>
                <a:ext uri="{FF2B5EF4-FFF2-40B4-BE49-F238E27FC236}">
                  <a16:creationId xmlns:a16="http://schemas.microsoft.com/office/drawing/2014/main" id="{52C86124-70F9-A68E-597A-423A9A8BEFD1}"/>
                </a:ext>
              </a:extLst>
            </p:cNvPr>
            <p:cNvSpPr/>
            <p:nvPr/>
          </p:nvSpPr>
          <p:spPr>
            <a:xfrm flipH="1">
              <a:off x="8946501" y="2732982"/>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928;p45">
              <a:extLst>
                <a:ext uri="{FF2B5EF4-FFF2-40B4-BE49-F238E27FC236}">
                  <a16:creationId xmlns:a16="http://schemas.microsoft.com/office/drawing/2014/main" id="{8E63B43F-EFA0-0A34-8C1A-95ED4CC00611}"/>
                </a:ext>
              </a:extLst>
            </p:cNvPr>
            <p:cNvSpPr/>
            <p:nvPr/>
          </p:nvSpPr>
          <p:spPr>
            <a:xfrm flipH="1">
              <a:off x="8938472" y="2716183"/>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929;p45">
              <a:extLst>
                <a:ext uri="{FF2B5EF4-FFF2-40B4-BE49-F238E27FC236}">
                  <a16:creationId xmlns:a16="http://schemas.microsoft.com/office/drawing/2014/main" id="{2405D5EA-F890-A533-4FBC-DB78853D775E}"/>
                </a:ext>
              </a:extLst>
            </p:cNvPr>
            <p:cNvSpPr/>
            <p:nvPr/>
          </p:nvSpPr>
          <p:spPr>
            <a:xfrm flipH="1">
              <a:off x="8986043" y="2738788"/>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930;p45">
              <a:extLst>
                <a:ext uri="{FF2B5EF4-FFF2-40B4-BE49-F238E27FC236}">
                  <a16:creationId xmlns:a16="http://schemas.microsoft.com/office/drawing/2014/main" id="{4D226722-6FEE-E756-420D-091B3392DB5F}"/>
                </a:ext>
              </a:extLst>
            </p:cNvPr>
            <p:cNvSpPr/>
            <p:nvPr/>
          </p:nvSpPr>
          <p:spPr>
            <a:xfrm flipH="1">
              <a:off x="8981733" y="2721097"/>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931;p45">
              <a:extLst>
                <a:ext uri="{FF2B5EF4-FFF2-40B4-BE49-F238E27FC236}">
                  <a16:creationId xmlns:a16="http://schemas.microsoft.com/office/drawing/2014/main" id="{424B37C4-6704-2431-1B50-581E77D498E8}"/>
                </a:ext>
              </a:extLst>
            </p:cNvPr>
            <p:cNvSpPr/>
            <p:nvPr/>
          </p:nvSpPr>
          <p:spPr>
            <a:xfrm flipH="1">
              <a:off x="8992741" y="2758401"/>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932;p45">
              <a:extLst>
                <a:ext uri="{FF2B5EF4-FFF2-40B4-BE49-F238E27FC236}">
                  <a16:creationId xmlns:a16="http://schemas.microsoft.com/office/drawing/2014/main" id="{F54638B3-9DA5-990C-3032-9783BC172738}"/>
                </a:ext>
              </a:extLst>
            </p:cNvPr>
            <p:cNvSpPr/>
            <p:nvPr/>
          </p:nvSpPr>
          <p:spPr>
            <a:xfrm flipH="1">
              <a:off x="8995417" y="2778481"/>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933;p45">
              <a:extLst>
                <a:ext uri="{FF2B5EF4-FFF2-40B4-BE49-F238E27FC236}">
                  <a16:creationId xmlns:a16="http://schemas.microsoft.com/office/drawing/2014/main" id="{FB1E80E2-93AF-5242-2D57-D7132096E4AA}"/>
                </a:ext>
              </a:extLst>
            </p:cNvPr>
            <p:cNvSpPr/>
            <p:nvPr/>
          </p:nvSpPr>
          <p:spPr>
            <a:xfrm flipH="1">
              <a:off x="8503925" y="4039451"/>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934;p45">
              <a:extLst>
                <a:ext uri="{FF2B5EF4-FFF2-40B4-BE49-F238E27FC236}">
                  <a16:creationId xmlns:a16="http://schemas.microsoft.com/office/drawing/2014/main" id="{9AD5DA49-BA9C-5FB5-952D-BA52ED23AEFE}"/>
                </a:ext>
              </a:extLst>
            </p:cNvPr>
            <p:cNvSpPr/>
            <p:nvPr/>
          </p:nvSpPr>
          <p:spPr>
            <a:xfrm flipH="1">
              <a:off x="8182815" y="4132205"/>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935;p45">
              <a:extLst>
                <a:ext uri="{FF2B5EF4-FFF2-40B4-BE49-F238E27FC236}">
                  <a16:creationId xmlns:a16="http://schemas.microsoft.com/office/drawing/2014/main" id="{42D91DA4-27FB-B2A7-2424-9AF9366E3DE5}"/>
                </a:ext>
              </a:extLst>
            </p:cNvPr>
            <p:cNvSpPr/>
            <p:nvPr/>
          </p:nvSpPr>
          <p:spPr>
            <a:xfrm flipH="1">
              <a:off x="8113380" y="3397368"/>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936;p45">
              <a:extLst>
                <a:ext uri="{FF2B5EF4-FFF2-40B4-BE49-F238E27FC236}">
                  <a16:creationId xmlns:a16="http://schemas.microsoft.com/office/drawing/2014/main" id="{DCDCC0E3-B9F4-0FA2-FDBE-C13BA61CF746}"/>
                </a:ext>
              </a:extLst>
            </p:cNvPr>
            <p:cNvSpPr/>
            <p:nvPr/>
          </p:nvSpPr>
          <p:spPr>
            <a:xfrm flipH="1">
              <a:off x="8209428" y="3384577"/>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937;p45">
              <a:extLst>
                <a:ext uri="{FF2B5EF4-FFF2-40B4-BE49-F238E27FC236}">
                  <a16:creationId xmlns:a16="http://schemas.microsoft.com/office/drawing/2014/main" id="{62319A13-0B1F-98E1-2966-260002E88D40}"/>
                </a:ext>
              </a:extLst>
            </p:cNvPr>
            <p:cNvSpPr/>
            <p:nvPr/>
          </p:nvSpPr>
          <p:spPr>
            <a:xfrm flipH="1">
              <a:off x="8209428" y="3384577"/>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938;p45">
              <a:extLst>
                <a:ext uri="{FF2B5EF4-FFF2-40B4-BE49-F238E27FC236}">
                  <a16:creationId xmlns:a16="http://schemas.microsoft.com/office/drawing/2014/main" id="{1EF49DFD-933D-21B5-6760-492A3140C28A}"/>
                </a:ext>
              </a:extLst>
            </p:cNvPr>
            <p:cNvSpPr/>
            <p:nvPr/>
          </p:nvSpPr>
          <p:spPr>
            <a:xfrm flipH="1">
              <a:off x="8512544" y="2760336"/>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939;p45">
              <a:extLst>
                <a:ext uri="{FF2B5EF4-FFF2-40B4-BE49-F238E27FC236}">
                  <a16:creationId xmlns:a16="http://schemas.microsoft.com/office/drawing/2014/main" id="{04585FF6-0120-C284-C563-CD350981C4DB}"/>
                </a:ext>
              </a:extLst>
            </p:cNvPr>
            <p:cNvSpPr/>
            <p:nvPr/>
          </p:nvSpPr>
          <p:spPr>
            <a:xfrm flipH="1">
              <a:off x="8525034" y="2801964"/>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940;p45">
              <a:extLst>
                <a:ext uri="{FF2B5EF4-FFF2-40B4-BE49-F238E27FC236}">
                  <a16:creationId xmlns:a16="http://schemas.microsoft.com/office/drawing/2014/main" id="{2882CD28-8679-7E3E-60F0-365634FD546A}"/>
                </a:ext>
              </a:extLst>
            </p:cNvPr>
            <p:cNvSpPr/>
            <p:nvPr/>
          </p:nvSpPr>
          <p:spPr>
            <a:xfrm flipH="1">
              <a:off x="7736217" y="3261642"/>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941;p45">
              <a:extLst>
                <a:ext uri="{FF2B5EF4-FFF2-40B4-BE49-F238E27FC236}">
                  <a16:creationId xmlns:a16="http://schemas.microsoft.com/office/drawing/2014/main" id="{53E1328E-D9C3-DC5A-1AA3-80D203033064}"/>
                </a:ext>
              </a:extLst>
            </p:cNvPr>
            <p:cNvSpPr/>
            <p:nvPr/>
          </p:nvSpPr>
          <p:spPr>
            <a:xfrm flipH="1">
              <a:off x="7741570" y="3234576"/>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942;p45">
              <a:extLst>
                <a:ext uri="{FF2B5EF4-FFF2-40B4-BE49-F238E27FC236}">
                  <a16:creationId xmlns:a16="http://schemas.microsoft.com/office/drawing/2014/main" id="{4755E32D-63D7-486C-6A61-5242B344E340}"/>
                </a:ext>
              </a:extLst>
            </p:cNvPr>
            <p:cNvSpPr/>
            <p:nvPr/>
          </p:nvSpPr>
          <p:spPr>
            <a:xfrm flipH="1">
              <a:off x="7816055" y="2885371"/>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943;p45">
              <a:extLst>
                <a:ext uri="{FF2B5EF4-FFF2-40B4-BE49-F238E27FC236}">
                  <a16:creationId xmlns:a16="http://schemas.microsoft.com/office/drawing/2014/main" id="{E140C454-9B21-DC3A-9C17-EF2E09087A32}"/>
                </a:ext>
              </a:extLst>
            </p:cNvPr>
            <p:cNvSpPr/>
            <p:nvPr/>
          </p:nvSpPr>
          <p:spPr>
            <a:xfrm flipH="1">
              <a:off x="7839992" y="3026148"/>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944;p45">
              <a:extLst>
                <a:ext uri="{FF2B5EF4-FFF2-40B4-BE49-F238E27FC236}">
                  <a16:creationId xmlns:a16="http://schemas.microsoft.com/office/drawing/2014/main" id="{B229C147-5506-ADA7-CE6B-D55840A6D092}"/>
                </a:ext>
              </a:extLst>
            </p:cNvPr>
            <p:cNvSpPr/>
            <p:nvPr/>
          </p:nvSpPr>
          <p:spPr>
            <a:xfrm flipH="1">
              <a:off x="8198722" y="2840477"/>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945;p45">
              <a:extLst>
                <a:ext uri="{FF2B5EF4-FFF2-40B4-BE49-F238E27FC236}">
                  <a16:creationId xmlns:a16="http://schemas.microsoft.com/office/drawing/2014/main" id="{B97E6A47-86E9-6288-660B-8A396BFBC4C9}"/>
                </a:ext>
              </a:extLst>
            </p:cNvPr>
            <p:cNvSpPr/>
            <p:nvPr/>
          </p:nvSpPr>
          <p:spPr>
            <a:xfrm flipH="1">
              <a:off x="8397337" y="2766883"/>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950;p45">
              <a:extLst>
                <a:ext uri="{FF2B5EF4-FFF2-40B4-BE49-F238E27FC236}">
                  <a16:creationId xmlns:a16="http://schemas.microsoft.com/office/drawing/2014/main" id="{F7EE4C82-E40C-D0AB-0737-715E95A54600}"/>
                </a:ext>
              </a:extLst>
            </p:cNvPr>
            <p:cNvSpPr/>
            <p:nvPr/>
          </p:nvSpPr>
          <p:spPr>
            <a:xfrm flipH="1">
              <a:off x="8378904" y="2840477"/>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951;p45">
              <a:extLst>
                <a:ext uri="{FF2B5EF4-FFF2-40B4-BE49-F238E27FC236}">
                  <a16:creationId xmlns:a16="http://schemas.microsoft.com/office/drawing/2014/main" id="{C88D9DCE-0EC3-7A74-DA01-EF8A0F9FD22F}"/>
                </a:ext>
              </a:extLst>
            </p:cNvPr>
            <p:cNvSpPr/>
            <p:nvPr/>
          </p:nvSpPr>
          <p:spPr>
            <a:xfrm flipH="1">
              <a:off x="8420669" y="2853255"/>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952;p45">
              <a:extLst>
                <a:ext uri="{FF2B5EF4-FFF2-40B4-BE49-F238E27FC236}">
                  <a16:creationId xmlns:a16="http://schemas.microsoft.com/office/drawing/2014/main" id="{97B53A2E-1506-24D6-3F23-DDB487062AB6}"/>
                </a:ext>
              </a:extLst>
            </p:cNvPr>
            <p:cNvSpPr/>
            <p:nvPr/>
          </p:nvSpPr>
          <p:spPr>
            <a:xfrm flipH="1">
              <a:off x="8331182" y="2842851"/>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953;p45">
              <a:extLst>
                <a:ext uri="{FF2B5EF4-FFF2-40B4-BE49-F238E27FC236}">
                  <a16:creationId xmlns:a16="http://schemas.microsoft.com/office/drawing/2014/main" id="{6E2BE4C6-3149-9964-56BC-EF97149AF06E}"/>
                </a:ext>
              </a:extLst>
            </p:cNvPr>
            <p:cNvSpPr/>
            <p:nvPr/>
          </p:nvSpPr>
          <p:spPr>
            <a:xfrm flipH="1">
              <a:off x="8378904" y="2840477"/>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954;p45">
              <a:extLst>
                <a:ext uri="{FF2B5EF4-FFF2-40B4-BE49-F238E27FC236}">
                  <a16:creationId xmlns:a16="http://schemas.microsoft.com/office/drawing/2014/main" id="{501C97F3-18D8-D251-9EF1-0513AC466B3F}"/>
                </a:ext>
              </a:extLst>
            </p:cNvPr>
            <p:cNvSpPr/>
            <p:nvPr/>
          </p:nvSpPr>
          <p:spPr>
            <a:xfrm flipH="1">
              <a:off x="8435835" y="2842261"/>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955;p45">
              <a:extLst>
                <a:ext uri="{FF2B5EF4-FFF2-40B4-BE49-F238E27FC236}">
                  <a16:creationId xmlns:a16="http://schemas.microsoft.com/office/drawing/2014/main" id="{526B88A8-482E-7B5B-320F-DE59FCA12CE0}"/>
                </a:ext>
              </a:extLst>
            </p:cNvPr>
            <p:cNvSpPr/>
            <p:nvPr/>
          </p:nvSpPr>
          <p:spPr>
            <a:xfrm flipH="1">
              <a:off x="8378904" y="2840477"/>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957;p45">
              <a:extLst>
                <a:ext uri="{FF2B5EF4-FFF2-40B4-BE49-F238E27FC236}">
                  <a16:creationId xmlns:a16="http://schemas.microsoft.com/office/drawing/2014/main" id="{612D96C0-C8E5-261F-ECBC-888BFF8EDF23}"/>
                </a:ext>
              </a:extLst>
            </p:cNvPr>
            <p:cNvSpPr/>
            <p:nvPr/>
          </p:nvSpPr>
          <p:spPr>
            <a:xfrm flipH="1">
              <a:off x="8406107" y="3093936"/>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958;p45">
              <a:extLst>
                <a:ext uri="{FF2B5EF4-FFF2-40B4-BE49-F238E27FC236}">
                  <a16:creationId xmlns:a16="http://schemas.microsoft.com/office/drawing/2014/main" id="{E7331067-7FA6-3798-0A62-62F4212DCCA5}"/>
                </a:ext>
              </a:extLst>
            </p:cNvPr>
            <p:cNvSpPr/>
            <p:nvPr/>
          </p:nvSpPr>
          <p:spPr>
            <a:xfrm flipH="1">
              <a:off x="8392286" y="3159802"/>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959;p45">
              <a:extLst>
                <a:ext uri="{FF2B5EF4-FFF2-40B4-BE49-F238E27FC236}">
                  <a16:creationId xmlns:a16="http://schemas.microsoft.com/office/drawing/2014/main" id="{E42041A5-78FC-6099-8A16-1E17BF2491B6}"/>
                </a:ext>
              </a:extLst>
            </p:cNvPr>
            <p:cNvSpPr/>
            <p:nvPr/>
          </p:nvSpPr>
          <p:spPr>
            <a:xfrm flipH="1">
              <a:off x="8389747" y="3212273"/>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960;p45">
              <a:extLst>
                <a:ext uri="{FF2B5EF4-FFF2-40B4-BE49-F238E27FC236}">
                  <a16:creationId xmlns:a16="http://schemas.microsoft.com/office/drawing/2014/main" id="{67B9CDF5-52D8-DFC8-D911-439F4869B7CC}"/>
                </a:ext>
              </a:extLst>
            </p:cNvPr>
            <p:cNvSpPr/>
            <p:nvPr/>
          </p:nvSpPr>
          <p:spPr>
            <a:xfrm flipH="1">
              <a:off x="8387962" y="3268765"/>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961;p45">
              <a:extLst>
                <a:ext uri="{FF2B5EF4-FFF2-40B4-BE49-F238E27FC236}">
                  <a16:creationId xmlns:a16="http://schemas.microsoft.com/office/drawing/2014/main" id="{9E7A659E-CC10-BB9B-9763-60942D72DA63}"/>
                </a:ext>
              </a:extLst>
            </p:cNvPr>
            <p:cNvSpPr/>
            <p:nvPr/>
          </p:nvSpPr>
          <p:spPr>
            <a:xfrm flipH="1">
              <a:off x="8246293" y="3316048"/>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962;p45">
              <a:extLst>
                <a:ext uri="{FF2B5EF4-FFF2-40B4-BE49-F238E27FC236}">
                  <a16:creationId xmlns:a16="http://schemas.microsoft.com/office/drawing/2014/main" id="{5F43491E-8506-E97A-F704-25B5B65A38B6}"/>
                </a:ext>
              </a:extLst>
            </p:cNvPr>
            <p:cNvSpPr/>
            <p:nvPr/>
          </p:nvSpPr>
          <p:spPr>
            <a:xfrm flipH="1">
              <a:off x="8467211" y="3332394"/>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roup 1632">
              <a:extLst>
                <a:ext uri="{FF2B5EF4-FFF2-40B4-BE49-F238E27FC236}">
                  <a16:creationId xmlns:a16="http://schemas.microsoft.com/office/drawing/2014/main" id="{A057D87F-579A-7C9A-1FC1-9FEBB3E80CE4}"/>
                </a:ext>
              </a:extLst>
            </p:cNvPr>
            <p:cNvGrpSpPr/>
            <p:nvPr/>
          </p:nvGrpSpPr>
          <p:grpSpPr>
            <a:xfrm>
              <a:off x="8297644" y="2556860"/>
              <a:ext cx="204270" cy="263891"/>
              <a:chOff x="7875679" y="2487952"/>
              <a:chExt cx="204270" cy="263891"/>
            </a:xfrm>
          </p:grpSpPr>
          <p:sp>
            <p:nvSpPr>
              <p:cNvPr id="1636" name="Google Shape;1914;p45">
                <a:extLst>
                  <a:ext uri="{FF2B5EF4-FFF2-40B4-BE49-F238E27FC236}">
                    <a16:creationId xmlns:a16="http://schemas.microsoft.com/office/drawing/2014/main" id="{E6D993DF-D6ED-7E99-56C7-568E00462CC1}"/>
                  </a:ext>
                </a:extLst>
              </p:cNvPr>
              <p:cNvSpPr/>
              <p:nvPr/>
            </p:nvSpPr>
            <p:spPr>
              <a:xfrm flipH="1">
                <a:off x="7906752" y="2580267"/>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915;p45">
                <a:extLst>
                  <a:ext uri="{FF2B5EF4-FFF2-40B4-BE49-F238E27FC236}">
                    <a16:creationId xmlns:a16="http://schemas.microsoft.com/office/drawing/2014/main" id="{F047A01E-D300-787C-60BA-09AA6CC36448}"/>
                  </a:ext>
                </a:extLst>
              </p:cNvPr>
              <p:cNvSpPr/>
              <p:nvPr/>
            </p:nvSpPr>
            <p:spPr>
              <a:xfrm flipH="1">
                <a:off x="7903774" y="2658170"/>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916;p45">
                <a:extLst>
                  <a:ext uri="{FF2B5EF4-FFF2-40B4-BE49-F238E27FC236}">
                    <a16:creationId xmlns:a16="http://schemas.microsoft.com/office/drawing/2014/main" id="{55EA543F-57E7-6C5D-3BE8-66A99ACAC3BA}"/>
                  </a:ext>
                </a:extLst>
              </p:cNvPr>
              <p:cNvSpPr/>
              <p:nvPr/>
            </p:nvSpPr>
            <p:spPr>
              <a:xfrm flipH="1">
                <a:off x="8040695" y="2609117"/>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921;p45">
                <a:extLst>
                  <a:ext uri="{FF2B5EF4-FFF2-40B4-BE49-F238E27FC236}">
                    <a16:creationId xmlns:a16="http://schemas.microsoft.com/office/drawing/2014/main" id="{F0FE8CF7-75FA-3AB7-768E-83729870C61E}"/>
                  </a:ext>
                </a:extLst>
              </p:cNvPr>
              <p:cNvSpPr/>
              <p:nvPr/>
            </p:nvSpPr>
            <p:spPr>
              <a:xfrm flipH="1">
                <a:off x="7875679" y="2487952"/>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963;p45">
              <a:extLst>
                <a:ext uri="{FF2B5EF4-FFF2-40B4-BE49-F238E27FC236}">
                  <a16:creationId xmlns:a16="http://schemas.microsoft.com/office/drawing/2014/main" id="{4C6648B9-6C28-A006-696F-ED9BC3E23BDA}"/>
                </a:ext>
              </a:extLst>
            </p:cNvPr>
            <p:cNvSpPr/>
            <p:nvPr/>
          </p:nvSpPr>
          <p:spPr>
            <a:xfrm rot="9814319" flipH="1">
              <a:off x="7901659" y="4087547"/>
              <a:ext cx="1841503"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964;p45">
              <a:extLst>
                <a:ext uri="{FF2B5EF4-FFF2-40B4-BE49-F238E27FC236}">
                  <a16:creationId xmlns:a16="http://schemas.microsoft.com/office/drawing/2014/main" id="{CB64AF1C-9CD1-4C02-3A89-44C56D00C576}"/>
                </a:ext>
              </a:extLst>
            </p:cNvPr>
            <p:cNvSpPr/>
            <p:nvPr/>
          </p:nvSpPr>
          <p:spPr>
            <a:xfrm flipH="1">
              <a:off x="7286579" y="4220299"/>
              <a:ext cx="2387560" cy="923212"/>
            </a:xfrm>
            <a:custGeom>
              <a:avLst/>
              <a:gdLst/>
              <a:ahLst/>
              <a:cxnLst/>
              <a:rect l="l" t="t" r="r" b="b"/>
              <a:pathLst>
                <a:path w="173957"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173956" y="67265"/>
                  </a:lnTo>
                  <a:lnTo>
                    <a:pt x="156756" y="63961"/>
                  </a:lnTo>
                  <a:lnTo>
                    <a:pt x="148805" y="62412"/>
                  </a:lnTo>
                  <a:lnTo>
                    <a:pt x="141613" y="61015"/>
                  </a:lnTo>
                  <a:lnTo>
                    <a:pt x="135385" y="59791"/>
                  </a:lnTo>
                  <a:lnTo>
                    <a:pt x="130381" y="58795"/>
                  </a:lnTo>
                  <a:lnTo>
                    <a:pt x="128409" y="58383"/>
                  </a:lnTo>
                  <a:lnTo>
                    <a:pt x="126828" y="58058"/>
                  </a:lnTo>
                  <a:lnTo>
                    <a:pt x="125669" y="57809"/>
                  </a:lnTo>
                  <a:lnTo>
                    <a:pt x="124954" y="57636"/>
                  </a:lnTo>
                  <a:lnTo>
                    <a:pt x="124716" y="57571"/>
                  </a:lnTo>
                  <a:lnTo>
                    <a:pt x="124488" y="57506"/>
                  </a:lnTo>
                  <a:lnTo>
                    <a:pt x="124282" y="57430"/>
                  </a:lnTo>
                  <a:lnTo>
                    <a:pt x="124087" y="57354"/>
                  </a:lnTo>
                  <a:lnTo>
                    <a:pt x="123914" y="57267"/>
                  </a:lnTo>
                  <a:lnTo>
                    <a:pt x="123752" y="57192"/>
                  </a:lnTo>
                  <a:lnTo>
                    <a:pt x="123611" y="57105"/>
                  </a:lnTo>
                  <a:lnTo>
                    <a:pt x="123481" y="57018"/>
                  </a:lnTo>
                  <a:lnTo>
                    <a:pt x="123373" y="56921"/>
                  </a:lnTo>
                  <a:lnTo>
                    <a:pt x="123264" y="56823"/>
                  </a:lnTo>
                  <a:lnTo>
                    <a:pt x="123178" y="56726"/>
                  </a:lnTo>
                  <a:lnTo>
                    <a:pt x="123102" y="56618"/>
                  </a:lnTo>
                  <a:lnTo>
                    <a:pt x="123037" y="56509"/>
                  </a:lnTo>
                  <a:lnTo>
                    <a:pt x="122983" y="56390"/>
                  </a:lnTo>
                  <a:lnTo>
                    <a:pt x="122939" y="56271"/>
                  </a:lnTo>
                  <a:lnTo>
                    <a:pt x="122907" y="56152"/>
                  </a:lnTo>
                  <a:lnTo>
                    <a:pt x="122885" y="56022"/>
                  </a:lnTo>
                  <a:lnTo>
                    <a:pt x="122864" y="55892"/>
                  </a:lnTo>
                  <a:lnTo>
                    <a:pt x="122864" y="55762"/>
                  </a:lnTo>
                  <a:lnTo>
                    <a:pt x="122864" y="55621"/>
                  </a:lnTo>
                  <a:lnTo>
                    <a:pt x="122874" y="55469"/>
                  </a:lnTo>
                  <a:lnTo>
                    <a:pt x="122885" y="55318"/>
                  </a:lnTo>
                  <a:lnTo>
                    <a:pt x="122939" y="54993"/>
                  </a:lnTo>
                  <a:lnTo>
                    <a:pt x="123004" y="54657"/>
                  </a:lnTo>
                  <a:lnTo>
                    <a:pt x="123102" y="54289"/>
                  </a:lnTo>
                  <a:lnTo>
                    <a:pt x="123308" y="53476"/>
                  </a:lnTo>
                  <a:lnTo>
                    <a:pt x="123416" y="53043"/>
                  </a:lnTo>
                  <a:lnTo>
                    <a:pt x="123524" y="52567"/>
                  </a:lnTo>
                  <a:lnTo>
                    <a:pt x="123633" y="52079"/>
                  </a:lnTo>
                  <a:lnTo>
                    <a:pt x="123719" y="51548"/>
                  </a:lnTo>
                  <a:lnTo>
                    <a:pt x="123806" y="50996"/>
                  </a:lnTo>
                  <a:lnTo>
                    <a:pt x="123860" y="50411"/>
                  </a:lnTo>
                  <a:lnTo>
                    <a:pt x="123893" y="50097"/>
                  </a:lnTo>
                  <a:lnTo>
                    <a:pt x="123903" y="49783"/>
                  </a:lnTo>
                  <a:lnTo>
                    <a:pt x="123914" y="49469"/>
                  </a:lnTo>
                  <a:lnTo>
                    <a:pt x="123914" y="49133"/>
                  </a:lnTo>
                  <a:lnTo>
                    <a:pt x="123914" y="48797"/>
                  </a:lnTo>
                  <a:lnTo>
                    <a:pt x="123893" y="48450"/>
                  </a:lnTo>
                  <a:lnTo>
                    <a:pt x="123871" y="48093"/>
                  </a:lnTo>
                  <a:lnTo>
                    <a:pt x="123838" y="47736"/>
                  </a:lnTo>
                  <a:lnTo>
                    <a:pt x="123795" y="47356"/>
                  </a:lnTo>
                  <a:lnTo>
                    <a:pt x="123741" y="46977"/>
                  </a:lnTo>
                  <a:lnTo>
                    <a:pt x="123676" y="46587"/>
                  </a:lnTo>
                  <a:lnTo>
                    <a:pt x="123600" y="46187"/>
                  </a:lnTo>
                  <a:lnTo>
                    <a:pt x="123513" y="45775"/>
                  </a:lnTo>
                  <a:lnTo>
                    <a:pt x="123416" y="45353"/>
                  </a:lnTo>
                  <a:lnTo>
                    <a:pt x="123297" y="44930"/>
                  </a:lnTo>
                  <a:lnTo>
                    <a:pt x="123167" y="44486"/>
                  </a:lnTo>
                  <a:lnTo>
                    <a:pt x="123026" y="44042"/>
                  </a:lnTo>
                  <a:lnTo>
                    <a:pt x="122864" y="43576"/>
                  </a:lnTo>
                  <a:lnTo>
                    <a:pt x="122690" y="43111"/>
                  </a:lnTo>
                  <a:lnTo>
                    <a:pt x="122506" y="42634"/>
                  </a:lnTo>
                  <a:lnTo>
                    <a:pt x="122398" y="42396"/>
                  </a:lnTo>
                  <a:lnTo>
                    <a:pt x="122279" y="42168"/>
                  </a:lnTo>
                  <a:lnTo>
                    <a:pt x="122138" y="41941"/>
                  </a:lnTo>
                  <a:lnTo>
                    <a:pt x="121986" y="41724"/>
                  </a:lnTo>
                  <a:lnTo>
                    <a:pt x="121835" y="41518"/>
                  </a:lnTo>
                  <a:lnTo>
                    <a:pt x="121650" y="41323"/>
                  </a:lnTo>
                  <a:lnTo>
                    <a:pt x="121466" y="41128"/>
                  </a:lnTo>
                  <a:lnTo>
                    <a:pt x="121260" y="40944"/>
                  </a:lnTo>
                  <a:lnTo>
                    <a:pt x="121044" y="40771"/>
                  </a:lnTo>
                  <a:lnTo>
                    <a:pt x="120827" y="40598"/>
                  </a:lnTo>
                  <a:lnTo>
                    <a:pt x="120578" y="40435"/>
                  </a:lnTo>
                  <a:lnTo>
                    <a:pt x="120329" y="40283"/>
                  </a:lnTo>
                  <a:lnTo>
                    <a:pt x="120069" y="40143"/>
                  </a:lnTo>
                  <a:lnTo>
                    <a:pt x="119787" y="40002"/>
                  </a:lnTo>
                  <a:lnTo>
                    <a:pt x="119506" y="39861"/>
                  </a:lnTo>
                  <a:lnTo>
                    <a:pt x="119213" y="39731"/>
                  </a:lnTo>
                  <a:lnTo>
                    <a:pt x="118899" y="39612"/>
                  </a:lnTo>
                  <a:lnTo>
                    <a:pt x="118585" y="39504"/>
                  </a:lnTo>
                  <a:lnTo>
                    <a:pt x="118249" y="39395"/>
                  </a:lnTo>
                  <a:lnTo>
                    <a:pt x="117913" y="39287"/>
                  </a:lnTo>
                  <a:lnTo>
                    <a:pt x="117556" y="39200"/>
                  </a:lnTo>
                  <a:lnTo>
                    <a:pt x="117199" y="39103"/>
                  </a:lnTo>
                  <a:lnTo>
                    <a:pt x="116830" y="39027"/>
                  </a:lnTo>
                  <a:lnTo>
                    <a:pt x="116451" y="38951"/>
                  </a:lnTo>
                  <a:lnTo>
                    <a:pt x="116061" y="38875"/>
                  </a:lnTo>
                  <a:lnTo>
                    <a:pt x="115660" y="38810"/>
                  </a:lnTo>
                  <a:lnTo>
                    <a:pt x="115249" y="38756"/>
                  </a:lnTo>
                  <a:lnTo>
                    <a:pt x="114837" y="38702"/>
                  </a:lnTo>
                  <a:lnTo>
                    <a:pt x="113982" y="38615"/>
                  </a:lnTo>
                  <a:lnTo>
                    <a:pt x="113093" y="38540"/>
                  </a:lnTo>
                  <a:lnTo>
                    <a:pt x="112173" y="38496"/>
                  </a:lnTo>
                  <a:lnTo>
                    <a:pt x="111219" y="38475"/>
                  </a:lnTo>
                  <a:lnTo>
                    <a:pt x="110245" y="38464"/>
                  </a:lnTo>
                  <a:lnTo>
                    <a:pt x="109248" y="38475"/>
                  </a:lnTo>
                  <a:lnTo>
                    <a:pt x="108230" y="38507"/>
                  </a:lnTo>
                  <a:lnTo>
                    <a:pt x="107179" y="38550"/>
                  </a:lnTo>
                  <a:lnTo>
                    <a:pt x="106118" y="38615"/>
                  </a:lnTo>
                  <a:lnTo>
                    <a:pt x="105035" y="38702"/>
                  </a:lnTo>
                  <a:lnTo>
                    <a:pt x="103941" y="38800"/>
                  </a:lnTo>
                  <a:lnTo>
                    <a:pt x="102825" y="38908"/>
                  </a:lnTo>
                  <a:lnTo>
                    <a:pt x="101698" y="39027"/>
                  </a:lnTo>
                  <a:lnTo>
                    <a:pt x="100550" y="39168"/>
                  </a:lnTo>
                  <a:lnTo>
                    <a:pt x="99402" y="39319"/>
                  </a:lnTo>
                  <a:lnTo>
                    <a:pt x="98254" y="39482"/>
                  </a:lnTo>
                  <a:lnTo>
                    <a:pt x="97084" y="39655"/>
                  </a:lnTo>
                  <a:lnTo>
                    <a:pt x="95925" y="39839"/>
                  </a:lnTo>
                  <a:lnTo>
                    <a:pt x="94755" y="40034"/>
                  </a:lnTo>
                  <a:lnTo>
                    <a:pt x="93586" y="40229"/>
                  </a:lnTo>
                  <a:lnTo>
                    <a:pt x="92416" y="40446"/>
                  </a:lnTo>
                  <a:lnTo>
                    <a:pt x="91246" y="40663"/>
                  </a:lnTo>
                  <a:lnTo>
                    <a:pt x="90087" y="40879"/>
                  </a:lnTo>
                  <a:lnTo>
                    <a:pt x="88928" y="41117"/>
                  </a:lnTo>
                  <a:lnTo>
                    <a:pt x="87780" y="41356"/>
                  </a:lnTo>
                  <a:lnTo>
                    <a:pt x="86642" y="41594"/>
                  </a:lnTo>
                  <a:lnTo>
                    <a:pt x="84400" y="42081"/>
                  </a:lnTo>
                  <a:lnTo>
                    <a:pt x="82212" y="42591"/>
                  </a:lnTo>
                  <a:lnTo>
                    <a:pt x="80100" y="43100"/>
                  </a:lnTo>
                  <a:lnTo>
                    <a:pt x="78075" y="43598"/>
                  </a:lnTo>
                  <a:lnTo>
                    <a:pt x="76147" y="44107"/>
                  </a:lnTo>
                  <a:lnTo>
                    <a:pt x="74327" y="44594"/>
                  </a:lnTo>
                  <a:lnTo>
                    <a:pt x="72648" y="45060"/>
                  </a:lnTo>
                  <a:lnTo>
                    <a:pt x="71099" y="45504"/>
                  </a:lnTo>
                  <a:lnTo>
                    <a:pt x="69713" y="45927"/>
                  </a:lnTo>
                  <a:lnTo>
                    <a:pt x="68489" y="46306"/>
                  </a:lnTo>
                  <a:lnTo>
                    <a:pt x="67449" y="46642"/>
                  </a:lnTo>
                  <a:lnTo>
                    <a:pt x="66615" y="46934"/>
                  </a:lnTo>
                  <a:lnTo>
                    <a:pt x="66431" y="46999"/>
                  </a:lnTo>
                  <a:lnTo>
                    <a:pt x="66257" y="47053"/>
                  </a:lnTo>
                  <a:lnTo>
                    <a:pt x="66084" y="47086"/>
                  </a:lnTo>
                  <a:lnTo>
                    <a:pt x="65921" y="47118"/>
                  </a:lnTo>
                  <a:lnTo>
                    <a:pt x="65770" y="47129"/>
                  </a:lnTo>
                  <a:lnTo>
                    <a:pt x="65618" y="47140"/>
                  </a:lnTo>
                  <a:lnTo>
                    <a:pt x="65467" y="47129"/>
                  </a:lnTo>
                  <a:lnTo>
                    <a:pt x="65326" y="47118"/>
                  </a:lnTo>
                  <a:lnTo>
                    <a:pt x="65196" y="47097"/>
                  </a:lnTo>
                  <a:lnTo>
                    <a:pt x="65066" y="47053"/>
                  </a:lnTo>
                  <a:lnTo>
                    <a:pt x="64936" y="47010"/>
                  </a:lnTo>
                  <a:lnTo>
                    <a:pt x="64817" y="46956"/>
                  </a:lnTo>
                  <a:lnTo>
                    <a:pt x="64698" y="46891"/>
                  </a:lnTo>
                  <a:lnTo>
                    <a:pt x="64589" y="46815"/>
                  </a:lnTo>
                  <a:lnTo>
                    <a:pt x="64492" y="46739"/>
                  </a:lnTo>
                  <a:lnTo>
                    <a:pt x="64383" y="46642"/>
                  </a:lnTo>
                  <a:lnTo>
                    <a:pt x="64297" y="46544"/>
                  </a:lnTo>
                  <a:lnTo>
                    <a:pt x="64199" y="46425"/>
                  </a:lnTo>
                  <a:lnTo>
                    <a:pt x="64113" y="46306"/>
                  </a:lnTo>
                  <a:lnTo>
                    <a:pt x="64037" y="46176"/>
                  </a:lnTo>
                  <a:lnTo>
                    <a:pt x="63961" y="46046"/>
                  </a:lnTo>
                  <a:lnTo>
                    <a:pt x="63885" y="45905"/>
                  </a:lnTo>
                  <a:lnTo>
                    <a:pt x="63820" y="45743"/>
                  </a:lnTo>
                  <a:lnTo>
                    <a:pt x="63755" y="45591"/>
                  </a:lnTo>
                  <a:lnTo>
                    <a:pt x="63636" y="45244"/>
                  </a:lnTo>
                  <a:lnTo>
                    <a:pt x="63539" y="44865"/>
                  </a:lnTo>
                  <a:lnTo>
                    <a:pt x="63452" y="44464"/>
                  </a:lnTo>
                  <a:lnTo>
                    <a:pt x="63376" y="44031"/>
                  </a:lnTo>
                  <a:lnTo>
                    <a:pt x="63322" y="43576"/>
                  </a:lnTo>
                  <a:lnTo>
                    <a:pt x="63279" y="43100"/>
                  </a:lnTo>
                  <a:lnTo>
                    <a:pt x="63246" y="42591"/>
                  </a:lnTo>
                  <a:lnTo>
                    <a:pt x="63224" y="42060"/>
                  </a:lnTo>
                  <a:lnTo>
                    <a:pt x="63203" y="41518"/>
                  </a:lnTo>
                  <a:lnTo>
                    <a:pt x="63203" y="40955"/>
                  </a:lnTo>
                  <a:lnTo>
                    <a:pt x="63214" y="40359"/>
                  </a:lnTo>
                  <a:lnTo>
                    <a:pt x="63224" y="39764"/>
                  </a:lnTo>
                  <a:lnTo>
                    <a:pt x="63246" y="39135"/>
                  </a:lnTo>
                  <a:lnTo>
                    <a:pt x="63279" y="38507"/>
                  </a:lnTo>
                  <a:lnTo>
                    <a:pt x="63365" y="37196"/>
                  </a:lnTo>
                  <a:lnTo>
                    <a:pt x="63463" y="35853"/>
                  </a:lnTo>
                  <a:lnTo>
                    <a:pt x="63571" y="34467"/>
                  </a:lnTo>
                  <a:lnTo>
                    <a:pt x="63820" y="31629"/>
                  </a:lnTo>
                  <a:lnTo>
                    <a:pt x="63939" y="30210"/>
                  </a:lnTo>
                  <a:lnTo>
                    <a:pt x="64048" y="28791"/>
                  </a:lnTo>
                  <a:lnTo>
                    <a:pt x="64145" y="27383"/>
                  </a:lnTo>
                  <a:lnTo>
                    <a:pt x="64221" y="26007"/>
                  </a:lnTo>
                  <a:lnTo>
                    <a:pt x="64253" y="25336"/>
                  </a:lnTo>
                  <a:lnTo>
                    <a:pt x="64275" y="24664"/>
                  </a:lnTo>
                  <a:lnTo>
                    <a:pt x="64286" y="24014"/>
                  </a:lnTo>
                  <a:lnTo>
                    <a:pt x="64297" y="23375"/>
                  </a:lnTo>
                  <a:lnTo>
                    <a:pt x="64297" y="22747"/>
                  </a:lnTo>
                  <a:lnTo>
                    <a:pt x="64286" y="22140"/>
                  </a:lnTo>
                  <a:lnTo>
                    <a:pt x="64264" y="21545"/>
                  </a:lnTo>
                  <a:lnTo>
                    <a:pt x="64221" y="20971"/>
                  </a:lnTo>
                  <a:lnTo>
                    <a:pt x="64178" y="20418"/>
                  </a:lnTo>
                  <a:lnTo>
                    <a:pt x="64123" y="19877"/>
                  </a:lnTo>
                  <a:lnTo>
                    <a:pt x="64048" y="19368"/>
                  </a:lnTo>
                  <a:lnTo>
                    <a:pt x="63961" y="18880"/>
                  </a:lnTo>
                  <a:lnTo>
                    <a:pt x="63863" y="18414"/>
                  </a:lnTo>
                  <a:lnTo>
                    <a:pt x="63744" y="17970"/>
                  </a:lnTo>
                  <a:lnTo>
                    <a:pt x="63614" y="17559"/>
                  </a:lnTo>
                  <a:lnTo>
                    <a:pt x="63539" y="17353"/>
                  </a:lnTo>
                  <a:lnTo>
                    <a:pt x="63463" y="17169"/>
                  </a:lnTo>
                  <a:lnTo>
                    <a:pt x="63376" y="16985"/>
                  </a:lnTo>
                  <a:lnTo>
                    <a:pt x="63289" y="16811"/>
                  </a:lnTo>
                  <a:lnTo>
                    <a:pt x="63203" y="16649"/>
                  </a:lnTo>
                  <a:lnTo>
                    <a:pt x="63105" y="16486"/>
                  </a:lnTo>
                  <a:lnTo>
                    <a:pt x="63008" y="16335"/>
                  </a:lnTo>
                  <a:lnTo>
                    <a:pt x="62899" y="16194"/>
                  </a:lnTo>
                  <a:lnTo>
                    <a:pt x="62791" y="16053"/>
                  </a:lnTo>
                  <a:lnTo>
                    <a:pt x="62672" y="15923"/>
                  </a:lnTo>
                  <a:lnTo>
                    <a:pt x="62553" y="15815"/>
                  </a:lnTo>
                  <a:lnTo>
                    <a:pt x="62434" y="15707"/>
                  </a:lnTo>
                  <a:lnTo>
                    <a:pt x="62293" y="15609"/>
                  </a:lnTo>
                  <a:lnTo>
                    <a:pt x="62163" y="15522"/>
                  </a:lnTo>
                  <a:lnTo>
                    <a:pt x="62022" y="15457"/>
                  </a:lnTo>
                  <a:lnTo>
                    <a:pt x="61870" y="15392"/>
                  </a:lnTo>
                  <a:lnTo>
                    <a:pt x="61719" y="15338"/>
                  </a:lnTo>
                  <a:lnTo>
                    <a:pt x="61556" y="15295"/>
                  </a:lnTo>
                  <a:lnTo>
                    <a:pt x="61394" y="15262"/>
                  </a:lnTo>
                  <a:lnTo>
                    <a:pt x="61221" y="15241"/>
                  </a:lnTo>
                  <a:lnTo>
                    <a:pt x="61047" y="15230"/>
                  </a:lnTo>
                  <a:lnTo>
                    <a:pt x="60874" y="15219"/>
                  </a:lnTo>
                  <a:lnTo>
                    <a:pt x="60690" y="15230"/>
                  </a:lnTo>
                  <a:lnTo>
                    <a:pt x="60495" y="15241"/>
                  </a:lnTo>
                  <a:lnTo>
                    <a:pt x="60300" y="15262"/>
                  </a:lnTo>
                  <a:lnTo>
                    <a:pt x="60105" y="15295"/>
                  </a:lnTo>
                  <a:lnTo>
                    <a:pt x="59899" y="15338"/>
                  </a:lnTo>
                  <a:lnTo>
                    <a:pt x="59693" y="15392"/>
                  </a:lnTo>
                  <a:lnTo>
                    <a:pt x="59487" y="15447"/>
                  </a:lnTo>
                  <a:lnTo>
                    <a:pt x="59271" y="15512"/>
                  </a:lnTo>
                  <a:lnTo>
                    <a:pt x="58827" y="15674"/>
                  </a:lnTo>
                  <a:lnTo>
                    <a:pt x="58372" y="15858"/>
                  </a:lnTo>
                  <a:lnTo>
                    <a:pt x="57906" y="16075"/>
                  </a:lnTo>
                  <a:lnTo>
                    <a:pt x="57419" y="16324"/>
                  </a:lnTo>
                  <a:lnTo>
                    <a:pt x="56920" y="16595"/>
                  </a:lnTo>
                  <a:lnTo>
                    <a:pt x="56411" y="16887"/>
                  </a:lnTo>
                  <a:lnTo>
                    <a:pt x="55881" y="17212"/>
                  </a:lnTo>
                  <a:lnTo>
                    <a:pt x="55350" y="17559"/>
                  </a:lnTo>
                  <a:lnTo>
                    <a:pt x="54808" y="17927"/>
                  </a:lnTo>
                  <a:lnTo>
                    <a:pt x="54256" y="18317"/>
                  </a:lnTo>
                  <a:lnTo>
                    <a:pt x="53693" y="18729"/>
                  </a:lnTo>
                  <a:lnTo>
                    <a:pt x="53118" y="19151"/>
                  </a:lnTo>
                  <a:lnTo>
                    <a:pt x="52544" y="19595"/>
                  </a:lnTo>
                  <a:lnTo>
                    <a:pt x="51959" y="20050"/>
                  </a:lnTo>
                  <a:lnTo>
                    <a:pt x="51375" y="20527"/>
                  </a:lnTo>
                  <a:lnTo>
                    <a:pt x="50779" y="21014"/>
                  </a:lnTo>
                  <a:lnTo>
                    <a:pt x="49577" y="22011"/>
                  </a:lnTo>
                  <a:lnTo>
                    <a:pt x="48374" y="23061"/>
                  </a:lnTo>
                  <a:lnTo>
                    <a:pt x="47150" y="24123"/>
                  </a:lnTo>
                  <a:lnTo>
                    <a:pt x="45937" y="25217"/>
                  </a:lnTo>
                  <a:lnTo>
                    <a:pt x="44735" y="26300"/>
                  </a:lnTo>
                  <a:lnTo>
                    <a:pt x="42363" y="28466"/>
                  </a:lnTo>
                  <a:lnTo>
                    <a:pt x="40088" y="30535"/>
                  </a:lnTo>
                  <a:lnTo>
                    <a:pt x="39005" y="31510"/>
                  </a:lnTo>
                  <a:lnTo>
                    <a:pt x="37965" y="32431"/>
                  </a:lnTo>
                  <a:lnTo>
                    <a:pt x="36979" y="33275"/>
                  </a:lnTo>
                  <a:lnTo>
                    <a:pt x="36037" y="34055"/>
                  </a:lnTo>
                  <a:lnTo>
                    <a:pt x="35593" y="34413"/>
                  </a:lnTo>
                  <a:lnTo>
                    <a:pt x="35160" y="34748"/>
                  </a:lnTo>
                  <a:lnTo>
                    <a:pt x="34748" y="35063"/>
                  </a:lnTo>
                  <a:lnTo>
                    <a:pt x="34358" y="35344"/>
                  </a:lnTo>
                  <a:lnTo>
                    <a:pt x="33979" y="35604"/>
                  </a:lnTo>
                  <a:lnTo>
                    <a:pt x="33621" y="35842"/>
                  </a:lnTo>
                  <a:lnTo>
                    <a:pt x="33275" y="36048"/>
                  </a:lnTo>
                  <a:lnTo>
                    <a:pt x="32961" y="36222"/>
                  </a:lnTo>
                  <a:lnTo>
                    <a:pt x="32657" y="36362"/>
                  </a:lnTo>
                  <a:lnTo>
                    <a:pt x="32387" y="36471"/>
                  </a:lnTo>
                  <a:lnTo>
                    <a:pt x="32257" y="36514"/>
                  </a:lnTo>
                  <a:lnTo>
                    <a:pt x="32127" y="36547"/>
                  </a:lnTo>
                  <a:lnTo>
                    <a:pt x="32018" y="36568"/>
                  </a:lnTo>
                  <a:lnTo>
                    <a:pt x="31899" y="36579"/>
                  </a:lnTo>
                  <a:lnTo>
                    <a:pt x="31791" y="36590"/>
                  </a:lnTo>
                  <a:lnTo>
                    <a:pt x="31693" y="36590"/>
                  </a:lnTo>
                  <a:lnTo>
                    <a:pt x="31596" y="36579"/>
                  </a:lnTo>
                  <a:lnTo>
                    <a:pt x="31509" y="36557"/>
                  </a:lnTo>
                  <a:lnTo>
                    <a:pt x="31423" y="36525"/>
                  </a:lnTo>
                  <a:lnTo>
                    <a:pt x="31347" y="36492"/>
                  </a:lnTo>
                  <a:lnTo>
                    <a:pt x="31271" y="36438"/>
                  </a:lnTo>
                  <a:lnTo>
                    <a:pt x="31195" y="36384"/>
                  </a:lnTo>
                  <a:lnTo>
                    <a:pt x="31130" y="36330"/>
                  </a:lnTo>
                  <a:lnTo>
                    <a:pt x="31076" y="36254"/>
                  </a:lnTo>
                  <a:lnTo>
                    <a:pt x="31022" y="36178"/>
                  </a:lnTo>
                  <a:lnTo>
                    <a:pt x="30968" y="36092"/>
                  </a:lnTo>
                  <a:lnTo>
                    <a:pt x="30924" y="35994"/>
                  </a:lnTo>
                  <a:lnTo>
                    <a:pt x="30881" y="35897"/>
                  </a:lnTo>
                  <a:lnTo>
                    <a:pt x="30816" y="35669"/>
                  </a:lnTo>
                  <a:lnTo>
                    <a:pt x="30762" y="35420"/>
                  </a:lnTo>
                  <a:lnTo>
                    <a:pt x="30729" y="35138"/>
                  </a:lnTo>
                  <a:lnTo>
                    <a:pt x="30708" y="34824"/>
                  </a:lnTo>
                  <a:lnTo>
                    <a:pt x="30708" y="34499"/>
                  </a:lnTo>
                  <a:lnTo>
                    <a:pt x="30729" y="34142"/>
                  </a:lnTo>
                  <a:lnTo>
                    <a:pt x="30751" y="33763"/>
                  </a:lnTo>
                  <a:lnTo>
                    <a:pt x="30794" y="33362"/>
                  </a:lnTo>
                  <a:lnTo>
                    <a:pt x="30859" y="32940"/>
                  </a:lnTo>
                  <a:lnTo>
                    <a:pt x="30924" y="32506"/>
                  </a:lnTo>
                  <a:lnTo>
                    <a:pt x="31011" y="32041"/>
                  </a:lnTo>
                  <a:lnTo>
                    <a:pt x="31109" y="31564"/>
                  </a:lnTo>
                  <a:lnTo>
                    <a:pt x="31206" y="31077"/>
                  </a:lnTo>
                  <a:lnTo>
                    <a:pt x="31325" y="30567"/>
                  </a:lnTo>
                  <a:lnTo>
                    <a:pt x="31455" y="30048"/>
                  </a:lnTo>
                  <a:lnTo>
                    <a:pt x="31748" y="28964"/>
                  </a:lnTo>
                  <a:lnTo>
                    <a:pt x="32062" y="27838"/>
                  </a:lnTo>
                  <a:lnTo>
                    <a:pt x="32419" y="26679"/>
                  </a:lnTo>
                  <a:lnTo>
                    <a:pt x="32798" y="25498"/>
                  </a:lnTo>
                  <a:lnTo>
                    <a:pt x="33199" y="24296"/>
                  </a:lnTo>
                  <a:lnTo>
                    <a:pt x="33611" y="23083"/>
                  </a:lnTo>
                  <a:lnTo>
                    <a:pt x="34044" y="21870"/>
                  </a:lnTo>
                  <a:lnTo>
                    <a:pt x="34488" y="20667"/>
                  </a:lnTo>
                  <a:lnTo>
                    <a:pt x="34932" y="19487"/>
                  </a:lnTo>
                  <a:lnTo>
                    <a:pt x="35376" y="18328"/>
                  </a:lnTo>
                  <a:lnTo>
                    <a:pt x="35820" y="17201"/>
                  </a:lnTo>
                  <a:lnTo>
                    <a:pt x="36254" y="16129"/>
                  </a:lnTo>
                  <a:lnTo>
                    <a:pt x="36676" y="15100"/>
                  </a:lnTo>
                  <a:lnTo>
                    <a:pt x="37077" y="14136"/>
                  </a:lnTo>
                  <a:lnTo>
                    <a:pt x="37456" y="13248"/>
                  </a:lnTo>
                  <a:lnTo>
                    <a:pt x="37813" y="12425"/>
                  </a:lnTo>
                  <a:lnTo>
                    <a:pt x="38138" y="11699"/>
                  </a:lnTo>
                  <a:lnTo>
                    <a:pt x="38420" y="11071"/>
                  </a:lnTo>
                  <a:lnTo>
                    <a:pt x="38669" y="10540"/>
                  </a:lnTo>
                  <a:lnTo>
                    <a:pt x="38875" y="10128"/>
                  </a:lnTo>
                  <a:lnTo>
                    <a:pt x="39037" y="9836"/>
                  </a:lnTo>
                  <a:lnTo>
                    <a:pt x="39102" y="9717"/>
                  </a:lnTo>
                  <a:lnTo>
                    <a:pt x="39156" y="9597"/>
                  </a:lnTo>
                  <a:lnTo>
                    <a:pt x="39265" y="9327"/>
                  </a:lnTo>
                  <a:lnTo>
                    <a:pt x="39362" y="9034"/>
                  </a:lnTo>
                  <a:lnTo>
                    <a:pt x="39438" y="8720"/>
                  </a:lnTo>
                  <a:lnTo>
                    <a:pt x="39503" y="8384"/>
                  </a:lnTo>
                  <a:lnTo>
                    <a:pt x="39557" y="8027"/>
                  </a:lnTo>
                  <a:lnTo>
                    <a:pt x="39601" y="7659"/>
                  </a:lnTo>
                  <a:lnTo>
                    <a:pt x="39633" y="7280"/>
                  </a:lnTo>
                  <a:lnTo>
                    <a:pt x="39655" y="6890"/>
                  </a:lnTo>
                  <a:lnTo>
                    <a:pt x="39655" y="6478"/>
                  </a:lnTo>
                  <a:lnTo>
                    <a:pt x="39666" y="6077"/>
                  </a:lnTo>
                  <a:lnTo>
                    <a:pt x="39655" y="5666"/>
                  </a:lnTo>
                  <a:lnTo>
                    <a:pt x="39644" y="5243"/>
                  </a:lnTo>
                  <a:lnTo>
                    <a:pt x="39622" y="4832"/>
                  </a:lnTo>
                  <a:lnTo>
                    <a:pt x="39568" y="4008"/>
                  </a:lnTo>
                  <a:lnTo>
                    <a:pt x="39492" y="3218"/>
                  </a:lnTo>
                  <a:lnTo>
                    <a:pt x="39406" y="2470"/>
                  </a:lnTo>
                  <a:lnTo>
                    <a:pt x="39319" y="1788"/>
                  </a:lnTo>
                  <a:lnTo>
                    <a:pt x="39232" y="1192"/>
                  </a:lnTo>
                  <a:lnTo>
                    <a:pt x="39091" y="326"/>
                  </a:lnTo>
                  <a:lnTo>
                    <a:pt x="39037" y="1"/>
                  </a:lnTo>
                  <a:close/>
                </a:path>
              </a:pathLst>
            </a:custGeom>
            <a:solidFill>
              <a:srgbClr val="9C5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5C2E8F13-9139-ABAA-33E9-1F5C5508D002}"/>
              </a:ext>
            </a:extLst>
          </p:cNvPr>
          <p:cNvGrpSpPr/>
          <p:nvPr/>
        </p:nvGrpSpPr>
        <p:grpSpPr>
          <a:xfrm>
            <a:off x="-3927378" y="1072703"/>
            <a:ext cx="4255186" cy="1742807"/>
            <a:chOff x="625572" y="1072703"/>
            <a:chExt cx="4255186" cy="1742807"/>
          </a:xfrm>
        </p:grpSpPr>
        <p:grpSp>
          <p:nvGrpSpPr>
            <p:cNvPr id="3" name="Group 2">
              <a:extLst>
                <a:ext uri="{FF2B5EF4-FFF2-40B4-BE49-F238E27FC236}">
                  <a16:creationId xmlns:a16="http://schemas.microsoft.com/office/drawing/2014/main" id="{FB3EF7DC-ABE0-4DDE-2494-6B449E3D3F43}"/>
                </a:ext>
              </a:extLst>
            </p:cNvPr>
            <p:cNvGrpSpPr/>
            <p:nvPr/>
          </p:nvGrpSpPr>
          <p:grpSpPr>
            <a:xfrm>
              <a:off x="625572" y="1072703"/>
              <a:ext cx="1742807" cy="1742807"/>
              <a:chOff x="900000" y="1440000"/>
              <a:chExt cx="2253032" cy="2253032"/>
            </a:xfrm>
          </p:grpSpPr>
          <p:sp>
            <p:nvSpPr>
              <p:cNvPr id="5" name="Rectangle: Rounded Corners 4">
                <a:extLst>
                  <a:ext uri="{FF2B5EF4-FFF2-40B4-BE49-F238E27FC236}">
                    <a16:creationId xmlns:a16="http://schemas.microsoft.com/office/drawing/2014/main" id="{A8516F91-2AC2-739F-48FA-620431FE0EE4}"/>
                  </a:ext>
                </a:extLst>
              </p:cNvPr>
              <p:cNvSpPr/>
              <p:nvPr/>
            </p:nvSpPr>
            <p:spPr>
              <a:xfrm>
                <a:off x="900000" y="1440000"/>
                <a:ext cx="2181600" cy="2181600"/>
              </a:xfrm>
              <a:prstGeom prst="roundRect">
                <a:avLst>
                  <a:gd name="adj" fmla="val 6334"/>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a:extLst>
                  <a:ext uri="{FF2B5EF4-FFF2-40B4-BE49-F238E27FC236}">
                    <a16:creationId xmlns:a16="http://schemas.microsoft.com/office/drawing/2014/main" id="{3A05D6C0-C374-78FA-F2C6-5D177BD71754}"/>
                  </a:ext>
                </a:extLst>
              </p:cNvPr>
              <p:cNvPicPr>
                <a:picLocks noChangeAspect="1"/>
              </p:cNvPicPr>
              <p:nvPr/>
            </p:nvPicPr>
            <p:blipFill rotWithShape="1">
              <a:blip r:embed="rId5"/>
              <a:srcRect l="6367" t="6095" r="6367" b="6095"/>
              <a:stretch/>
            </p:blipFill>
            <p:spPr>
              <a:xfrm>
                <a:off x="972000" y="1512000"/>
                <a:ext cx="2181032" cy="2181032"/>
              </a:xfrm>
              <a:prstGeom prst="roundRect">
                <a:avLst>
                  <a:gd name="adj" fmla="val 6258"/>
                </a:avLst>
              </a:prstGeom>
            </p:spPr>
          </p:pic>
        </p:grpSp>
        <p:sp>
          <p:nvSpPr>
            <p:cNvPr id="4" name="Google Shape;873;p22">
              <a:extLst>
                <a:ext uri="{FF2B5EF4-FFF2-40B4-BE49-F238E27FC236}">
                  <a16:creationId xmlns:a16="http://schemas.microsoft.com/office/drawing/2014/main" id="{49875F60-ECFD-EF45-FA09-85C37FA22D40}"/>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00B0F0"/>
                  </a:solidFill>
                  <a:latin typeface="Abadi" panose="020B0604020104020204" pitchFamily="34" charset="0"/>
                  <a:ea typeface="Fira Sans Extra Condensed"/>
                  <a:cs typeface="+mj-cs"/>
                  <a:sym typeface="Fira Sans Extra Condensed"/>
                </a:rPr>
                <a:t>Mahmoud Ahmed Shimy</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Team Leader –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GUI &amp; Model Developer</a:t>
              </a:r>
            </a:p>
          </p:txBody>
        </p:sp>
      </p:grpSp>
      <p:grpSp>
        <p:nvGrpSpPr>
          <p:cNvPr id="7" name="Group 6">
            <a:extLst>
              <a:ext uri="{FF2B5EF4-FFF2-40B4-BE49-F238E27FC236}">
                <a16:creationId xmlns:a16="http://schemas.microsoft.com/office/drawing/2014/main" id="{4A249136-DBD1-83BC-04D0-A625FD2090FF}"/>
              </a:ext>
            </a:extLst>
          </p:cNvPr>
          <p:cNvGrpSpPr/>
          <p:nvPr/>
        </p:nvGrpSpPr>
        <p:grpSpPr>
          <a:xfrm>
            <a:off x="2469713" y="5637208"/>
            <a:ext cx="4195583" cy="1742807"/>
            <a:chOff x="5641251" y="1135078"/>
            <a:chExt cx="4195583" cy="1742807"/>
          </a:xfrm>
        </p:grpSpPr>
        <p:grpSp>
          <p:nvGrpSpPr>
            <p:cNvPr id="8" name="Group 7">
              <a:extLst>
                <a:ext uri="{FF2B5EF4-FFF2-40B4-BE49-F238E27FC236}">
                  <a16:creationId xmlns:a16="http://schemas.microsoft.com/office/drawing/2014/main" id="{7FA1EB9C-433C-FCEF-5251-824B23212158}"/>
                </a:ext>
              </a:extLst>
            </p:cNvPr>
            <p:cNvGrpSpPr/>
            <p:nvPr/>
          </p:nvGrpSpPr>
          <p:grpSpPr>
            <a:xfrm>
              <a:off x="5641251" y="1135078"/>
              <a:ext cx="1742807" cy="1742807"/>
              <a:chOff x="900000" y="1440000"/>
              <a:chExt cx="2253032" cy="2253032"/>
            </a:xfrm>
          </p:grpSpPr>
          <p:sp>
            <p:nvSpPr>
              <p:cNvPr id="12" name="Rectangle: Rounded Corners 11">
                <a:extLst>
                  <a:ext uri="{FF2B5EF4-FFF2-40B4-BE49-F238E27FC236}">
                    <a16:creationId xmlns:a16="http://schemas.microsoft.com/office/drawing/2014/main" id="{8C98ED60-3BF7-8D3F-08CA-1CF139959AAE}"/>
                  </a:ext>
                </a:extLst>
              </p:cNvPr>
              <p:cNvSpPr/>
              <p:nvPr/>
            </p:nvSpPr>
            <p:spPr>
              <a:xfrm>
                <a:off x="900000" y="1440000"/>
                <a:ext cx="2181600" cy="2181600"/>
              </a:xfrm>
              <a:prstGeom prst="roundRect">
                <a:avLst>
                  <a:gd name="adj" fmla="val 633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3" name="Picture 12">
                <a:extLst>
                  <a:ext uri="{FF2B5EF4-FFF2-40B4-BE49-F238E27FC236}">
                    <a16:creationId xmlns:a16="http://schemas.microsoft.com/office/drawing/2014/main" id="{D69C73CA-6B1C-E141-AFE7-CC176AFAB41E}"/>
                  </a:ext>
                </a:extLst>
              </p:cNvPr>
              <p:cNvPicPr>
                <a:picLocks noChangeAspect="1"/>
              </p:cNvPicPr>
              <p:nvPr/>
            </p:nvPicPr>
            <p:blipFill rotWithShape="1">
              <a:blip r:embed="rId6"/>
              <a:srcRect l="10542" r="5657" b="15992"/>
              <a:stretch/>
            </p:blipFill>
            <p:spPr>
              <a:xfrm>
                <a:off x="972000" y="1512000"/>
                <a:ext cx="2181032" cy="2181032"/>
              </a:xfrm>
              <a:prstGeom prst="roundRect">
                <a:avLst>
                  <a:gd name="adj" fmla="val 6258"/>
                </a:avLst>
              </a:prstGeom>
            </p:spPr>
          </p:pic>
        </p:grpSp>
        <p:sp>
          <p:nvSpPr>
            <p:cNvPr id="9" name="Google Shape;873;p22">
              <a:extLst>
                <a:ext uri="{FF2B5EF4-FFF2-40B4-BE49-F238E27FC236}">
                  <a16:creationId xmlns:a16="http://schemas.microsoft.com/office/drawing/2014/main" id="{00B404AA-867D-AB21-FEAE-BE181130DD8C}"/>
                </a:ext>
              </a:extLst>
            </p:cNvPr>
            <p:cNvSpPr txBox="1"/>
            <p:nvPr/>
          </p:nvSpPr>
          <p:spPr>
            <a:xfrm>
              <a:off x="7382239" y="1367618"/>
              <a:ext cx="245459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00B050"/>
                  </a:solidFill>
                  <a:latin typeface="Abadi" panose="020B0604020104020204" pitchFamily="34" charset="0"/>
                  <a:ea typeface="Fira Sans Extra Condensed"/>
                  <a:cs typeface="+mj-cs"/>
                  <a:sym typeface="Fira Sans Extra Condensed"/>
                </a:rPr>
                <a:t>Michael Naeem Khalaf</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Feature Engineering –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Preprocessing Developer</a:t>
              </a:r>
            </a:p>
          </p:txBody>
        </p:sp>
      </p:grpSp>
      <p:grpSp>
        <p:nvGrpSpPr>
          <p:cNvPr id="14" name="Group 13">
            <a:extLst>
              <a:ext uri="{FF2B5EF4-FFF2-40B4-BE49-F238E27FC236}">
                <a16:creationId xmlns:a16="http://schemas.microsoft.com/office/drawing/2014/main" id="{685E1FF3-6EEC-B2A8-96AB-819742A6DCC1}"/>
              </a:ext>
            </a:extLst>
          </p:cNvPr>
          <p:cNvGrpSpPr/>
          <p:nvPr/>
        </p:nvGrpSpPr>
        <p:grpSpPr>
          <a:xfrm>
            <a:off x="9672042" y="1072703"/>
            <a:ext cx="4255186" cy="1742807"/>
            <a:chOff x="625572" y="1072703"/>
            <a:chExt cx="4255186" cy="1742807"/>
          </a:xfrm>
        </p:grpSpPr>
        <p:grpSp>
          <p:nvGrpSpPr>
            <p:cNvPr id="19" name="Group 18">
              <a:extLst>
                <a:ext uri="{FF2B5EF4-FFF2-40B4-BE49-F238E27FC236}">
                  <a16:creationId xmlns:a16="http://schemas.microsoft.com/office/drawing/2014/main" id="{DB2D62D3-954C-EE18-07D5-EFD8D85A2FC9}"/>
                </a:ext>
              </a:extLst>
            </p:cNvPr>
            <p:cNvGrpSpPr/>
            <p:nvPr/>
          </p:nvGrpSpPr>
          <p:grpSpPr>
            <a:xfrm>
              <a:off x="625572" y="1072703"/>
              <a:ext cx="1742807" cy="1742807"/>
              <a:chOff x="900000" y="1440000"/>
              <a:chExt cx="2253032" cy="2253032"/>
            </a:xfrm>
          </p:grpSpPr>
          <p:sp>
            <p:nvSpPr>
              <p:cNvPr id="21" name="Rectangle: Rounded Corners 20">
                <a:extLst>
                  <a:ext uri="{FF2B5EF4-FFF2-40B4-BE49-F238E27FC236}">
                    <a16:creationId xmlns:a16="http://schemas.microsoft.com/office/drawing/2014/main" id="{641811BE-43E7-BD05-D572-32BBB0E7FF93}"/>
                  </a:ext>
                </a:extLst>
              </p:cNvPr>
              <p:cNvSpPr/>
              <p:nvPr/>
            </p:nvSpPr>
            <p:spPr>
              <a:xfrm>
                <a:off x="900000" y="1440000"/>
                <a:ext cx="2181600" cy="2181600"/>
              </a:xfrm>
              <a:prstGeom prst="roundRect">
                <a:avLst>
                  <a:gd name="adj" fmla="val 6334"/>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22" name="Picture 21">
                <a:extLst>
                  <a:ext uri="{FF2B5EF4-FFF2-40B4-BE49-F238E27FC236}">
                    <a16:creationId xmlns:a16="http://schemas.microsoft.com/office/drawing/2014/main" id="{6D5248B6-BE88-9898-6922-31A1EBC73071}"/>
                  </a:ext>
                </a:extLst>
              </p:cNvPr>
              <p:cNvPicPr>
                <a:picLocks noChangeAspect="1"/>
              </p:cNvPicPr>
              <p:nvPr/>
            </p:nvPicPr>
            <p:blipFill>
              <a:blip r:embed="rId7"/>
              <a:srcRect/>
              <a:stretch/>
            </p:blipFill>
            <p:spPr>
              <a:xfrm>
                <a:off x="972000" y="1512000"/>
                <a:ext cx="2181032" cy="2181032"/>
              </a:xfrm>
              <a:prstGeom prst="roundRect">
                <a:avLst>
                  <a:gd name="adj" fmla="val 6258"/>
                </a:avLst>
              </a:prstGeom>
            </p:spPr>
          </p:pic>
        </p:grpSp>
        <p:sp>
          <p:nvSpPr>
            <p:cNvPr id="20" name="Google Shape;873;p22">
              <a:extLst>
                <a:ext uri="{FF2B5EF4-FFF2-40B4-BE49-F238E27FC236}">
                  <a16:creationId xmlns:a16="http://schemas.microsoft.com/office/drawing/2014/main" id="{46FF9DA2-33BF-59A4-24B4-A756C5345CE6}"/>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FF0000"/>
                  </a:solidFill>
                  <a:latin typeface="Abadi" panose="020B0604020104020204" pitchFamily="34" charset="0"/>
                  <a:ea typeface="Fira Sans Extra Condensed"/>
                  <a:cs typeface="+mj-cs"/>
                  <a:sym typeface="Fira Sans Extra Condensed"/>
                </a:rPr>
                <a:t>Ahmed Gamal Abdallah</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Graphic Designs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Preprocessing Developer</a:t>
              </a:r>
            </a:p>
          </p:txBody>
        </p:sp>
      </p:grpSp>
      <p:cxnSp>
        <p:nvCxnSpPr>
          <p:cNvPr id="23" name="Google Shape;945;p25">
            <a:extLst>
              <a:ext uri="{FF2B5EF4-FFF2-40B4-BE49-F238E27FC236}">
                <a16:creationId xmlns:a16="http://schemas.microsoft.com/office/drawing/2014/main" id="{B30862EA-D29E-7060-7134-85CFC2E930F9}"/>
              </a:ext>
            </a:extLst>
          </p:cNvPr>
          <p:cNvCxnSpPr>
            <a:cxnSpLocks/>
          </p:cNvCxnSpPr>
          <p:nvPr/>
        </p:nvCxnSpPr>
        <p:spPr>
          <a:xfrm>
            <a:off x="8513922" y="6263587"/>
            <a:ext cx="3811232" cy="7544836"/>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946;p25">
            <a:extLst>
              <a:ext uri="{FF2B5EF4-FFF2-40B4-BE49-F238E27FC236}">
                <a16:creationId xmlns:a16="http://schemas.microsoft.com/office/drawing/2014/main" id="{1DED5F58-9E18-C2A4-E681-06D87FD230C2}"/>
              </a:ext>
            </a:extLst>
          </p:cNvPr>
          <p:cNvCxnSpPr>
            <a:cxnSpLocks/>
          </p:cNvCxnSpPr>
          <p:nvPr/>
        </p:nvCxnSpPr>
        <p:spPr>
          <a:xfrm>
            <a:off x="2341722" y="6263587"/>
            <a:ext cx="4243336" cy="8400242"/>
          </a:xfrm>
          <a:prstGeom prst="straightConnector1">
            <a:avLst/>
          </a:prstGeom>
          <a:noFill/>
          <a:ln w="9525" cap="flat" cmpd="sng">
            <a:solidFill>
              <a:schemeClr val="dk2"/>
            </a:solidFill>
            <a:prstDash val="solid"/>
            <a:round/>
            <a:headEnd type="none" w="med" len="med"/>
            <a:tailEnd type="none" w="med" len="med"/>
          </a:ln>
        </p:spPr>
      </p:cxnSp>
      <p:grpSp>
        <p:nvGrpSpPr>
          <p:cNvPr id="1640" name="Group 1639">
            <a:extLst>
              <a:ext uri="{FF2B5EF4-FFF2-40B4-BE49-F238E27FC236}">
                <a16:creationId xmlns:a16="http://schemas.microsoft.com/office/drawing/2014/main" id="{590CBDA0-A870-28BD-9E9D-096AD748B702}"/>
              </a:ext>
            </a:extLst>
          </p:cNvPr>
          <p:cNvGrpSpPr/>
          <p:nvPr/>
        </p:nvGrpSpPr>
        <p:grpSpPr>
          <a:xfrm>
            <a:off x="2266622" y="6362352"/>
            <a:ext cx="6705600" cy="688225"/>
            <a:chOff x="457200" y="1049000"/>
            <a:chExt cx="6705600" cy="688225"/>
          </a:xfrm>
        </p:grpSpPr>
        <p:grpSp>
          <p:nvGrpSpPr>
            <p:cNvPr id="1641" name="Group 1640">
              <a:extLst>
                <a:ext uri="{FF2B5EF4-FFF2-40B4-BE49-F238E27FC236}">
                  <a16:creationId xmlns:a16="http://schemas.microsoft.com/office/drawing/2014/main" id="{233C1F61-CFD2-9751-A9A6-8E1B64B6834D}"/>
                </a:ext>
              </a:extLst>
            </p:cNvPr>
            <p:cNvGrpSpPr/>
            <p:nvPr/>
          </p:nvGrpSpPr>
          <p:grpSpPr>
            <a:xfrm>
              <a:off x="457200" y="1049000"/>
              <a:ext cx="6705600" cy="688225"/>
              <a:chOff x="457200" y="1049000"/>
              <a:chExt cx="6705600" cy="688225"/>
            </a:xfrm>
          </p:grpSpPr>
          <p:grpSp>
            <p:nvGrpSpPr>
              <p:cNvPr id="1651" name="Google Shape;968;p25">
                <a:extLst>
                  <a:ext uri="{FF2B5EF4-FFF2-40B4-BE49-F238E27FC236}">
                    <a16:creationId xmlns:a16="http://schemas.microsoft.com/office/drawing/2014/main" id="{9752CA3D-1360-1F9B-A5B5-DD0E9326D0A9}"/>
                  </a:ext>
                </a:extLst>
              </p:cNvPr>
              <p:cNvGrpSpPr/>
              <p:nvPr/>
            </p:nvGrpSpPr>
            <p:grpSpPr>
              <a:xfrm>
                <a:off x="1066200" y="1088613"/>
                <a:ext cx="6096600" cy="609000"/>
                <a:chOff x="1066200" y="1088613"/>
                <a:chExt cx="6096600" cy="609000"/>
              </a:xfrm>
            </p:grpSpPr>
            <p:sp>
              <p:nvSpPr>
                <p:cNvPr id="1657" name="Google Shape;969;p25">
                  <a:extLst>
                    <a:ext uri="{FF2B5EF4-FFF2-40B4-BE49-F238E27FC236}">
                      <a16:creationId xmlns:a16="http://schemas.microsoft.com/office/drawing/2014/main" id="{36F25C9A-ADA3-FC89-78D0-E3E5BB1E9601}"/>
                    </a:ext>
                  </a:extLst>
                </p:cNvPr>
                <p:cNvSpPr/>
                <p:nvPr/>
              </p:nvSpPr>
              <p:spPr>
                <a:xfrm>
                  <a:off x="65538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endParaRPr>
                </a:p>
              </p:txBody>
            </p:sp>
            <p:cxnSp>
              <p:nvCxnSpPr>
                <p:cNvPr id="1658" name="Google Shape;970;p25">
                  <a:extLst>
                    <a:ext uri="{FF2B5EF4-FFF2-40B4-BE49-F238E27FC236}">
                      <a16:creationId xmlns:a16="http://schemas.microsoft.com/office/drawing/2014/main" id="{4CCCAD6C-F467-86E2-99EB-B838238FE906}"/>
                    </a:ext>
                  </a:extLst>
                </p:cNvPr>
                <p:cNvCxnSpPr>
                  <a:cxnSpLocks/>
                  <a:stCxn id="1654" idx="6"/>
                </p:cNvCxnSpPr>
                <p:nvPr/>
              </p:nvCxnSpPr>
              <p:spPr>
                <a:xfrm>
                  <a:off x="1066200" y="1393113"/>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59" name="Google Shape;973;p25">
                  <a:extLst>
                    <a:ext uri="{FF2B5EF4-FFF2-40B4-BE49-F238E27FC236}">
                      <a16:creationId xmlns:a16="http://schemas.microsoft.com/office/drawing/2014/main" id="{9B1267C5-875B-D1EC-1D08-C685CBA3FEA0}"/>
                    </a:ext>
                  </a:extLst>
                </p:cNvPr>
                <p:cNvCxnSpPr>
                  <a:cxnSpLocks/>
                  <a:stCxn id="1657" idx="2"/>
                </p:cNvCxnSpPr>
                <p:nvPr/>
              </p:nvCxnSpPr>
              <p:spPr>
                <a:xfrm rot="10800000">
                  <a:off x="5577000" y="1393113"/>
                  <a:ext cx="976800" cy="0"/>
                </a:xfrm>
                <a:prstGeom prst="straightConnector1">
                  <a:avLst/>
                </a:prstGeom>
                <a:noFill/>
                <a:ln w="9525" cap="flat" cmpd="sng">
                  <a:solidFill>
                    <a:schemeClr val="dk2"/>
                  </a:solidFill>
                  <a:prstDash val="solid"/>
                  <a:round/>
                  <a:headEnd type="none" w="med" len="med"/>
                  <a:tailEnd type="oval" w="med" len="med"/>
                </a:ln>
              </p:spPr>
            </p:cxnSp>
          </p:grpSp>
          <p:grpSp>
            <p:nvGrpSpPr>
              <p:cNvPr id="1652" name="Google Shape;976;p25">
                <a:extLst>
                  <a:ext uri="{FF2B5EF4-FFF2-40B4-BE49-F238E27FC236}">
                    <a16:creationId xmlns:a16="http://schemas.microsoft.com/office/drawing/2014/main" id="{373C398E-672E-2CF2-3666-B12562B4C1BF}"/>
                  </a:ext>
                </a:extLst>
              </p:cNvPr>
              <p:cNvGrpSpPr/>
              <p:nvPr/>
            </p:nvGrpSpPr>
            <p:grpSpPr>
              <a:xfrm>
                <a:off x="457200" y="1049000"/>
                <a:ext cx="5319486" cy="688225"/>
                <a:chOff x="457200" y="1049000"/>
                <a:chExt cx="5319486" cy="688225"/>
              </a:xfrm>
            </p:grpSpPr>
            <p:grpSp>
              <p:nvGrpSpPr>
                <p:cNvPr id="1653" name="Google Shape;977;p25">
                  <a:extLst>
                    <a:ext uri="{FF2B5EF4-FFF2-40B4-BE49-F238E27FC236}">
                      <a16:creationId xmlns:a16="http://schemas.microsoft.com/office/drawing/2014/main" id="{2304CB6E-A1D5-7A21-6CC2-8D1C551F008F}"/>
                    </a:ext>
                  </a:extLst>
                </p:cNvPr>
                <p:cNvGrpSpPr/>
                <p:nvPr/>
              </p:nvGrpSpPr>
              <p:grpSpPr>
                <a:xfrm>
                  <a:off x="2163387" y="1049000"/>
                  <a:ext cx="3613299" cy="688225"/>
                  <a:chOff x="789924" y="1049000"/>
                  <a:chExt cx="3613299" cy="688225"/>
                </a:xfrm>
              </p:grpSpPr>
              <p:sp>
                <p:nvSpPr>
                  <p:cNvPr id="1655" name="Google Shape;978;p25">
                    <a:extLst>
                      <a:ext uri="{FF2B5EF4-FFF2-40B4-BE49-F238E27FC236}">
                        <a16:creationId xmlns:a16="http://schemas.microsoft.com/office/drawing/2014/main" id="{4182E71B-0E60-02B3-1297-1744F5569B16}"/>
                      </a:ext>
                    </a:extLst>
                  </p:cNvPr>
                  <p:cNvSpPr txBox="1"/>
                  <p:nvPr/>
                </p:nvSpPr>
                <p:spPr>
                  <a:xfrm>
                    <a:off x="790189" y="1049000"/>
                    <a:ext cx="3438352"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Names similar to Adjectives Handling</a:t>
                    </a:r>
                  </a:p>
                </p:txBody>
              </p:sp>
              <p:sp>
                <p:nvSpPr>
                  <p:cNvPr id="1656" name="Google Shape;979;p25">
                    <a:extLst>
                      <a:ext uri="{FF2B5EF4-FFF2-40B4-BE49-F238E27FC236}">
                        <a16:creationId xmlns:a16="http://schemas.microsoft.com/office/drawing/2014/main" id="{58306C13-F044-6D1E-BC7E-6368DC4105C7}"/>
                      </a:ext>
                    </a:extLst>
                  </p:cNvPr>
                  <p:cNvSpPr txBox="1"/>
                  <p:nvPr/>
                </p:nvSpPr>
                <p:spPr>
                  <a:xfrm>
                    <a:off x="789924" y="1412025"/>
                    <a:ext cx="3613299"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Identifying and categorizing proper names.</a:t>
                    </a:r>
                  </a:p>
                </p:txBody>
              </p:sp>
            </p:grpSp>
            <p:sp>
              <p:nvSpPr>
                <p:cNvPr id="1654" name="Google Shape;971;p25">
                  <a:extLst>
                    <a:ext uri="{FF2B5EF4-FFF2-40B4-BE49-F238E27FC236}">
                      <a16:creationId xmlns:a16="http://schemas.microsoft.com/office/drawing/2014/main" id="{DFFBF596-3A1F-B128-D9F4-8877F8B97E2B}"/>
                    </a:ext>
                  </a:extLst>
                </p:cNvPr>
                <p:cNvSpPr/>
                <p:nvPr/>
              </p:nvSpPr>
              <p:spPr>
                <a:xfrm>
                  <a:off x="457200" y="1088613"/>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a:solidFill>
                      <a:schemeClr val="dk1"/>
                    </a:solidFill>
                  </a:endParaRPr>
                </a:p>
              </p:txBody>
            </p:sp>
          </p:grpSp>
        </p:grpSp>
        <p:grpSp>
          <p:nvGrpSpPr>
            <p:cNvPr id="1642" name="Google Shape;980;p25">
              <a:extLst>
                <a:ext uri="{FF2B5EF4-FFF2-40B4-BE49-F238E27FC236}">
                  <a16:creationId xmlns:a16="http://schemas.microsoft.com/office/drawing/2014/main" id="{2C7BB583-6254-3928-006F-EB49DA76EAF9}"/>
                </a:ext>
              </a:extLst>
            </p:cNvPr>
            <p:cNvGrpSpPr/>
            <p:nvPr/>
          </p:nvGrpSpPr>
          <p:grpSpPr>
            <a:xfrm>
              <a:off x="6694256" y="1218399"/>
              <a:ext cx="328071" cy="349427"/>
              <a:chOff x="5421475" y="1945825"/>
              <a:chExt cx="278050" cy="296150"/>
            </a:xfrm>
          </p:grpSpPr>
          <p:sp>
            <p:nvSpPr>
              <p:cNvPr id="1643" name="Google Shape;981;p25">
                <a:extLst>
                  <a:ext uri="{FF2B5EF4-FFF2-40B4-BE49-F238E27FC236}">
                    <a16:creationId xmlns:a16="http://schemas.microsoft.com/office/drawing/2014/main" id="{D59D5D5B-D7E8-FD63-72BB-4F82161D8F22}"/>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4" name="Google Shape;982;p25">
                <a:extLst>
                  <a:ext uri="{FF2B5EF4-FFF2-40B4-BE49-F238E27FC236}">
                    <a16:creationId xmlns:a16="http://schemas.microsoft.com/office/drawing/2014/main" id="{3B5864BD-AC63-7EA3-A367-FB094C469465}"/>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5" name="Google Shape;983;p25">
                <a:extLst>
                  <a:ext uri="{FF2B5EF4-FFF2-40B4-BE49-F238E27FC236}">
                    <a16:creationId xmlns:a16="http://schemas.microsoft.com/office/drawing/2014/main" id="{6C226578-E476-9AC0-AD18-23E617922572}"/>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6" name="Google Shape;984;p25">
                <a:extLst>
                  <a:ext uri="{FF2B5EF4-FFF2-40B4-BE49-F238E27FC236}">
                    <a16:creationId xmlns:a16="http://schemas.microsoft.com/office/drawing/2014/main" id="{3FA62425-57A6-033D-F608-83EB7EA59A5A}"/>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7" name="Google Shape;985;p25">
                <a:extLst>
                  <a:ext uri="{FF2B5EF4-FFF2-40B4-BE49-F238E27FC236}">
                    <a16:creationId xmlns:a16="http://schemas.microsoft.com/office/drawing/2014/main" id="{3919AF1E-615B-4066-A1E3-2E6CD188BC75}"/>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8" name="Google Shape;986;p25">
                <a:extLst>
                  <a:ext uri="{FF2B5EF4-FFF2-40B4-BE49-F238E27FC236}">
                    <a16:creationId xmlns:a16="http://schemas.microsoft.com/office/drawing/2014/main" id="{6AE13CA2-2474-AB53-3E6F-5996D90C169E}"/>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9" name="Google Shape;987;p25">
                <a:extLst>
                  <a:ext uri="{FF2B5EF4-FFF2-40B4-BE49-F238E27FC236}">
                    <a16:creationId xmlns:a16="http://schemas.microsoft.com/office/drawing/2014/main" id="{40DB05C7-B888-26E2-33A8-A77373F6DDF6}"/>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0" name="Google Shape;988;p25">
                <a:extLst>
                  <a:ext uri="{FF2B5EF4-FFF2-40B4-BE49-F238E27FC236}">
                    <a16:creationId xmlns:a16="http://schemas.microsoft.com/office/drawing/2014/main" id="{C4637BC8-BF19-E5F6-64EE-AB7E25F1137D}"/>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660" name="Group 1659">
            <a:extLst>
              <a:ext uri="{FF2B5EF4-FFF2-40B4-BE49-F238E27FC236}">
                <a16:creationId xmlns:a16="http://schemas.microsoft.com/office/drawing/2014/main" id="{F4C95886-AA82-36F5-8636-6CE3243455F0}"/>
              </a:ext>
            </a:extLst>
          </p:cNvPr>
          <p:cNvGrpSpPr/>
          <p:nvPr/>
        </p:nvGrpSpPr>
        <p:grpSpPr>
          <a:xfrm>
            <a:off x="3806647" y="9357197"/>
            <a:ext cx="6689575" cy="688225"/>
            <a:chOff x="1997225" y="4043845"/>
            <a:chExt cx="6689575" cy="688225"/>
          </a:xfrm>
        </p:grpSpPr>
        <p:grpSp>
          <p:nvGrpSpPr>
            <p:cNvPr id="1661" name="Group 1660">
              <a:extLst>
                <a:ext uri="{FF2B5EF4-FFF2-40B4-BE49-F238E27FC236}">
                  <a16:creationId xmlns:a16="http://schemas.microsoft.com/office/drawing/2014/main" id="{61E9E3A6-E4BD-D9BE-442E-3F1C1D3843C2}"/>
                </a:ext>
              </a:extLst>
            </p:cNvPr>
            <p:cNvGrpSpPr/>
            <p:nvPr/>
          </p:nvGrpSpPr>
          <p:grpSpPr>
            <a:xfrm>
              <a:off x="1997225" y="4043845"/>
              <a:ext cx="6689575" cy="688225"/>
              <a:chOff x="1997225" y="4043845"/>
              <a:chExt cx="6689575" cy="688225"/>
            </a:xfrm>
          </p:grpSpPr>
          <p:grpSp>
            <p:nvGrpSpPr>
              <p:cNvPr id="1663" name="Google Shape;947;p25">
                <a:extLst>
                  <a:ext uri="{FF2B5EF4-FFF2-40B4-BE49-F238E27FC236}">
                    <a16:creationId xmlns:a16="http://schemas.microsoft.com/office/drawing/2014/main" id="{2BCDF7C9-5A9A-8BB0-1C6F-49F8BB81985A}"/>
                  </a:ext>
                </a:extLst>
              </p:cNvPr>
              <p:cNvGrpSpPr/>
              <p:nvPr/>
            </p:nvGrpSpPr>
            <p:grpSpPr>
              <a:xfrm>
                <a:off x="2606225" y="4083457"/>
                <a:ext cx="6080575" cy="609000"/>
                <a:chOff x="2606225" y="4083457"/>
                <a:chExt cx="6080575" cy="609000"/>
              </a:xfrm>
            </p:grpSpPr>
            <p:sp>
              <p:nvSpPr>
                <p:cNvPr id="1518" name="Google Shape;948;p25">
                  <a:extLst>
                    <a:ext uri="{FF2B5EF4-FFF2-40B4-BE49-F238E27FC236}">
                      <a16:creationId xmlns:a16="http://schemas.microsoft.com/office/drawing/2014/main" id="{FDFC6372-5F4D-5F09-474D-A02555D82F98}"/>
                    </a:ext>
                  </a:extLst>
                </p:cNvPr>
                <p:cNvSpPr/>
                <p:nvPr/>
              </p:nvSpPr>
              <p:spPr>
                <a:xfrm>
                  <a:off x="807780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64" name="Google Shape;949;p25">
                  <a:extLst>
                    <a:ext uri="{FF2B5EF4-FFF2-40B4-BE49-F238E27FC236}">
                      <a16:creationId xmlns:a16="http://schemas.microsoft.com/office/drawing/2014/main" id="{D6FBD85D-75AE-028A-4158-6B1F15DED5E8}"/>
                    </a:ext>
                  </a:extLst>
                </p:cNvPr>
                <p:cNvCxnSpPr>
                  <a:cxnSpLocks/>
                  <a:stCxn id="1468" idx="6"/>
                </p:cNvCxnSpPr>
                <p:nvPr/>
              </p:nvCxnSpPr>
              <p:spPr>
                <a:xfrm>
                  <a:off x="2606225" y="4387957"/>
                  <a:ext cx="976500" cy="0"/>
                </a:xfrm>
                <a:prstGeom prst="straightConnector1">
                  <a:avLst/>
                </a:prstGeom>
                <a:noFill/>
                <a:ln w="9525" cap="flat" cmpd="sng">
                  <a:solidFill>
                    <a:schemeClr val="dk2"/>
                  </a:solidFill>
                  <a:prstDash val="solid"/>
                  <a:round/>
                  <a:headEnd type="none" w="med" len="med"/>
                  <a:tailEnd type="oval" w="med" len="med"/>
                </a:ln>
              </p:spPr>
            </p:cxnSp>
            <p:cxnSp>
              <p:nvCxnSpPr>
                <p:cNvPr id="1665" name="Google Shape;952;p25">
                  <a:extLst>
                    <a:ext uri="{FF2B5EF4-FFF2-40B4-BE49-F238E27FC236}">
                      <a16:creationId xmlns:a16="http://schemas.microsoft.com/office/drawing/2014/main" id="{48644915-5DDC-1713-7A55-123FD3BA0588}"/>
                    </a:ext>
                  </a:extLst>
                </p:cNvPr>
                <p:cNvCxnSpPr>
                  <a:cxnSpLocks/>
                  <a:stCxn id="1518" idx="2"/>
                </p:cNvCxnSpPr>
                <p:nvPr/>
              </p:nvCxnSpPr>
              <p:spPr>
                <a:xfrm rot="10800000">
                  <a:off x="7117200" y="4387957"/>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453" name="Google Shape;1006;p25">
                <a:extLst>
                  <a:ext uri="{FF2B5EF4-FFF2-40B4-BE49-F238E27FC236}">
                    <a16:creationId xmlns:a16="http://schemas.microsoft.com/office/drawing/2014/main" id="{42E7A2E3-B4FE-4DF0-1A64-19FBBDE2D4DE}"/>
                  </a:ext>
                </a:extLst>
              </p:cNvPr>
              <p:cNvGrpSpPr/>
              <p:nvPr/>
            </p:nvGrpSpPr>
            <p:grpSpPr>
              <a:xfrm>
                <a:off x="1997225" y="4043845"/>
                <a:ext cx="5015099" cy="688225"/>
                <a:chOff x="1997225" y="4043845"/>
                <a:chExt cx="5015099" cy="688225"/>
              </a:xfrm>
            </p:grpSpPr>
            <p:grpSp>
              <p:nvGrpSpPr>
                <p:cNvPr id="1466" name="Google Shape;1007;p25">
                  <a:extLst>
                    <a:ext uri="{FF2B5EF4-FFF2-40B4-BE49-F238E27FC236}">
                      <a16:creationId xmlns:a16="http://schemas.microsoft.com/office/drawing/2014/main" id="{0BAF1FBB-CD80-5EF9-4A9A-531FFF9CB0F0}"/>
                    </a:ext>
                  </a:extLst>
                </p:cNvPr>
                <p:cNvGrpSpPr/>
                <p:nvPr/>
              </p:nvGrpSpPr>
              <p:grpSpPr>
                <a:xfrm>
                  <a:off x="3687176" y="4043845"/>
                  <a:ext cx="3325148" cy="688225"/>
                  <a:chOff x="5044800" y="4043838"/>
                  <a:chExt cx="3309264" cy="688225"/>
                </a:xfrm>
              </p:grpSpPr>
              <p:sp>
                <p:nvSpPr>
                  <p:cNvPr id="1489" name="Google Shape;1008;p25">
                    <a:extLst>
                      <a:ext uri="{FF2B5EF4-FFF2-40B4-BE49-F238E27FC236}">
                        <a16:creationId xmlns:a16="http://schemas.microsoft.com/office/drawing/2014/main" id="{C6D9DC46-EF9C-6E68-8EEE-560BA8B33A9E}"/>
                      </a:ext>
                    </a:extLst>
                  </p:cNvPr>
                  <p:cNvSpPr txBox="1"/>
                  <p:nvPr/>
                </p:nvSpPr>
                <p:spPr>
                  <a:xfrm>
                    <a:off x="5045064" y="404383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Appropriate Algorithm Choice</a:t>
                    </a:r>
                  </a:p>
                </p:txBody>
              </p:sp>
              <p:sp>
                <p:nvSpPr>
                  <p:cNvPr id="1490" name="Google Shape;1009;p25">
                    <a:extLst>
                      <a:ext uri="{FF2B5EF4-FFF2-40B4-BE49-F238E27FC236}">
                        <a16:creationId xmlns:a16="http://schemas.microsoft.com/office/drawing/2014/main" id="{FF7A420B-6FC8-7C36-433F-F0C93FEFBE99}"/>
                      </a:ext>
                    </a:extLst>
                  </p:cNvPr>
                  <p:cNvSpPr txBox="1"/>
                  <p:nvPr/>
                </p:nvSpPr>
                <p:spPr>
                  <a:xfrm>
                    <a:off x="5044800" y="4406862"/>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B</a:t>
                    </a:r>
                    <a:r>
                      <a:rPr lang="en" dirty="0">
                        <a:solidFill>
                          <a:schemeClr val="dk1"/>
                        </a:solidFill>
                        <a:latin typeface="Roboto"/>
                        <a:ea typeface="Roboto"/>
                        <a:cs typeface="Roboto"/>
                        <a:sym typeface="Roboto"/>
                      </a:rPr>
                      <a:t>est performance in complex cases</a:t>
                    </a:r>
                    <a:endParaRPr dirty="0">
                      <a:solidFill>
                        <a:schemeClr val="dk1"/>
                      </a:solidFill>
                      <a:latin typeface="Roboto"/>
                      <a:ea typeface="Roboto"/>
                      <a:cs typeface="Roboto"/>
                      <a:sym typeface="Roboto"/>
                    </a:endParaRPr>
                  </a:p>
                </p:txBody>
              </p:sp>
            </p:grpSp>
            <p:sp>
              <p:nvSpPr>
                <p:cNvPr id="1468" name="Google Shape;950;p25">
                  <a:extLst>
                    <a:ext uri="{FF2B5EF4-FFF2-40B4-BE49-F238E27FC236}">
                      <a16:creationId xmlns:a16="http://schemas.microsoft.com/office/drawing/2014/main" id="{30A923A4-8261-5CE7-83FB-8DC075A5906E}"/>
                    </a:ext>
                  </a:extLst>
                </p:cNvPr>
                <p:cNvSpPr/>
                <p:nvPr/>
              </p:nvSpPr>
              <p:spPr>
                <a:xfrm>
                  <a:off x="1997225"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04</a:t>
                  </a:r>
                  <a:endParaRPr>
                    <a:solidFill>
                      <a:schemeClr val="dk1"/>
                    </a:solidFill>
                  </a:endParaRPr>
                </a:p>
              </p:txBody>
            </p:sp>
          </p:grpSp>
        </p:grpSp>
        <p:sp>
          <p:nvSpPr>
            <p:cNvPr id="1662" name="Google Shape;1010;p25">
              <a:extLst>
                <a:ext uri="{FF2B5EF4-FFF2-40B4-BE49-F238E27FC236}">
                  <a16:creationId xmlns:a16="http://schemas.microsoft.com/office/drawing/2014/main" id="{4A1CB37D-97C9-A7D2-2802-5362E488318F}"/>
                </a:ext>
              </a:extLst>
            </p:cNvPr>
            <p:cNvSpPr/>
            <p:nvPr/>
          </p:nvSpPr>
          <p:spPr>
            <a:xfrm>
              <a:off x="8222403" y="4204823"/>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66" name="Group 1665">
            <a:extLst>
              <a:ext uri="{FF2B5EF4-FFF2-40B4-BE49-F238E27FC236}">
                <a16:creationId xmlns:a16="http://schemas.microsoft.com/office/drawing/2014/main" id="{E7A56BF3-FE8D-6947-F6B5-910FEA15247E}"/>
              </a:ext>
            </a:extLst>
          </p:cNvPr>
          <p:cNvGrpSpPr/>
          <p:nvPr/>
        </p:nvGrpSpPr>
        <p:grpSpPr>
          <a:xfrm>
            <a:off x="3293308" y="8358915"/>
            <a:ext cx="6694897" cy="688225"/>
            <a:chOff x="1483886" y="3045563"/>
            <a:chExt cx="6694897" cy="688225"/>
          </a:xfrm>
        </p:grpSpPr>
        <p:grpSp>
          <p:nvGrpSpPr>
            <p:cNvPr id="1667" name="Group 1666">
              <a:extLst>
                <a:ext uri="{FF2B5EF4-FFF2-40B4-BE49-F238E27FC236}">
                  <a16:creationId xmlns:a16="http://schemas.microsoft.com/office/drawing/2014/main" id="{B4B4F21B-72A7-E8EF-8F9E-382934DE52EC}"/>
                </a:ext>
              </a:extLst>
            </p:cNvPr>
            <p:cNvGrpSpPr/>
            <p:nvPr/>
          </p:nvGrpSpPr>
          <p:grpSpPr>
            <a:xfrm>
              <a:off x="1483886" y="3045563"/>
              <a:ext cx="6694897" cy="688225"/>
              <a:chOff x="1483886" y="3045563"/>
              <a:chExt cx="6694897" cy="688225"/>
            </a:xfrm>
          </p:grpSpPr>
          <p:grpSp>
            <p:nvGrpSpPr>
              <p:cNvPr id="1673" name="Google Shape;954;p25">
                <a:extLst>
                  <a:ext uri="{FF2B5EF4-FFF2-40B4-BE49-F238E27FC236}">
                    <a16:creationId xmlns:a16="http://schemas.microsoft.com/office/drawing/2014/main" id="{DD7227EF-BA0D-60DE-5A8C-0EADBD3A0754}"/>
                  </a:ext>
                </a:extLst>
              </p:cNvPr>
              <p:cNvGrpSpPr/>
              <p:nvPr/>
            </p:nvGrpSpPr>
            <p:grpSpPr>
              <a:xfrm>
                <a:off x="2092886" y="3085176"/>
                <a:ext cx="6085897" cy="609000"/>
                <a:chOff x="2092886" y="3085176"/>
                <a:chExt cx="6085897" cy="609000"/>
              </a:xfrm>
            </p:grpSpPr>
            <p:sp>
              <p:nvSpPr>
                <p:cNvPr id="1679" name="Google Shape;955;p25">
                  <a:extLst>
                    <a:ext uri="{FF2B5EF4-FFF2-40B4-BE49-F238E27FC236}">
                      <a16:creationId xmlns:a16="http://schemas.microsoft.com/office/drawing/2014/main" id="{25B2A585-13B5-D719-15F0-8BB12F3AF1C1}"/>
                    </a:ext>
                  </a:extLst>
                </p:cNvPr>
                <p:cNvSpPr/>
                <p:nvPr/>
              </p:nvSpPr>
              <p:spPr>
                <a:xfrm>
                  <a:off x="756978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80" name="Google Shape;956;p25">
                  <a:extLst>
                    <a:ext uri="{FF2B5EF4-FFF2-40B4-BE49-F238E27FC236}">
                      <a16:creationId xmlns:a16="http://schemas.microsoft.com/office/drawing/2014/main" id="{23C62640-DAA9-997A-CBD2-B04A8CB7B8FE}"/>
                    </a:ext>
                  </a:extLst>
                </p:cNvPr>
                <p:cNvCxnSpPr>
                  <a:cxnSpLocks/>
                  <a:stCxn id="1676" idx="6"/>
                </p:cNvCxnSpPr>
                <p:nvPr/>
              </p:nvCxnSpPr>
              <p:spPr>
                <a:xfrm>
                  <a:off x="2092886" y="3389676"/>
                  <a:ext cx="981900" cy="0"/>
                </a:xfrm>
                <a:prstGeom prst="straightConnector1">
                  <a:avLst/>
                </a:prstGeom>
                <a:noFill/>
                <a:ln w="9525" cap="flat" cmpd="sng">
                  <a:solidFill>
                    <a:schemeClr val="dk2"/>
                  </a:solidFill>
                  <a:prstDash val="solid"/>
                  <a:round/>
                  <a:headEnd type="none" w="med" len="med"/>
                  <a:tailEnd type="oval" w="med" len="med"/>
                </a:ln>
              </p:spPr>
            </p:cxnSp>
            <p:cxnSp>
              <p:nvCxnSpPr>
                <p:cNvPr id="1681" name="Google Shape;959;p25">
                  <a:extLst>
                    <a:ext uri="{FF2B5EF4-FFF2-40B4-BE49-F238E27FC236}">
                      <a16:creationId xmlns:a16="http://schemas.microsoft.com/office/drawing/2014/main" id="{70484AC9-A7E5-0559-E90D-707C8F995011}"/>
                    </a:ext>
                  </a:extLst>
                </p:cNvPr>
                <p:cNvCxnSpPr>
                  <a:cxnSpLocks/>
                  <a:stCxn id="1679" idx="2"/>
                </p:cNvCxnSpPr>
                <p:nvPr/>
              </p:nvCxnSpPr>
              <p:spPr>
                <a:xfrm rot="10800000">
                  <a:off x="6609183" y="3389676"/>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74" name="Google Shape;997;p25">
                <a:extLst>
                  <a:ext uri="{FF2B5EF4-FFF2-40B4-BE49-F238E27FC236}">
                    <a16:creationId xmlns:a16="http://schemas.microsoft.com/office/drawing/2014/main" id="{D819D3A5-EA19-54EA-E408-851EFE92A67A}"/>
                  </a:ext>
                </a:extLst>
              </p:cNvPr>
              <p:cNvGrpSpPr/>
              <p:nvPr/>
            </p:nvGrpSpPr>
            <p:grpSpPr>
              <a:xfrm>
                <a:off x="1483886" y="3045563"/>
                <a:ext cx="5015265" cy="688225"/>
                <a:chOff x="1489233" y="3045563"/>
                <a:chExt cx="5015265" cy="688225"/>
              </a:xfrm>
            </p:grpSpPr>
            <p:grpSp>
              <p:nvGrpSpPr>
                <p:cNvPr id="1675" name="Google Shape;998;p25">
                  <a:extLst>
                    <a:ext uri="{FF2B5EF4-FFF2-40B4-BE49-F238E27FC236}">
                      <a16:creationId xmlns:a16="http://schemas.microsoft.com/office/drawing/2014/main" id="{6ECF0866-27BD-8E75-1AA8-990CA0614005}"/>
                    </a:ext>
                  </a:extLst>
                </p:cNvPr>
                <p:cNvGrpSpPr/>
                <p:nvPr/>
              </p:nvGrpSpPr>
              <p:grpSpPr>
                <a:xfrm>
                  <a:off x="3179350" y="3045563"/>
                  <a:ext cx="3325148" cy="688225"/>
                  <a:chOff x="789925" y="3045558"/>
                  <a:chExt cx="3309264" cy="688225"/>
                </a:xfrm>
              </p:grpSpPr>
              <p:sp>
                <p:nvSpPr>
                  <p:cNvPr id="1677" name="Google Shape;999;p25">
                    <a:extLst>
                      <a:ext uri="{FF2B5EF4-FFF2-40B4-BE49-F238E27FC236}">
                        <a16:creationId xmlns:a16="http://schemas.microsoft.com/office/drawing/2014/main" id="{222482A5-A7C1-8FF5-C626-E481BBA8EF9C}"/>
                      </a:ext>
                    </a:extLst>
                  </p:cNvPr>
                  <p:cNvSpPr txBox="1"/>
                  <p:nvPr/>
                </p:nvSpPr>
                <p:spPr>
                  <a:xfrm>
                    <a:off x="790189" y="3045558"/>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Dataset Size</a:t>
                    </a:r>
                  </a:p>
                </p:txBody>
              </p:sp>
              <p:sp>
                <p:nvSpPr>
                  <p:cNvPr id="1678" name="Google Shape;1000;p25">
                    <a:extLst>
                      <a:ext uri="{FF2B5EF4-FFF2-40B4-BE49-F238E27FC236}">
                        <a16:creationId xmlns:a16="http://schemas.microsoft.com/office/drawing/2014/main" id="{0AE2179A-A3DF-B039-64E9-A9A5120CA137}"/>
                      </a:ext>
                    </a:extLst>
                  </p:cNvPr>
                  <p:cNvSpPr txBox="1"/>
                  <p:nvPr/>
                </p:nvSpPr>
                <p:spPr>
                  <a:xfrm>
                    <a:off x="789925" y="3408583"/>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Avoiding overfitting</a:t>
                    </a:r>
                    <a:endParaRPr dirty="0">
                      <a:solidFill>
                        <a:schemeClr val="dk1"/>
                      </a:solidFill>
                      <a:latin typeface="Roboto"/>
                      <a:ea typeface="Roboto"/>
                      <a:cs typeface="Roboto"/>
                      <a:sym typeface="Roboto"/>
                    </a:endParaRPr>
                  </a:p>
                </p:txBody>
              </p:sp>
            </p:grpSp>
            <p:sp>
              <p:nvSpPr>
                <p:cNvPr id="1676" name="Google Shape;957;p25">
                  <a:extLst>
                    <a:ext uri="{FF2B5EF4-FFF2-40B4-BE49-F238E27FC236}">
                      <a16:creationId xmlns:a16="http://schemas.microsoft.com/office/drawing/2014/main" id="{D85BC2B9-64DC-7FE6-BA77-314BDD89ED50}"/>
                    </a:ext>
                  </a:extLst>
                </p:cNvPr>
                <p:cNvSpPr/>
                <p:nvPr/>
              </p:nvSpPr>
              <p:spPr>
                <a:xfrm>
                  <a:off x="1489233" y="3085176"/>
                  <a:ext cx="609000" cy="60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grpSp>
        <p:grpSp>
          <p:nvGrpSpPr>
            <p:cNvPr id="1668" name="Google Shape;1001;p25">
              <a:extLst>
                <a:ext uri="{FF2B5EF4-FFF2-40B4-BE49-F238E27FC236}">
                  <a16:creationId xmlns:a16="http://schemas.microsoft.com/office/drawing/2014/main" id="{9FC1AC94-C91C-3E94-6F7A-D2321A90C80A}"/>
                </a:ext>
              </a:extLst>
            </p:cNvPr>
            <p:cNvGrpSpPr/>
            <p:nvPr/>
          </p:nvGrpSpPr>
          <p:grpSpPr>
            <a:xfrm>
              <a:off x="7699095" y="3214947"/>
              <a:ext cx="350401" cy="349457"/>
              <a:chOff x="2141000" y="1954475"/>
              <a:chExt cx="296975" cy="296175"/>
            </a:xfrm>
          </p:grpSpPr>
          <p:sp>
            <p:nvSpPr>
              <p:cNvPr id="1669" name="Google Shape;1002;p25">
                <a:extLst>
                  <a:ext uri="{FF2B5EF4-FFF2-40B4-BE49-F238E27FC236}">
                    <a16:creationId xmlns:a16="http://schemas.microsoft.com/office/drawing/2014/main" id="{3E69752A-A12F-2098-15CF-DF134A361B93}"/>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0" name="Google Shape;1003;p25">
                <a:extLst>
                  <a:ext uri="{FF2B5EF4-FFF2-40B4-BE49-F238E27FC236}">
                    <a16:creationId xmlns:a16="http://schemas.microsoft.com/office/drawing/2014/main" id="{A4544199-E8EE-EDDA-366C-D885E135E82A}"/>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1" name="Google Shape;1004;p25">
                <a:extLst>
                  <a:ext uri="{FF2B5EF4-FFF2-40B4-BE49-F238E27FC236}">
                    <a16:creationId xmlns:a16="http://schemas.microsoft.com/office/drawing/2014/main" id="{27DEBCDA-E00E-7A90-7A6A-3A582560894B}"/>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2" name="Google Shape;1005;p25">
                <a:extLst>
                  <a:ext uri="{FF2B5EF4-FFF2-40B4-BE49-F238E27FC236}">
                    <a16:creationId xmlns:a16="http://schemas.microsoft.com/office/drawing/2014/main" id="{2A213E65-33FA-0EDF-43A2-2A4E4A959DE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1682" name="Group 1681">
            <a:extLst>
              <a:ext uri="{FF2B5EF4-FFF2-40B4-BE49-F238E27FC236}">
                <a16:creationId xmlns:a16="http://schemas.microsoft.com/office/drawing/2014/main" id="{0F490FF8-71B6-7A5F-A2F3-5539139680D2}"/>
              </a:ext>
            </a:extLst>
          </p:cNvPr>
          <p:cNvGrpSpPr/>
          <p:nvPr/>
        </p:nvGrpSpPr>
        <p:grpSpPr>
          <a:xfrm>
            <a:off x="2780147" y="7360634"/>
            <a:ext cx="6700066" cy="688225"/>
            <a:chOff x="970725" y="2047282"/>
            <a:chExt cx="6700066" cy="688225"/>
          </a:xfrm>
        </p:grpSpPr>
        <p:grpSp>
          <p:nvGrpSpPr>
            <p:cNvPr id="1683" name="Group 1682">
              <a:extLst>
                <a:ext uri="{FF2B5EF4-FFF2-40B4-BE49-F238E27FC236}">
                  <a16:creationId xmlns:a16="http://schemas.microsoft.com/office/drawing/2014/main" id="{AE2DDC61-8521-8DB4-40A3-0E5CD7CF2CA6}"/>
                </a:ext>
              </a:extLst>
            </p:cNvPr>
            <p:cNvGrpSpPr/>
            <p:nvPr/>
          </p:nvGrpSpPr>
          <p:grpSpPr>
            <a:xfrm>
              <a:off x="970725" y="2047282"/>
              <a:ext cx="6700066" cy="688225"/>
              <a:chOff x="970725" y="2047282"/>
              <a:chExt cx="6700066" cy="688225"/>
            </a:xfrm>
          </p:grpSpPr>
          <p:grpSp>
            <p:nvGrpSpPr>
              <p:cNvPr id="1688" name="Google Shape;961;p25">
                <a:extLst>
                  <a:ext uri="{FF2B5EF4-FFF2-40B4-BE49-F238E27FC236}">
                    <a16:creationId xmlns:a16="http://schemas.microsoft.com/office/drawing/2014/main" id="{E8F0A9C1-112B-F09D-FAC8-181D42BA9F11}"/>
                  </a:ext>
                </a:extLst>
              </p:cNvPr>
              <p:cNvGrpSpPr/>
              <p:nvPr/>
            </p:nvGrpSpPr>
            <p:grpSpPr>
              <a:xfrm>
                <a:off x="1579725" y="2086894"/>
                <a:ext cx="6091066" cy="609000"/>
                <a:chOff x="1579725" y="2086894"/>
                <a:chExt cx="6091066" cy="609000"/>
              </a:xfrm>
            </p:grpSpPr>
            <p:sp>
              <p:nvSpPr>
                <p:cNvPr id="1694" name="Google Shape;962;p25">
                  <a:extLst>
                    <a:ext uri="{FF2B5EF4-FFF2-40B4-BE49-F238E27FC236}">
                      <a16:creationId xmlns:a16="http://schemas.microsoft.com/office/drawing/2014/main" id="{953EB2E8-F483-91E3-8950-D27E5845E8FA}"/>
                    </a:ext>
                  </a:extLst>
                </p:cNvPr>
                <p:cNvSpPr/>
                <p:nvPr/>
              </p:nvSpPr>
              <p:spPr>
                <a:xfrm>
                  <a:off x="706179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1695" name="Google Shape;963;p25">
                  <a:extLst>
                    <a:ext uri="{FF2B5EF4-FFF2-40B4-BE49-F238E27FC236}">
                      <a16:creationId xmlns:a16="http://schemas.microsoft.com/office/drawing/2014/main" id="{FFB6C198-5839-3163-E782-201B275902CF}"/>
                    </a:ext>
                  </a:extLst>
                </p:cNvPr>
                <p:cNvCxnSpPr>
                  <a:cxnSpLocks/>
                  <a:stCxn id="1691" idx="6"/>
                </p:cNvCxnSpPr>
                <p:nvPr/>
              </p:nvCxnSpPr>
              <p:spPr>
                <a:xfrm>
                  <a:off x="1579725" y="2391394"/>
                  <a:ext cx="987000" cy="0"/>
                </a:xfrm>
                <a:prstGeom prst="straightConnector1">
                  <a:avLst/>
                </a:prstGeom>
                <a:noFill/>
                <a:ln w="9525" cap="flat" cmpd="sng">
                  <a:solidFill>
                    <a:schemeClr val="dk2"/>
                  </a:solidFill>
                  <a:prstDash val="solid"/>
                  <a:round/>
                  <a:headEnd type="none" w="med" len="med"/>
                  <a:tailEnd type="oval" w="med" len="med"/>
                </a:ln>
              </p:spPr>
            </p:cxnSp>
            <p:cxnSp>
              <p:nvCxnSpPr>
                <p:cNvPr id="1696" name="Google Shape;966;p25">
                  <a:extLst>
                    <a:ext uri="{FF2B5EF4-FFF2-40B4-BE49-F238E27FC236}">
                      <a16:creationId xmlns:a16="http://schemas.microsoft.com/office/drawing/2014/main" id="{321810C3-8DE7-7234-A363-19610AC55D60}"/>
                    </a:ext>
                  </a:extLst>
                </p:cNvPr>
                <p:cNvCxnSpPr>
                  <a:cxnSpLocks/>
                  <a:stCxn id="1694" idx="2"/>
                </p:cNvCxnSpPr>
                <p:nvPr/>
              </p:nvCxnSpPr>
              <p:spPr>
                <a:xfrm rot="10800000">
                  <a:off x="6101192" y="2391394"/>
                  <a:ext cx="960600" cy="0"/>
                </a:xfrm>
                <a:prstGeom prst="straightConnector1">
                  <a:avLst/>
                </a:prstGeom>
                <a:noFill/>
                <a:ln w="9525" cap="flat" cmpd="sng">
                  <a:solidFill>
                    <a:schemeClr val="dk2"/>
                  </a:solidFill>
                  <a:prstDash val="solid"/>
                  <a:round/>
                  <a:headEnd type="none" w="med" len="med"/>
                  <a:tailEnd type="oval" w="med" len="med"/>
                </a:ln>
              </p:spPr>
            </p:cxnSp>
          </p:grpSp>
          <p:grpSp>
            <p:nvGrpSpPr>
              <p:cNvPr id="1689" name="Google Shape;989;p25">
                <a:extLst>
                  <a:ext uri="{FF2B5EF4-FFF2-40B4-BE49-F238E27FC236}">
                    <a16:creationId xmlns:a16="http://schemas.microsoft.com/office/drawing/2014/main" id="{C299D1DC-3361-2A3D-C3B8-1F55EA79EA57}"/>
                  </a:ext>
                </a:extLst>
              </p:cNvPr>
              <p:cNvGrpSpPr/>
              <p:nvPr/>
            </p:nvGrpSpPr>
            <p:grpSpPr>
              <a:xfrm>
                <a:off x="970725" y="2047282"/>
                <a:ext cx="5015086" cy="688225"/>
                <a:chOff x="981242" y="2047282"/>
                <a:chExt cx="5015086" cy="688225"/>
              </a:xfrm>
            </p:grpSpPr>
            <p:grpSp>
              <p:nvGrpSpPr>
                <p:cNvPr id="1690" name="Google Shape;990;p25">
                  <a:extLst>
                    <a:ext uri="{FF2B5EF4-FFF2-40B4-BE49-F238E27FC236}">
                      <a16:creationId xmlns:a16="http://schemas.microsoft.com/office/drawing/2014/main" id="{BFC98B57-0F91-280E-FE21-02D55116CC69}"/>
                    </a:ext>
                  </a:extLst>
                </p:cNvPr>
                <p:cNvGrpSpPr/>
                <p:nvPr/>
              </p:nvGrpSpPr>
              <p:grpSpPr>
                <a:xfrm>
                  <a:off x="2671180" y="2047282"/>
                  <a:ext cx="3325148" cy="688225"/>
                  <a:chOff x="5044800" y="2047279"/>
                  <a:chExt cx="3309264" cy="688225"/>
                </a:xfrm>
              </p:grpSpPr>
              <p:sp>
                <p:nvSpPr>
                  <p:cNvPr id="1692" name="Google Shape;991;p25">
                    <a:extLst>
                      <a:ext uri="{FF2B5EF4-FFF2-40B4-BE49-F238E27FC236}">
                        <a16:creationId xmlns:a16="http://schemas.microsoft.com/office/drawing/2014/main" id="{B6B4D714-D142-2E7A-671D-2CF205DA067F}"/>
                      </a:ext>
                    </a:extLst>
                  </p:cNvPr>
                  <p:cNvSpPr txBox="1"/>
                  <p:nvPr/>
                </p:nvSpPr>
                <p:spPr>
                  <a:xfrm>
                    <a:off x="5045064" y="2047279"/>
                    <a:ext cx="33090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latin typeface="Fira Sans Extra Condensed"/>
                        <a:ea typeface="Fira Sans Extra Condensed"/>
                        <a:cs typeface="Fira Sans Extra Condensed"/>
                        <a:sym typeface="Fira Sans Extra Condensed"/>
                      </a:rPr>
                      <a:t>Handling Sentence Negation</a:t>
                    </a:r>
                  </a:p>
                </p:txBody>
              </p:sp>
              <p:sp>
                <p:nvSpPr>
                  <p:cNvPr id="1693" name="Google Shape;992;p25">
                    <a:extLst>
                      <a:ext uri="{FF2B5EF4-FFF2-40B4-BE49-F238E27FC236}">
                        <a16:creationId xmlns:a16="http://schemas.microsoft.com/office/drawing/2014/main" id="{26D85164-41C7-64DB-7791-E20D57A85C80}"/>
                      </a:ext>
                    </a:extLst>
                  </p:cNvPr>
                  <p:cNvSpPr txBox="1"/>
                  <p:nvPr/>
                </p:nvSpPr>
                <p:spPr>
                  <a:xfrm>
                    <a:off x="5044800" y="2410304"/>
                    <a:ext cx="33090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Considering the </a:t>
                    </a:r>
                    <a:r>
                      <a:rPr lang="en-US" dirty="0">
                        <a:solidFill>
                          <a:schemeClr val="dk1"/>
                        </a:solidFill>
                        <a:latin typeface="Roboto"/>
                        <a:ea typeface="Roboto"/>
                        <a:cs typeface="Roboto"/>
                        <a:sym typeface="Roboto"/>
                      </a:rPr>
                      <a:t>negation words</a:t>
                    </a:r>
                    <a:endParaRPr dirty="0">
                      <a:solidFill>
                        <a:schemeClr val="dk1"/>
                      </a:solidFill>
                      <a:latin typeface="Roboto"/>
                      <a:ea typeface="Roboto"/>
                      <a:cs typeface="Roboto"/>
                      <a:sym typeface="Roboto"/>
                    </a:endParaRPr>
                  </a:p>
                </p:txBody>
              </p:sp>
            </p:grpSp>
            <p:sp>
              <p:nvSpPr>
                <p:cNvPr id="1691" name="Google Shape;964;p25">
                  <a:extLst>
                    <a:ext uri="{FF2B5EF4-FFF2-40B4-BE49-F238E27FC236}">
                      <a16:creationId xmlns:a16="http://schemas.microsoft.com/office/drawing/2014/main" id="{35F729AC-AB53-5C42-BEE6-3D63B9669910}"/>
                    </a:ext>
                  </a:extLst>
                </p:cNvPr>
                <p:cNvSpPr/>
                <p:nvPr/>
              </p:nvSpPr>
              <p:spPr>
                <a:xfrm>
                  <a:off x="981242" y="208689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grpSp>
          <p:nvGrpSpPr>
            <p:cNvPr id="1684" name="Google Shape;993;p25">
              <a:extLst>
                <a:ext uri="{FF2B5EF4-FFF2-40B4-BE49-F238E27FC236}">
                  <a16:creationId xmlns:a16="http://schemas.microsoft.com/office/drawing/2014/main" id="{434C8340-BF3E-62E6-0DB4-FD6294EF4D11}"/>
                </a:ext>
              </a:extLst>
            </p:cNvPr>
            <p:cNvGrpSpPr/>
            <p:nvPr/>
          </p:nvGrpSpPr>
          <p:grpSpPr>
            <a:xfrm>
              <a:off x="7191558" y="2217138"/>
              <a:ext cx="349457" cy="348513"/>
              <a:chOff x="3962775" y="2683025"/>
              <a:chExt cx="296175" cy="295375"/>
            </a:xfrm>
          </p:grpSpPr>
          <p:sp>
            <p:nvSpPr>
              <p:cNvPr id="1685" name="Google Shape;994;p25">
                <a:extLst>
                  <a:ext uri="{FF2B5EF4-FFF2-40B4-BE49-F238E27FC236}">
                    <a16:creationId xmlns:a16="http://schemas.microsoft.com/office/drawing/2014/main" id="{35A737E8-71E5-9D05-EC76-1B82534ABC8A}"/>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995;p25">
                <a:extLst>
                  <a:ext uri="{FF2B5EF4-FFF2-40B4-BE49-F238E27FC236}">
                    <a16:creationId xmlns:a16="http://schemas.microsoft.com/office/drawing/2014/main" id="{53F654A5-0371-CB1B-8E6D-F0778DDD1166}"/>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996;p25">
                <a:extLst>
                  <a:ext uri="{FF2B5EF4-FFF2-40B4-BE49-F238E27FC236}">
                    <a16:creationId xmlns:a16="http://schemas.microsoft.com/office/drawing/2014/main" id="{3E658ACA-8118-0EE7-ADE2-0F3967BA49DD}"/>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697" name="Google Shape;9628;p86">
            <a:extLst>
              <a:ext uri="{FF2B5EF4-FFF2-40B4-BE49-F238E27FC236}">
                <a16:creationId xmlns:a16="http://schemas.microsoft.com/office/drawing/2014/main" id="{6445E614-A26E-5050-BD44-8AA5F17E9CE5}"/>
              </a:ext>
            </a:extLst>
          </p:cNvPr>
          <p:cNvSpPr/>
          <p:nvPr/>
        </p:nvSpPr>
        <p:spPr>
          <a:xfrm>
            <a:off x="5768926" y="293262"/>
            <a:ext cx="424396" cy="422188"/>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9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66" name="Picture 1465" descr="A yellow and blue circles with a sad face&#10;&#10;Description automatically generated">
            <a:extLst>
              <a:ext uri="{FF2B5EF4-FFF2-40B4-BE49-F238E27FC236}">
                <a16:creationId xmlns:a16="http://schemas.microsoft.com/office/drawing/2014/main" id="{EC5F221E-353C-A5C1-F2DF-2D9637DAE8D3}"/>
              </a:ext>
            </a:extLst>
          </p:cNvPr>
          <p:cNvPicPr>
            <a:picLocks noChangeAspect="1"/>
          </p:cNvPicPr>
          <p:nvPr/>
        </p:nvPicPr>
        <p:blipFill>
          <a:blip r:embed="rId3"/>
          <a:stretch>
            <a:fillRect/>
          </a:stretch>
        </p:blipFill>
        <p:spPr>
          <a:xfrm>
            <a:off x="7766776" y="43875"/>
            <a:ext cx="1026970" cy="984316"/>
          </a:xfrm>
          <a:prstGeom prst="rect">
            <a:avLst/>
          </a:prstGeom>
        </p:spPr>
      </p:pic>
      <p:sp>
        <p:nvSpPr>
          <p:cNvPr id="10" name="!!Google Shape;870;p22">
            <a:extLst>
              <a:ext uri="{FF2B5EF4-FFF2-40B4-BE49-F238E27FC236}">
                <a16:creationId xmlns:a16="http://schemas.microsoft.com/office/drawing/2014/main" id="{5B794719-1FE7-EE95-3495-3D15BA6959CE}"/>
              </a:ext>
            </a:extLst>
          </p:cNvPr>
          <p:cNvSpPr/>
          <p:nvPr/>
        </p:nvSpPr>
        <p:spPr>
          <a:xfrm>
            <a:off x="2974408" y="114300"/>
            <a:ext cx="3616892" cy="76835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871;p22">
            <a:extLst>
              <a:ext uri="{FF2B5EF4-FFF2-40B4-BE49-F238E27FC236}">
                <a16:creationId xmlns:a16="http://schemas.microsoft.com/office/drawing/2014/main" id="{27EABBD2-59F0-5799-ED0F-75E13CBD38FB}"/>
              </a:ext>
            </a:extLst>
          </p:cNvPr>
          <p:cNvSpPr/>
          <p:nvPr/>
        </p:nvSpPr>
        <p:spPr>
          <a:xfrm>
            <a:off x="5602004" y="15817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73;p22">
            <a:extLst>
              <a:ext uri="{FF2B5EF4-FFF2-40B4-BE49-F238E27FC236}">
                <a16:creationId xmlns:a16="http://schemas.microsoft.com/office/drawing/2014/main" id="{DD701171-D2C2-0DF9-A4DF-02954312E2D3}"/>
              </a:ext>
            </a:extLst>
          </p:cNvPr>
          <p:cNvSpPr txBox="1"/>
          <p:nvPr/>
        </p:nvSpPr>
        <p:spPr>
          <a:xfrm>
            <a:off x="3180274" y="207943"/>
            <a:ext cx="2306250" cy="49463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dk1"/>
                </a:solidFill>
                <a:latin typeface="Fira Sans Extra Condensed"/>
                <a:ea typeface="Fira Sans Extra Condensed"/>
                <a:cs typeface="Fira Sans Extra Condensed"/>
                <a:sym typeface="Fira Sans Extra Condensed"/>
              </a:rPr>
              <a:t>Project Team</a:t>
            </a:r>
            <a:endParaRPr sz="2800" b="1" dirty="0">
              <a:solidFill>
                <a:schemeClr val="dk1"/>
              </a:solidFill>
              <a:latin typeface="Fira Sans Extra Condensed"/>
              <a:ea typeface="Fira Sans Extra Condensed"/>
              <a:cs typeface="Fira Sans Extra Condensed"/>
              <a:sym typeface="Fira Sans Extra Condensed"/>
            </a:endParaRP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4"/>
          <a:stretch>
            <a:fillRect/>
          </a:stretch>
        </p:blipFill>
        <p:spPr>
          <a:xfrm>
            <a:off x="2444561" y="-101321"/>
            <a:ext cx="987389" cy="987389"/>
          </a:xfrm>
          <a:prstGeom prst="rect">
            <a:avLst/>
          </a:prstGeom>
        </p:spPr>
      </p:pic>
      <p:grpSp>
        <p:nvGrpSpPr>
          <p:cNvPr id="1742" name="Group 1741">
            <a:extLst>
              <a:ext uri="{FF2B5EF4-FFF2-40B4-BE49-F238E27FC236}">
                <a16:creationId xmlns:a16="http://schemas.microsoft.com/office/drawing/2014/main" id="{67D40A99-5C69-77D3-49D9-F072FD2B199B}"/>
              </a:ext>
            </a:extLst>
          </p:cNvPr>
          <p:cNvGrpSpPr/>
          <p:nvPr/>
        </p:nvGrpSpPr>
        <p:grpSpPr>
          <a:xfrm>
            <a:off x="6665296" y="3530884"/>
            <a:ext cx="2957877" cy="1687112"/>
            <a:chOff x="5096244" y="2556860"/>
            <a:chExt cx="4646918" cy="2650506"/>
          </a:xfrm>
        </p:grpSpPr>
        <p:sp>
          <p:nvSpPr>
            <p:cNvPr id="1582" name="Google Shape;1890;p45">
              <a:extLst>
                <a:ext uri="{FF2B5EF4-FFF2-40B4-BE49-F238E27FC236}">
                  <a16:creationId xmlns:a16="http://schemas.microsoft.com/office/drawing/2014/main" id="{4704EB95-89A4-6D73-153A-DA380275AB2E}"/>
                </a:ext>
              </a:extLst>
            </p:cNvPr>
            <p:cNvSpPr/>
            <p:nvPr/>
          </p:nvSpPr>
          <p:spPr>
            <a:xfrm flipH="1">
              <a:off x="5316421" y="4321610"/>
              <a:ext cx="124294" cy="87730"/>
            </a:xfrm>
            <a:custGeom>
              <a:avLst/>
              <a:gdLst/>
              <a:ahLst/>
              <a:cxnLst/>
              <a:rect l="l" t="t" r="r" b="b"/>
              <a:pathLst>
                <a:path w="9056" h="6392" extrusionOk="0">
                  <a:moveTo>
                    <a:pt x="5590" y="1"/>
                  </a:moveTo>
                  <a:lnTo>
                    <a:pt x="5449" y="12"/>
                  </a:lnTo>
                  <a:lnTo>
                    <a:pt x="5308" y="33"/>
                  </a:lnTo>
                  <a:lnTo>
                    <a:pt x="5156" y="55"/>
                  </a:lnTo>
                  <a:lnTo>
                    <a:pt x="5016" y="87"/>
                  </a:lnTo>
                  <a:lnTo>
                    <a:pt x="4875" y="131"/>
                  </a:lnTo>
                  <a:lnTo>
                    <a:pt x="2059" y="997"/>
                  </a:lnTo>
                  <a:lnTo>
                    <a:pt x="1918" y="1041"/>
                  </a:lnTo>
                  <a:lnTo>
                    <a:pt x="1777" y="1095"/>
                  </a:lnTo>
                  <a:lnTo>
                    <a:pt x="1647" y="1160"/>
                  </a:lnTo>
                  <a:lnTo>
                    <a:pt x="1517" y="1225"/>
                  </a:lnTo>
                  <a:lnTo>
                    <a:pt x="1387" y="1301"/>
                  </a:lnTo>
                  <a:lnTo>
                    <a:pt x="1268" y="1376"/>
                  </a:lnTo>
                  <a:lnTo>
                    <a:pt x="1149" y="1463"/>
                  </a:lnTo>
                  <a:lnTo>
                    <a:pt x="1040" y="1550"/>
                  </a:lnTo>
                  <a:lnTo>
                    <a:pt x="932" y="1647"/>
                  </a:lnTo>
                  <a:lnTo>
                    <a:pt x="835" y="1745"/>
                  </a:lnTo>
                  <a:lnTo>
                    <a:pt x="737" y="1842"/>
                  </a:lnTo>
                  <a:lnTo>
                    <a:pt x="650" y="1950"/>
                  </a:lnTo>
                  <a:lnTo>
                    <a:pt x="564" y="2059"/>
                  </a:lnTo>
                  <a:lnTo>
                    <a:pt x="477" y="2178"/>
                  </a:lnTo>
                  <a:lnTo>
                    <a:pt x="401" y="2297"/>
                  </a:lnTo>
                  <a:lnTo>
                    <a:pt x="336" y="2416"/>
                  </a:lnTo>
                  <a:lnTo>
                    <a:pt x="271" y="2546"/>
                  </a:lnTo>
                  <a:lnTo>
                    <a:pt x="217" y="2676"/>
                  </a:lnTo>
                  <a:lnTo>
                    <a:pt x="163" y="2806"/>
                  </a:lnTo>
                  <a:lnTo>
                    <a:pt x="120" y="2936"/>
                  </a:lnTo>
                  <a:lnTo>
                    <a:pt x="87" y="3077"/>
                  </a:lnTo>
                  <a:lnTo>
                    <a:pt x="55" y="3207"/>
                  </a:lnTo>
                  <a:lnTo>
                    <a:pt x="33" y="3348"/>
                  </a:lnTo>
                  <a:lnTo>
                    <a:pt x="11" y="3489"/>
                  </a:lnTo>
                  <a:lnTo>
                    <a:pt x="1" y="3629"/>
                  </a:lnTo>
                  <a:lnTo>
                    <a:pt x="1" y="3770"/>
                  </a:lnTo>
                  <a:lnTo>
                    <a:pt x="1" y="3922"/>
                  </a:lnTo>
                  <a:lnTo>
                    <a:pt x="11" y="4063"/>
                  </a:lnTo>
                  <a:lnTo>
                    <a:pt x="33" y="4203"/>
                  </a:lnTo>
                  <a:lnTo>
                    <a:pt x="55" y="4355"/>
                  </a:lnTo>
                  <a:lnTo>
                    <a:pt x="87" y="4496"/>
                  </a:lnTo>
                  <a:lnTo>
                    <a:pt x="131" y="4647"/>
                  </a:lnTo>
                  <a:lnTo>
                    <a:pt x="661" y="6391"/>
                  </a:lnTo>
                  <a:lnTo>
                    <a:pt x="1820" y="6034"/>
                  </a:lnTo>
                  <a:lnTo>
                    <a:pt x="1290" y="4290"/>
                  </a:lnTo>
                  <a:lnTo>
                    <a:pt x="1246" y="4117"/>
                  </a:lnTo>
                  <a:lnTo>
                    <a:pt x="1225" y="3943"/>
                  </a:lnTo>
                  <a:lnTo>
                    <a:pt x="1214" y="3781"/>
                  </a:lnTo>
                  <a:lnTo>
                    <a:pt x="1225" y="3608"/>
                  </a:lnTo>
                  <a:lnTo>
                    <a:pt x="1246" y="3445"/>
                  </a:lnTo>
                  <a:lnTo>
                    <a:pt x="1290" y="3294"/>
                  </a:lnTo>
                  <a:lnTo>
                    <a:pt x="1344" y="3131"/>
                  </a:lnTo>
                  <a:lnTo>
                    <a:pt x="1409" y="2990"/>
                  </a:lnTo>
                  <a:lnTo>
                    <a:pt x="1495" y="2849"/>
                  </a:lnTo>
                  <a:lnTo>
                    <a:pt x="1593" y="2719"/>
                  </a:lnTo>
                  <a:lnTo>
                    <a:pt x="1701" y="2589"/>
                  </a:lnTo>
                  <a:lnTo>
                    <a:pt x="1820" y="2481"/>
                  </a:lnTo>
                  <a:lnTo>
                    <a:pt x="1950" y="2384"/>
                  </a:lnTo>
                  <a:lnTo>
                    <a:pt x="2102" y="2286"/>
                  </a:lnTo>
                  <a:lnTo>
                    <a:pt x="2254" y="2221"/>
                  </a:lnTo>
                  <a:lnTo>
                    <a:pt x="2416" y="2156"/>
                  </a:lnTo>
                  <a:lnTo>
                    <a:pt x="5232" y="1290"/>
                  </a:lnTo>
                  <a:lnTo>
                    <a:pt x="5395" y="1246"/>
                  </a:lnTo>
                  <a:lnTo>
                    <a:pt x="5568" y="1225"/>
                  </a:lnTo>
                  <a:lnTo>
                    <a:pt x="5731" y="1214"/>
                  </a:lnTo>
                  <a:lnTo>
                    <a:pt x="5904" y="1225"/>
                  </a:lnTo>
                  <a:lnTo>
                    <a:pt x="6066" y="1246"/>
                  </a:lnTo>
                  <a:lnTo>
                    <a:pt x="6218" y="1290"/>
                  </a:lnTo>
                  <a:lnTo>
                    <a:pt x="6380" y="1344"/>
                  </a:lnTo>
                  <a:lnTo>
                    <a:pt x="6521" y="1420"/>
                  </a:lnTo>
                  <a:lnTo>
                    <a:pt x="6662" y="1495"/>
                  </a:lnTo>
                  <a:lnTo>
                    <a:pt x="6792" y="1593"/>
                  </a:lnTo>
                  <a:lnTo>
                    <a:pt x="6922" y="1701"/>
                  </a:lnTo>
                  <a:lnTo>
                    <a:pt x="7030" y="1820"/>
                  </a:lnTo>
                  <a:lnTo>
                    <a:pt x="7128" y="1961"/>
                  </a:lnTo>
                  <a:lnTo>
                    <a:pt x="7225" y="2102"/>
                  </a:lnTo>
                  <a:lnTo>
                    <a:pt x="7290" y="2254"/>
                  </a:lnTo>
                  <a:lnTo>
                    <a:pt x="7355" y="2416"/>
                  </a:lnTo>
                  <a:lnTo>
                    <a:pt x="7897" y="4160"/>
                  </a:lnTo>
                  <a:lnTo>
                    <a:pt x="9056" y="3803"/>
                  </a:lnTo>
                  <a:lnTo>
                    <a:pt x="8514" y="2059"/>
                  </a:lnTo>
                  <a:lnTo>
                    <a:pt x="8471" y="1918"/>
                  </a:lnTo>
                  <a:lnTo>
                    <a:pt x="8417" y="1777"/>
                  </a:lnTo>
                  <a:lnTo>
                    <a:pt x="8352" y="1647"/>
                  </a:lnTo>
                  <a:lnTo>
                    <a:pt x="8287" y="1517"/>
                  </a:lnTo>
                  <a:lnTo>
                    <a:pt x="8211" y="1387"/>
                  </a:lnTo>
                  <a:lnTo>
                    <a:pt x="8135" y="1268"/>
                  </a:lnTo>
                  <a:lnTo>
                    <a:pt x="8048" y="1160"/>
                  </a:lnTo>
                  <a:lnTo>
                    <a:pt x="7962" y="1041"/>
                  </a:lnTo>
                  <a:lnTo>
                    <a:pt x="7864" y="932"/>
                  </a:lnTo>
                  <a:lnTo>
                    <a:pt x="7767" y="835"/>
                  </a:lnTo>
                  <a:lnTo>
                    <a:pt x="7669" y="737"/>
                  </a:lnTo>
                  <a:lnTo>
                    <a:pt x="7561" y="651"/>
                  </a:lnTo>
                  <a:lnTo>
                    <a:pt x="7453" y="564"/>
                  </a:lnTo>
                  <a:lnTo>
                    <a:pt x="7334" y="488"/>
                  </a:lnTo>
                  <a:lnTo>
                    <a:pt x="7214" y="412"/>
                  </a:lnTo>
                  <a:lnTo>
                    <a:pt x="7095" y="337"/>
                  </a:lnTo>
                  <a:lnTo>
                    <a:pt x="6965" y="282"/>
                  </a:lnTo>
                  <a:lnTo>
                    <a:pt x="6835" y="217"/>
                  </a:lnTo>
                  <a:lnTo>
                    <a:pt x="6705" y="174"/>
                  </a:lnTo>
                  <a:lnTo>
                    <a:pt x="6575" y="131"/>
                  </a:lnTo>
                  <a:lnTo>
                    <a:pt x="6435" y="87"/>
                  </a:lnTo>
                  <a:lnTo>
                    <a:pt x="6305" y="55"/>
                  </a:lnTo>
                  <a:lnTo>
                    <a:pt x="6164" y="33"/>
                  </a:lnTo>
                  <a:lnTo>
                    <a:pt x="6023" y="12"/>
                  </a:lnTo>
                  <a:lnTo>
                    <a:pt x="5882" y="1"/>
                  </a:lnTo>
                  <a:close/>
                </a:path>
              </a:pathLst>
            </a:custGeom>
            <a:solidFill>
              <a:srgbClr val="171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891;p45">
              <a:extLst>
                <a:ext uri="{FF2B5EF4-FFF2-40B4-BE49-F238E27FC236}">
                  <a16:creationId xmlns:a16="http://schemas.microsoft.com/office/drawing/2014/main" id="{A66A56C5-EB07-CCE7-06CA-46536BF0C73E}"/>
                </a:ext>
              </a:extLst>
            </p:cNvPr>
            <p:cNvSpPr/>
            <p:nvPr/>
          </p:nvSpPr>
          <p:spPr>
            <a:xfrm flipH="1">
              <a:off x="5307650" y="4357885"/>
              <a:ext cx="37620" cy="23511"/>
            </a:xfrm>
            <a:custGeom>
              <a:avLst/>
              <a:gdLst/>
              <a:ahLst/>
              <a:cxnLst/>
              <a:rect l="l" t="t" r="r" b="b"/>
              <a:pathLst>
                <a:path w="2741" h="1713" extrusionOk="0">
                  <a:moveTo>
                    <a:pt x="2448" y="1"/>
                  </a:moveTo>
                  <a:lnTo>
                    <a:pt x="0" y="748"/>
                  </a:lnTo>
                  <a:lnTo>
                    <a:pt x="293" y="1712"/>
                  </a:lnTo>
                  <a:lnTo>
                    <a:pt x="2741" y="965"/>
                  </a:lnTo>
                  <a:lnTo>
                    <a:pt x="2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892;p45">
              <a:extLst>
                <a:ext uri="{FF2B5EF4-FFF2-40B4-BE49-F238E27FC236}">
                  <a16:creationId xmlns:a16="http://schemas.microsoft.com/office/drawing/2014/main" id="{BE6972EA-C9BF-A93F-02BD-8E3C80C0CE21}"/>
                </a:ext>
              </a:extLst>
            </p:cNvPr>
            <p:cNvSpPr/>
            <p:nvPr/>
          </p:nvSpPr>
          <p:spPr>
            <a:xfrm flipH="1">
              <a:off x="5336336" y="4272255"/>
              <a:ext cx="102896" cy="122372"/>
            </a:xfrm>
            <a:custGeom>
              <a:avLst/>
              <a:gdLst/>
              <a:ahLst/>
              <a:cxnLst/>
              <a:rect l="l" t="t" r="r" b="b"/>
              <a:pathLst>
                <a:path w="7497" h="8916" extrusionOk="0">
                  <a:moveTo>
                    <a:pt x="4810" y="1"/>
                  </a:moveTo>
                  <a:lnTo>
                    <a:pt x="1" y="2199"/>
                  </a:lnTo>
                  <a:lnTo>
                    <a:pt x="66" y="2817"/>
                  </a:lnTo>
                  <a:lnTo>
                    <a:pt x="131" y="3456"/>
                  </a:lnTo>
                  <a:lnTo>
                    <a:pt x="218" y="4214"/>
                  </a:lnTo>
                  <a:lnTo>
                    <a:pt x="326" y="4983"/>
                  </a:lnTo>
                  <a:lnTo>
                    <a:pt x="391" y="5341"/>
                  </a:lnTo>
                  <a:lnTo>
                    <a:pt x="456" y="5676"/>
                  </a:lnTo>
                  <a:lnTo>
                    <a:pt x="532" y="5980"/>
                  </a:lnTo>
                  <a:lnTo>
                    <a:pt x="607" y="6229"/>
                  </a:lnTo>
                  <a:lnTo>
                    <a:pt x="640" y="6326"/>
                  </a:lnTo>
                  <a:lnTo>
                    <a:pt x="683" y="6413"/>
                  </a:lnTo>
                  <a:lnTo>
                    <a:pt x="727" y="6478"/>
                  </a:lnTo>
                  <a:lnTo>
                    <a:pt x="759" y="6532"/>
                  </a:lnTo>
                  <a:lnTo>
                    <a:pt x="857" y="6608"/>
                  </a:lnTo>
                  <a:lnTo>
                    <a:pt x="954" y="6684"/>
                  </a:lnTo>
                  <a:lnTo>
                    <a:pt x="1041" y="6749"/>
                  </a:lnTo>
                  <a:lnTo>
                    <a:pt x="1138" y="6803"/>
                  </a:lnTo>
                  <a:lnTo>
                    <a:pt x="1247" y="6857"/>
                  </a:lnTo>
                  <a:lnTo>
                    <a:pt x="1355" y="6900"/>
                  </a:lnTo>
                  <a:lnTo>
                    <a:pt x="1539" y="6955"/>
                  </a:lnTo>
                  <a:lnTo>
                    <a:pt x="1658" y="6976"/>
                  </a:lnTo>
                  <a:lnTo>
                    <a:pt x="1701" y="6987"/>
                  </a:lnTo>
                  <a:lnTo>
                    <a:pt x="1896" y="7258"/>
                  </a:lnTo>
                  <a:lnTo>
                    <a:pt x="2113" y="7550"/>
                  </a:lnTo>
                  <a:lnTo>
                    <a:pt x="2362" y="7886"/>
                  </a:lnTo>
                  <a:lnTo>
                    <a:pt x="2633" y="8233"/>
                  </a:lnTo>
                  <a:lnTo>
                    <a:pt x="2904" y="8536"/>
                  </a:lnTo>
                  <a:lnTo>
                    <a:pt x="3034" y="8666"/>
                  </a:lnTo>
                  <a:lnTo>
                    <a:pt x="3142" y="8774"/>
                  </a:lnTo>
                  <a:lnTo>
                    <a:pt x="3240" y="8850"/>
                  </a:lnTo>
                  <a:lnTo>
                    <a:pt x="3326" y="8904"/>
                  </a:lnTo>
                  <a:lnTo>
                    <a:pt x="3370" y="8915"/>
                  </a:lnTo>
                  <a:lnTo>
                    <a:pt x="3413" y="8915"/>
                  </a:lnTo>
                  <a:lnTo>
                    <a:pt x="3521" y="8904"/>
                  </a:lnTo>
                  <a:lnTo>
                    <a:pt x="3651" y="8861"/>
                  </a:lnTo>
                  <a:lnTo>
                    <a:pt x="3803" y="8796"/>
                  </a:lnTo>
                  <a:lnTo>
                    <a:pt x="3965" y="8720"/>
                  </a:lnTo>
                  <a:lnTo>
                    <a:pt x="4128" y="8623"/>
                  </a:lnTo>
                  <a:lnTo>
                    <a:pt x="4485" y="8406"/>
                  </a:lnTo>
                  <a:lnTo>
                    <a:pt x="4832" y="8168"/>
                  </a:lnTo>
                  <a:lnTo>
                    <a:pt x="5146" y="7929"/>
                  </a:lnTo>
                  <a:lnTo>
                    <a:pt x="5406" y="7724"/>
                  </a:lnTo>
                  <a:lnTo>
                    <a:pt x="5568" y="7583"/>
                  </a:lnTo>
                  <a:lnTo>
                    <a:pt x="5731" y="7420"/>
                  </a:lnTo>
                  <a:lnTo>
                    <a:pt x="5969" y="7171"/>
                  </a:lnTo>
                  <a:lnTo>
                    <a:pt x="6251" y="6846"/>
                  </a:lnTo>
                  <a:lnTo>
                    <a:pt x="6554" y="6489"/>
                  </a:lnTo>
                  <a:lnTo>
                    <a:pt x="6857" y="6099"/>
                  </a:lnTo>
                  <a:lnTo>
                    <a:pt x="6998" y="5904"/>
                  </a:lnTo>
                  <a:lnTo>
                    <a:pt x="7128" y="5720"/>
                  </a:lnTo>
                  <a:lnTo>
                    <a:pt x="7247" y="5536"/>
                  </a:lnTo>
                  <a:lnTo>
                    <a:pt x="7345" y="5351"/>
                  </a:lnTo>
                  <a:lnTo>
                    <a:pt x="7431" y="5189"/>
                  </a:lnTo>
                  <a:lnTo>
                    <a:pt x="7486" y="5048"/>
                  </a:lnTo>
                  <a:lnTo>
                    <a:pt x="7496" y="4972"/>
                  </a:lnTo>
                  <a:lnTo>
                    <a:pt x="7496" y="4864"/>
                  </a:lnTo>
                  <a:lnTo>
                    <a:pt x="7475" y="4756"/>
                  </a:lnTo>
                  <a:lnTo>
                    <a:pt x="7442" y="4615"/>
                  </a:lnTo>
                  <a:lnTo>
                    <a:pt x="7388" y="4474"/>
                  </a:lnTo>
                  <a:lnTo>
                    <a:pt x="7323" y="4312"/>
                  </a:lnTo>
                  <a:lnTo>
                    <a:pt x="7171" y="3943"/>
                  </a:lnTo>
                  <a:lnTo>
                    <a:pt x="6976" y="3553"/>
                  </a:lnTo>
                  <a:lnTo>
                    <a:pt x="6749" y="3131"/>
                  </a:lnTo>
                  <a:lnTo>
                    <a:pt x="6500" y="2687"/>
                  </a:lnTo>
                  <a:lnTo>
                    <a:pt x="6240" y="2254"/>
                  </a:lnTo>
                  <a:lnTo>
                    <a:pt x="5720" y="1409"/>
                  </a:lnTo>
                  <a:lnTo>
                    <a:pt x="5265" y="694"/>
                  </a:lnTo>
                  <a:lnTo>
                    <a:pt x="481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893;p45">
              <a:extLst>
                <a:ext uri="{FF2B5EF4-FFF2-40B4-BE49-F238E27FC236}">
                  <a16:creationId xmlns:a16="http://schemas.microsoft.com/office/drawing/2014/main" id="{A39388FA-80A0-525A-B637-741282F9AF27}"/>
                </a:ext>
              </a:extLst>
            </p:cNvPr>
            <p:cNvSpPr/>
            <p:nvPr/>
          </p:nvSpPr>
          <p:spPr>
            <a:xfrm flipH="1">
              <a:off x="5410821" y="4330092"/>
              <a:ext cx="12943" cy="38073"/>
            </a:xfrm>
            <a:custGeom>
              <a:avLst/>
              <a:gdLst/>
              <a:ahLst/>
              <a:cxnLst/>
              <a:rect l="l" t="t" r="r" b="b"/>
              <a:pathLst>
                <a:path w="943" h="2774" extrusionOk="0">
                  <a:moveTo>
                    <a:pt x="185" y="0"/>
                  </a:moveTo>
                  <a:lnTo>
                    <a:pt x="163" y="11"/>
                  </a:lnTo>
                  <a:lnTo>
                    <a:pt x="141" y="33"/>
                  </a:lnTo>
                  <a:lnTo>
                    <a:pt x="120" y="119"/>
                  </a:lnTo>
                  <a:lnTo>
                    <a:pt x="87" y="217"/>
                  </a:lnTo>
                  <a:lnTo>
                    <a:pt x="55" y="336"/>
                  </a:lnTo>
                  <a:lnTo>
                    <a:pt x="22" y="542"/>
                  </a:lnTo>
                  <a:lnTo>
                    <a:pt x="0" y="639"/>
                  </a:lnTo>
                  <a:lnTo>
                    <a:pt x="249" y="1419"/>
                  </a:lnTo>
                  <a:lnTo>
                    <a:pt x="206" y="1538"/>
                  </a:lnTo>
                  <a:lnTo>
                    <a:pt x="130" y="1831"/>
                  </a:lnTo>
                  <a:lnTo>
                    <a:pt x="87" y="2015"/>
                  </a:lnTo>
                  <a:lnTo>
                    <a:pt x="55" y="2210"/>
                  </a:lnTo>
                  <a:lnTo>
                    <a:pt x="22" y="2405"/>
                  </a:lnTo>
                  <a:lnTo>
                    <a:pt x="11" y="2589"/>
                  </a:lnTo>
                  <a:lnTo>
                    <a:pt x="120" y="2643"/>
                  </a:lnTo>
                  <a:lnTo>
                    <a:pt x="228" y="2686"/>
                  </a:lnTo>
                  <a:lnTo>
                    <a:pt x="412" y="2741"/>
                  </a:lnTo>
                  <a:lnTo>
                    <a:pt x="531" y="2762"/>
                  </a:lnTo>
                  <a:lnTo>
                    <a:pt x="574" y="2773"/>
                  </a:lnTo>
                  <a:lnTo>
                    <a:pt x="574" y="2621"/>
                  </a:lnTo>
                  <a:lnTo>
                    <a:pt x="574" y="2286"/>
                  </a:lnTo>
                  <a:lnTo>
                    <a:pt x="574" y="2101"/>
                  </a:lnTo>
                  <a:lnTo>
                    <a:pt x="585" y="1928"/>
                  </a:lnTo>
                  <a:lnTo>
                    <a:pt x="607" y="1809"/>
                  </a:lnTo>
                  <a:lnTo>
                    <a:pt x="618" y="1766"/>
                  </a:lnTo>
                  <a:lnTo>
                    <a:pt x="629" y="1744"/>
                  </a:lnTo>
                  <a:lnTo>
                    <a:pt x="661" y="1679"/>
                  </a:lnTo>
                  <a:lnTo>
                    <a:pt x="715" y="1582"/>
                  </a:lnTo>
                  <a:lnTo>
                    <a:pt x="813" y="1322"/>
                  </a:lnTo>
                  <a:lnTo>
                    <a:pt x="943" y="964"/>
                  </a:lnTo>
                  <a:lnTo>
                    <a:pt x="834" y="813"/>
                  </a:lnTo>
                  <a:lnTo>
                    <a:pt x="596" y="466"/>
                  </a:lnTo>
                  <a:lnTo>
                    <a:pt x="466" y="282"/>
                  </a:lnTo>
                  <a:lnTo>
                    <a:pt x="336" y="130"/>
                  </a:lnTo>
                  <a:lnTo>
                    <a:pt x="239" y="22"/>
                  </a:lnTo>
                  <a:lnTo>
                    <a:pt x="20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894;p45">
              <a:extLst>
                <a:ext uri="{FF2B5EF4-FFF2-40B4-BE49-F238E27FC236}">
                  <a16:creationId xmlns:a16="http://schemas.microsoft.com/office/drawing/2014/main" id="{4DD3D92C-2E60-B637-5BF3-33425C5C6B1E}"/>
                </a:ext>
              </a:extLst>
            </p:cNvPr>
            <p:cNvSpPr/>
            <p:nvPr/>
          </p:nvSpPr>
          <p:spPr>
            <a:xfrm flipH="1">
              <a:off x="5096245" y="4336625"/>
              <a:ext cx="468160" cy="393674"/>
            </a:xfrm>
            <a:custGeom>
              <a:avLst/>
              <a:gdLst/>
              <a:ahLst/>
              <a:cxnLst/>
              <a:rect l="l" t="t" r="r" b="b"/>
              <a:pathLst>
                <a:path w="34110" h="28683" extrusionOk="0">
                  <a:moveTo>
                    <a:pt x="27112" y="1"/>
                  </a:moveTo>
                  <a:lnTo>
                    <a:pt x="26961" y="12"/>
                  </a:lnTo>
                  <a:lnTo>
                    <a:pt x="26809" y="33"/>
                  </a:lnTo>
                  <a:lnTo>
                    <a:pt x="26657" y="66"/>
                  </a:lnTo>
                  <a:lnTo>
                    <a:pt x="1084" y="7940"/>
                  </a:lnTo>
                  <a:lnTo>
                    <a:pt x="932" y="7994"/>
                  </a:lnTo>
                  <a:lnTo>
                    <a:pt x="802" y="8059"/>
                  </a:lnTo>
                  <a:lnTo>
                    <a:pt x="672" y="8135"/>
                  </a:lnTo>
                  <a:lnTo>
                    <a:pt x="553" y="8233"/>
                  </a:lnTo>
                  <a:lnTo>
                    <a:pt x="434" y="8330"/>
                  </a:lnTo>
                  <a:lnTo>
                    <a:pt x="336" y="8439"/>
                  </a:lnTo>
                  <a:lnTo>
                    <a:pt x="250" y="8558"/>
                  </a:lnTo>
                  <a:lnTo>
                    <a:pt x="174" y="8688"/>
                  </a:lnTo>
                  <a:lnTo>
                    <a:pt x="109" y="8818"/>
                  </a:lnTo>
                  <a:lnTo>
                    <a:pt x="66" y="8958"/>
                  </a:lnTo>
                  <a:lnTo>
                    <a:pt x="33" y="9110"/>
                  </a:lnTo>
                  <a:lnTo>
                    <a:pt x="1" y="9251"/>
                  </a:lnTo>
                  <a:lnTo>
                    <a:pt x="1" y="9403"/>
                  </a:lnTo>
                  <a:lnTo>
                    <a:pt x="1" y="9554"/>
                  </a:lnTo>
                  <a:lnTo>
                    <a:pt x="22" y="9706"/>
                  </a:lnTo>
                  <a:lnTo>
                    <a:pt x="66" y="9857"/>
                  </a:lnTo>
                  <a:lnTo>
                    <a:pt x="5525" y="27600"/>
                  </a:lnTo>
                  <a:lnTo>
                    <a:pt x="5579" y="27751"/>
                  </a:lnTo>
                  <a:lnTo>
                    <a:pt x="5644" y="27881"/>
                  </a:lnTo>
                  <a:lnTo>
                    <a:pt x="5731" y="28011"/>
                  </a:lnTo>
                  <a:lnTo>
                    <a:pt x="5817" y="28130"/>
                  </a:lnTo>
                  <a:lnTo>
                    <a:pt x="5915" y="28250"/>
                  </a:lnTo>
                  <a:lnTo>
                    <a:pt x="6034" y="28347"/>
                  </a:lnTo>
                  <a:lnTo>
                    <a:pt x="6153" y="28434"/>
                  </a:lnTo>
                  <a:lnTo>
                    <a:pt x="6272" y="28510"/>
                  </a:lnTo>
                  <a:lnTo>
                    <a:pt x="6413" y="28564"/>
                  </a:lnTo>
                  <a:lnTo>
                    <a:pt x="6554" y="28618"/>
                  </a:lnTo>
                  <a:lnTo>
                    <a:pt x="6695" y="28650"/>
                  </a:lnTo>
                  <a:lnTo>
                    <a:pt x="6835" y="28672"/>
                  </a:lnTo>
                  <a:lnTo>
                    <a:pt x="6987" y="28683"/>
                  </a:lnTo>
                  <a:lnTo>
                    <a:pt x="7139" y="28683"/>
                  </a:lnTo>
                  <a:lnTo>
                    <a:pt x="7301" y="28650"/>
                  </a:lnTo>
                  <a:lnTo>
                    <a:pt x="7453" y="28618"/>
                  </a:lnTo>
                  <a:lnTo>
                    <a:pt x="33016" y="20743"/>
                  </a:lnTo>
                  <a:lnTo>
                    <a:pt x="33167" y="20689"/>
                  </a:lnTo>
                  <a:lnTo>
                    <a:pt x="33308" y="20624"/>
                  </a:lnTo>
                  <a:lnTo>
                    <a:pt x="33438" y="20548"/>
                  </a:lnTo>
                  <a:lnTo>
                    <a:pt x="33557" y="20451"/>
                  </a:lnTo>
                  <a:lnTo>
                    <a:pt x="33665" y="20353"/>
                  </a:lnTo>
                  <a:lnTo>
                    <a:pt x="33763" y="20245"/>
                  </a:lnTo>
                  <a:lnTo>
                    <a:pt x="33850" y="20126"/>
                  </a:lnTo>
                  <a:lnTo>
                    <a:pt x="33925" y="19996"/>
                  </a:lnTo>
                  <a:lnTo>
                    <a:pt x="33990" y="19866"/>
                  </a:lnTo>
                  <a:lnTo>
                    <a:pt x="34045" y="19725"/>
                  </a:lnTo>
                  <a:lnTo>
                    <a:pt x="34077" y="19584"/>
                  </a:lnTo>
                  <a:lnTo>
                    <a:pt x="34099" y="19433"/>
                  </a:lnTo>
                  <a:lnTo>
                    <a:pt x="34110" y="19281"/>
                  </a:lnTo>
                  <a:lnTo>
                    <a:pt x="34099" y="19129"/>
                  </a:lnTo>
                  <a:lnTo>
                    <a:pt x="34077" y="18978"/>
                  </a:lnTo>
                  <a:lnTo>
                    <a:pt x="34034" y="18826"/>
                  </a:lnTo>
                  <a:lnTo>
                    <a:pt x="28575" y="1084"/>
                  </a:lnTo>
                  <a:lnTo>
                    <a:pt x="28531" y="943"/>
                  </a:lnTo>
                  <a:lnTo>
                    <a:pt x="28455" y="802"/>
                  </a:lnTo>
                  <a:lnTo>
                    <a:pt x="28380" y="672"/>
                  </a:lnTo>
                  <a:lnTo>
                    <a:pt x="28293" y="553"/>
                  </a:lnTo>
                  <a:lnTo>
                    <a:pt x="28185" y="445"/>
                  </a:lnTo>
                  <a:lnTo>
                    <a:pt x="28076" y="337"/>
                  </a:lnTo>
                  <a:lnTo>
                    <a:pt x="27957" y="250"/>
                  </a:lnTo>
                  <a:lnTo>
                    <a:pt x="27827" y="174"/>
                  </a:lnTo>
                  <a:lnTo>
                    <a:pt x="27697" y="120"/>
                  </a:lnTo>
                  <a:lnTo>
                    <a:pt x="27556" y="66"/>
                  </a:lnTo>
                  <a:lnTo>
                    <a:pt x="27416" y="33"/>
                  </a:lnTo>
                  <a:lnTo>
                    <a:pt x="27264" y="12"/>
                  </a:lnTo>
                  <a:lnTo>
                    <a:pt x="27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895;p45">
              <a:extLst>
                <a:ext uri="{FF2B5EF4-FFF2-40B4-BE49-F238E27FC236}">
                  <a16:creationId xmlns:a16="http://schemas.microsoft.com/office/drawing/2014/main" id="{C91BB031-2413-812D-F8EB-FD9B1A496943}"/>
                </a:ext>
              </a:extLst>
            </p:cNvPr>
            <p:cNvSpPr/>
            <p:nvPr/>
          </p:nvSpPr>
          <p:spPr>
            <a:xfrm flipH="1">
              <a:off x="5096244" y="4548470"/>
              <a:ext cx="406617" cy="181829"/>
            </a:xfrm>
            <a:custGeom>
              <a:avLst/>
              <a:gdLst/>
              <a:ahLst/>
              <a:cxnLst/>
              <a:rect l="l" t="t" r="r" b="b"/>
              <a:pathLst>
                <a:path w="29626" h="13248" extrusionOk="0">
                  <a:moveTo>
                    <a:pt x="28510" y="1"/>
                  </a:moveTo>
                  <a:lnTo>
                    <a:pt x="1" y="8774"/>
                  </a:lnTo>
                  <a:lnTo>
                    <a:pt x="1041" y="12165"/>
                  </a:lnTo>
                  <a:lnTo>
                    <a:pt x="1095" y="12316"/>
                  </a:lnTo>
                  <a:lnTo>
                    <a:pt x="1160" y="12446"/>
                  </a:lnTo>
                  <a:lnTo>
                    <a:pt x="1247" y="12576"/>
                  </a:lnTo>
                  <a:lnTo>
                    <a:pt x="1333" y="12695"/>
                  </a:lnTo>
                  <a:lnTo>
                    <a:pt x="1431" y="12815"/>
                  </a:lnTo>
                  <a:lnTo>
                    <a:pt x="1550" y="12912"/>
                  </a:lnTo>
                  <a:lnTo>
                    <a:pt x="1669" y="12999"/>
                  </a:lnTo>
                  <a:lnTo>
                    <a:pt x="1788" y="13075"/>
                  </a:lnTo>
                  <a:lnTo>
                    <a:pt x="1929" y="13129"/>
                  </a:lnTo>
                  <a:lnTo>
                    <a:pt x="2070" y="13183"/>
                  </a:lnTo>
                  <a:lnTo>
                    <a:pt x="2211" y="13215"/>
                  </a:lnTo>
                  <a:lnTo>
                    <a:pt x="2351" y="13237"/>
                  </a:lnTo>
                  <a:lnTo>
                    <a:pt x="2503" y="13248"/>
                  </a:lnTo>
                  <a:lnTo>
                    <a:pt x="2655" y="13248"/>
                  </a:lnTo>
                  <a:lnTo>
                    <a:pt x="2817" y="13215"/>
                  </a:lnTo>
                  <a:lnTo>
                    <a:pt x="2969" y="13183"/>
                  </a:lnTo>
                  <a:lnTo>
                    <a:pt x="28532" y="5308"/>
                  </a:lnTo>
                  <a:lnTo>
                    <a:pt x="28683" y="5254"/>
                  </a:lnTo>
                  <a:lnTo>
                    <a:pt x="28824" y="5189"/>
                  </a:lnTo>
                  <a:lnTo>
                    <a:pt x="28954" y="5113"/>
                  </a:lnTo>
                  <a:lnTo>
                    <a:pt x="29073" y="5016"/>
                  </a:lnTo>
                  <a:lnTo>
                    <a:pt x="29181" y="4918"/>
                  </a:lnTo>
                  <a:lnTo>
                    <a:pt x="29279" y="4810"/>
                  </a:lnTo>
                  <a:lnTo>
                    <a:pt x="29366" y="4691"/>
                  </a:lnTo>
                  <a:lnTo>
                    <a:pt x="29441" y="4561"/>
                  </a:lnTo>
                  <a:lnTo>
                    <a:pt x="29506" y="4431"/>
                  </a:lnTo>
                  <a:lnTo>
                    <a:pt x="29561" y="4290"/>
                  </a:lnTo>
                  <a:lnTo>
                    <a:pt x="29593" y="4149"/>
                  </a:lnTo>
                  <a:lnTo>
                    <a:pt x="29615" y="3998"/>
                  </a:lnTo>
                  <a:lnTo>
                    <a:pt x="29626" y="3846"/>
                  </a:lnTo>
                  <a:lnTo>
                    <a:pt x="29615" y="3694"/>
                  </a:lnTo>
                  <a:lnTo>
                    <a:pt x="29593" y="3543"/>
                  </a:lnTo>
                  <a:lnTo>
                    <a:pt x="29550" y="3391"/>
                  </a:lnTo>
                  <a:lnTo>
                    <a:pt x="2851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896;p45">
              <a:extLst>
                <a:ext uri="{FF2B5EF4-FFF2-40B4-BE49-F238E27FC236}">
                  <a16:creationId xmlns:a16="http://schemas.microsoft.com/office/drawing/2014/main" id="{C1B6B7F8-3824-4CB0-1B71-1E47E2021A5C}"/>
                </a:ext>
              </a:extLst>
            </p:cNvPr>
            <p:cNvSpPr/>
            <p:nvPr/>
          </p:nvSpPr>
          <p:spPr>
            <a:xfrm flipH="1">
              <a:off x="5255907" y="4579846"/>
              <a:ext cx="100069" cy="65866"/>
            </a:xfrm>
            <a:custGeom>
              <a:avLst/>
              <a:gdLst/>
              <a:ahLst/>
              <a:cxnLst/>
              <a:rect l="l" t="t" r="r" b="b"/>
              <a:pathLst>
                <a:path w="7291" h="4799" extrusionOk="0">
                  <a:moveTo>
                    <a:pt x="6413" y="0"/>
                  </a:moveTo>
                  <a:lnTo>
                    <a:pt x="1" y="1972"/>
                  </a:lnTo>
                  <a:lnTo>
                    <a:pt x="867" y="4799"/>
                  </a:lnTo>
                  <a:lnTo>
                    <a:pt x="7290" y="2827"/>
                  </a:lnTo>
                  <a:lnTo>
                    <a:pt x="6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897;p45">
              <a:extLst>
                <a:ext uri="{FF2B5EF4-FFF2-40B4-BE49-F238E27FC236}">
                  <a16:creationId xmlns:a16="http://schemas.microsoft.com/office/drawing/2014/main" id="{A2F6A5AA-98CC-7296-F40C-2994631901B6}"/>
                </a:ext>
              </a:extLst>
            </p:cNvPr>
            <p:cNvSpPr/>
            <p:nvPr/>
          </p:nvSpPr>
          <p:spPr>
            <a:xfrm flipH="1">
              <a:off x="5142621" y="4347179"/>
              <a:ext cx="114782" cy="292288"/>
            </a:xfrm>
            <a:custGeom>
              <a:avLst/>
              <a:gdLst/>
              <a:ahLst/>
              <a:cxnLst/>
              <a:rect l="l" t="t" r="r" b="b"/>
              <a:pathLst>
                <a:path w="8363" h="21296" extrusionOk="0">
                  <a:moveTo>
                    <a:pt x="1993" y="1"/>
                  </a:moveTo>
                  <a:lnTo>
                    <a:pt x="0" y="618"/>
                  </a:lnTo>
                  <a:lnTo>
                    <a:pt x="6369" y="21296"/>
                  </a:lnTo>
                  <a:lnTo>
                    <a:pt x="8362" y="20689"/>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898;p45">
              <a:extLst>
                <a:ext uri="{FF2B5EF4-FFF2-40B4-BE49-F238E27FC236}">
                  <a16:creationId xmlns:a16="http://schemas.microsoft.com/office/drawing/2014/main" id="{059AA645-334F-B823-47E2-BCD2EDCD97A0}"/>
                </a:ext>
              </a:extLst>
            </p:cNvPr>
            <p:cNvSpPr/>
            <p:nvPr/>
          </p:nvSpPr>
          <p:spPr>
            <a:xfrm flipH="1">
              <a:off x="5403382" y="4427457"/>
              <a:ext cx="114631" cy="292288"/>
            </a:xfrm>
            <a:custGeom>
              <a:avLst/>
              <a:gdLst/>
              <a:ahLst/>
              <a:cxnLst/>
              <a:rect l="l" t="t" r="r" b="b"/>
              <a:pathLst>
                <a:path w="8352" h="21296" extrusionOk="0">
                  <a:moveTo>
                    <a:pt x="1993" y="1"/>
                  </a:moveTo>
                  <a:lnTo>
                    <a:pt x="0" y="618"/>
                  </a:lnTo>
                  <a:lnTo>
                    <a:pt x="6358" y="21296"/>
                  </a:lnTo>
                  <a:lnTo>
                    <a:pt x="8351" y="20678"/>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899;p45">
              <a:extLst>
                <a:ext uri="{FF2B5EF4-FFF2-40B4-BE49-F238E27FC236}">
                  <a16:creationId xmlns:a16="http://schemas.microsoft.com/office/drawing/2014/main" id="{87DBA579-8A10-084B-C6AD-71EDDC4A6554}"/>
                </a:ext>
              </a:extLst>
            </p:cNvPr>
            <p:cNvSpPr/>
            <p:nvPr/>
          </p:nvSpPr>
          <p:spPr>
            <a:xfrm flipH="1">
              <a:off x="5410821" y="4336337"/>
              <a:ext cx="29893" cy="73003"/>
            </a:xfrm>
            <a:custGeom>
              <a:avLst/>
              <a:gdLst/>
              <a:ahLst/>
              <a:cxnLst/>
              <a:rect l="l" t="t" r="r" b="b"/>
              <a:pathLst>
                <a:path w="2178" h="5319" extrusionOk="0">
                  <a:moveTo>
                    <a:pt x="1831" y="0"/>
                  </a:moveTo>
                  <a:lnTo>
                    <a:pt x="1679" y="65"/>
                  </a:lnTo>
                  <a:lnTo>
                    <a:pt x="1539" y="141"/>
                  </a:lnTo>
                  <a:lnTo>
                    <a:pt x="1409" y="217"/>
                  </a:lnTo>
                  <a:lnTo>
                    <a:pt x="1279" y="293"/>
                  </a:lnTo>
                  <a:lnTo>
                    <a:pt x="1073" y="444"/>
                  </a:lnTo>
                  <a:lnTo>
                    <a:pt x="889" y="617"/>
                  </a:lnTo>
                  <a:lnTo>
                    <a:pt x="715" y="791"/>
                  </a:lnTo>
                  <a:lnTo>
                    <a:pt x="564" y="986"/>
                  </a:lnTo>
                  <a:lnTo>
                    <a:pt x="466" y="1127"/>
                  </a:lnTo>
                  <a:lnTo>
                    <a:pt x="380" y="1267"/>
                  </a:lnTo>
                  <a:lnTo>
                    <a:pt x="304" y="1408"/>
                  </a:lnTo>
                  <a:lnTo>
                    <a:pt x="228" y="1560"/>
                  </a:lnTo>
                  <a:lnTo>
                    <a:pt x="174" y="1722"/>
                  </a:lnTo>
                  <a:lnTo>
                    <a:pt x="120" y="1874"/>
                  </a:lnTo>
                  <a:lnTo>
                    <a:pt x="76" y="2036"/>
                  </a:lnTo>
                  <a:lnTo>
                    <a:pt x="44" y="2199"/>
                  </a:lnTo>
                  <a:lnTo>
                    <a:pt x="11" y="2372"/>
                  </a:lnTo>
                  <a:lnTo>
                    <a:pt x="1" y="2535"/>
                  </a:lnTo>
                  <a:lnTo>
                    <a:pt x="1" y="2708"/>
                  </a:lnTo>
                  <a:lnTo>
                    <a:pt x="1" y="2881"/>
                  </a:lnTo>
                  <a:lnTo>
                    <a:pt x="11" y="3055"/>
                  </a:lnTo>
                  <a:lnTo>
                    <a:pt x="44" y="3228"/>
                  </a:lnTo>
                  <a:lnTo>
                    <a:pt x="76" y="3401"/>
                  </a:lnTo>
                  <a:lnTo>
                    <a:pt x="131" y="3574"/>
                  </a:lnTo>
                  <a:lnTo>
                    <a:pt x="661" y="5318"/>
                  </a:lnTo>
                  <a:lnTo>
                    <a:pt x="1820" y="4961"/>
                  </a:lnTo>
                  <a:lnTo>
                    <a:pt x="1290" y="3217"/>
                  </a:lnTo>
                  <a:lnTo>
                    <a:pt x="1246" y="3076"/>
                  </a:lnTo>
                  <a:lnTo>
                    <a:pt x="1225" y="2946"/>
                  </a:lnTo>
                  <a:lnTo>
                    <a:pt x="1214" y="2805"/>
                  </a:lnTo>
                  <a:lnTo>
                    <a:pt x="1214" y="2675"/>
                  </a:lnTo>
                  <a:lnTo>
                    <a:pt x="1225" y="2545"/>
                  </a:lnTo>
                  <a:lnTo>
                    <a:pt x="1235" y="2416"/>
                  </a:lnTo>
                  <a:lnTo>
                    <a:pt x="1268" y="2286"/>
                  </a:lnTo>
                  <a:lnTo>
                    <a:pt x="1300" y="2156"/>
                  </a:lnTo>
                  <a:lnTo>
                    <a:pt x="1344" y="2047"/>
                  </a:lnTo>
                  <a:lnTo>
                    <a:pt x="1398" y="1950"/>
                  </a:lnTo>
                  <a:lnTo>
                    <a:pt x="1452" y="1841"/>
                  </a:lnTo>
                  <a:lnTo>
                    <a:pt x="1517" y="1744"/>
                  </a:lnTo>
                  <a:lnTo>
                    <a:pt x="1582" y="1646"/>
                  </a:lnTo>
                  <a:lnTo>
                    <a:pt x="1658" y="1560"/>
                  </a:lnTo>
                  <a:lnTo>
                    <a:pt x="1744" y="1473"/>
                  </a:lnTo>
                  <a:lnTo>
                    <a:pt x="1831" y="1397"/>
                  </a:lnTo>
                  <a:lnTo>
                    <a:pt x="1842" y="1322"/>
                  </a:lnTo>
                  <a:lnTo>
                    <a:pt x="1864" y="1289"/>
                  </a:lnTo>
                  <a:lnTo>
                    <a:pt x="1896" y="1224"/>
                  </a:lnTo>
                  <a:lnTo>
                    <a:pt x="1950" y="1127"/>
                  </a:lnTo>
                  <a:lnTo>
                    <a:pt x="2048" y="867"/>
                  </a:lnTo>
                  <a:lnTo>
                    <a:pt x="2178" y="509"/>
                  </a:lnTo>
                  <a:lnTo>
                    <a:pt x="2069" y="358"/>
                  </a:lnTo>
                  <a:lnTo>
                    <a:pt x="18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900;p45">
              <a:extLst>
                <a:ext uri="{FF2B5EF4-FFF2-40B4-BE49-F238E27FC236}">
                  <a16:creationId xmlns:a16="http://schemas.microsoft.com/office/drawing/2014/main" id="{89F86901-BD7E-3647-F988-5F0FF78CC14D}"/>
                </a:ext>
              </a:extLst>
            </p:cNvPr>
            <p:cNvSpPr/>
            <p:nvPr/>
          </p:nvSpPr>
          <p:spPr>
            <a:xfrm flipH="1">
              <a:off x="5406800" y="4388368"/>
              <a:ext cx="37785" cy="23648"/>
            </a:xfrm>
            <a:custGeom>
              <a:avLst/>
              <a:gdLst/>
              <a:ahLst/>
              <a:cxnLst/>
              <a:rect l="l" t="t" r="r" b="b"/>
              <a:pathLst>
                <a:path w="2753" h="1723" extrusionOk="0">
                  <a:moveTo>
                    <a:pt x="2449" y="0"/>
                  </a:moveTo>
                  <a:lnTo>
                    <a:pt x="1" y="758"/>
                  </a:lnTo>
                  <a:lnTo>
                    <a:pt x="304" y="1722"/>
                  </a:lnTo>
                  <a:lnTo>
                    <a:pt x="2752" y="964"/>
                  </a:lnTo>
                  <a:lnTo>
                    <a:pt x="2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901;p45">
              <a:extLst>
                <a:ext uri="{FF2B5EF4-FFF2-40B4-BE49-F238E27FC236}">
                  <a16:creationId xmlns:a16="http://schemas.microsoft.com/office/drawing/2014/main" id="{03F7A1F3-F1ED-A301-0B98-4BDB74F88A8A}"/>
                </a:ext>
              </a:extLst>
            </p:cNvPr>
            <p:cNvSpPr/>
            <p:nvPr/>
          </p:nvSpPr>
          <p:spPr>
            <a:xfrm flipH="1">
              <a:off x="6398541" y="3790590"/>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902;p45">
              <a:extLst>
                <a:ext uri="{FF2B5EF4-FFF2-40B4-BE49-F238E27FC236}">
                  <a16:creationId xmlns:a16="http://schemas.microsoft.com/office/drawing/2014/main" id="{A70C46BF-3FF9-DED3-3FD9-396FE3992FDF}"/>
                </a:ext>
              </a:extLst>
            </p:cNvPr>
            <p:cNvSpPr/>
            <p:nvPr/>
          </p:nvSpPr>
          <p:spPr>
            <a:xfrm flipH="1">
              <a:off x="6480603" y="3793115"/>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903;p45">
              <a:extLst>
                <a:ext uri="{FF2B5EF4-FFF2-40B4-BE49-F238E27FC236}">
                  <a16:creationId xmlns:a16="http://schemas.microsoft.com/office/drawing/2014/main" id="{3511E601-FDC6-ED7D-E269-39E76F86C2F7}"/>
                </a:ext>
              </a:extLst>
            </p:cNvPr>
            <p:cNvSpPr/>
            <p:nvPr/>
          </p:nvSpPr>
          <p:spPr>
            <a:xfrm flipH="1">
              <a:off x="5897990" y="3818232"/>
              <a:ext cx="550674" cy="235054"/>
            </a:xfrm>
            <a:custGeom>
              <a:avLst/>
              <a:gdLst/>
              <a:ahLst/>
              <a:cxnLst/>
              <a:rect l="l" t="t" r="r" b="b"/>
              <a:pathLst>
                <a:path w="40122" h="17126" extrusionOk="0">
                  <a:moveTo>
                    <a:pt x="38247" y="1"/>
                  </a:moveTo>
                  <a:lnTo>
                    <a:pt x="35865" y="1203"/>
                  </a:lnTo>
                  <a:lnTo>
                    <a:pt x="30460" y="3922"/>
                  </a:lnTo>
                  <a:lnTo>
                    <a:pt x="27448" y="5428"/>
                  </a:lnTo>
                  <a:lnTo>
                    <a:pt x="24675" y="6814"/>
                  </a:lnTo>
                  <a:lnTo>
                    <a:pt x="22444" y="7908"/>
                  </a:lnTo>
                  <a:lnTo>
                    <a:pt x="21653" y="8298"/>
                  </a:lnTo>
                  <a:lnTo>
                    <a:pt x="21112" y="8547"/>
                  </a:lnTo>
                  <a:lnTo>
                    <a:pt x="21003" y="8580"/>
                  </a:lnTo>
                  <a:lnTo>
                    <a:pt x="20884" y="8601"/>
                  </a:lnTo>
                  <a:lnTo>
                    <a:pt x="20744" y="8612"/>
                  </a:lnTo>
                  <a:lnTo>
                    <a:pt x="20581" y="8612"/>
                  </a:lnTo>
                  <a:lnTo>
                    <a:pt x="20397" y="8590"/>
                  </a:lnTo>
                  <a:lnTo>
                    <a:pt x="20202" y="8558"/>
                  </a:lnTo>
                  <a:lnTo>
                    <a:pt x="19996" y="8515"/>
                  </a:lnTo>
                  <a:lnTo>
                    <a:pt x="19769" y="8460"/>
                  </a:lnTo>
                  <a:lnTo>
                    <a:pt x="19530" y="8395"/>
                  </a:lnTo>
                  <a:lnTo>
                    <a:pt x="19281" y="8320"/>
                  </a:lnTo>
                  <a:lnTo>
                    <a:pt x="18740" y="8146"/>
                  </a:lnTo>
                  <a:lnTo>
                    <a:pt x="18155" y="7919"/>
                  </a:lnTo>
                  <a:lnTo>
                    <a:pt x="17527" y="7670"/>
                  </a:lnTo>
                  <a:lnTo>
                    <a:pt x="16866" y="7377"/>
                  </a:lnTo>
                  <a:lnTo>
                    <a:pt x="16173" y="7063"/>
                  </a:lnTo>
                  <a:lnTo>
                    <a:pt x="15458" y="6727"/>
                  </a:lnTo>
                  <a:lnTo>
                    <a:pt x="14721" y="6370"/>
                  </a:lnTo>
                  <a:lnTo>
                    <a:pt x="13963" y="5991"/>
                  </a:lnTo>
                  <a:lnTo>
                    <a:pt x="13205" y="5612"/>
                  </a:lnTo>
                  <a:lnTo>
                    <a:pt x="11667" y="4810"/>
                  </a:lnTo>
                  <a:lnTo>
                    <a:pt x="10161" y="3998"/>
                  </a:lnTo>
                  <a:lnTo>
                    <a:pt x="8720" y="3196"/>
                  </a:lnTo>
                  <a:lnTo>
                    <a:pt x="7388" y="2449"/>
                  </a:lnTo>
                  <a:lnTo>
                    <a:pt x="6207" y="1766"/>
                  </a:lnTo>
                  <a:lnTo>
                    <a:pt x="4442" y="748"/>
                  </a:lnTo>
                  <a:lnTo>
                    <a:pt x="3792" y="358"/>
                  </a:lnTo>
                  <a:lnTo>
                    <a:pt x="846" y="6402"/>
                  </a:lnTo>
                  <a:lnTo>
                    <a:pt x="1" y="8125"/>
                  </a:lnTo>
                  <a:lnTo>
                    <a:pt x="737" y="8504"/>
                  </a:lnTo>
                  <a:lnTo>
                    <a:pt x="1593" y="8948"/>
                  </a:lnTo>
                  <a:lnTo>
                    <a:pt x="2720" y="9522"/>
                  </a:lnTo>
                  <a:lnTo>
                    <a:pt x="4074" y="10193"/>
                  </a:lnTo>
                  <a:lnTo>
                    <a:pt x="5612" y="10952"/>
                  </a:lnTo>
                  <a:lnTo>
                    <a:pt x="7301" y="11764"/>
                  </a:lnTo>
                  <a:lnTo>
                    <a:pt x="9089" y="12598"/>
                  </a:lnTo>
                  <a:lnTo>
                    <a:pt x="10009" y="13020"/>
                  </a:lnTo>
                  <a:lnTo>
                    <a:pt x="10941" y="13432"/>
                  </a:lnTo>
                  <a:lnTo>
                    <a:pt x="11872" y="13844"/>
                  </a:lnTo>
                  <a:lnTo>
                    <a:pt x="12804" y="14244"/>
                  </a:lnTo>
                  <a:lnTo>
                    <a:pt x="13735" y="14634"/>
                  </a:lnTo>
                  <a:lnTo>
                    <a:pt x="14645" y="15003"/>
                  </a:lnTo>
                  <a:lnTo>
                    <a:pt x="15555" y="15360"/>
                  </a:lnTo>
                  <a:lnTo>
                    <a:pt x="16433" y="15685"/>
                  </a:lnTo>
                  <a:lnTo>
                    <a:pt x="17277" y="15988"/>
                  </a:lnTo>
                  <a:lnTo>
                    <a:pt x="18101" y="16270"/>
                  </a:lnTo>
                  <a:lnTo>
                    <a:pt x="18880" y="16508"/>
                  </a:lnTo>
                  <a:lnTo>
                    <a:pt x="19628" y="16714"/>
                  </a:lnTo>
                  <a:lnTo>
                    <a:pt x="19974" y="16812"/>
                  </a:lnTo>
                  <a:lnTo>
                    <a:pt x="20321" y="16887"/>
                  </a:lnTo>
                  <a:lnTo>
                    <a:pt x="20646" y="16952"/>
                  </a:lnTo>
                  <a:lnTo>
                    <a:pt x="20960" y="17017"/>
                  </a:lnTo>
                  <a:lnTo>
                    <a:pt x="21253" y="17061"/>
                  </a:lnTo>
                  <a:lnTo>
                    <a:pt x="21534" y="17093"/>
                  </a:lnTo>
                  <a:lnTo>
                    <a:pt x="21805" y="17115"/>
                  </a:lnTo>
                  <a:lnTo>
                    <a:pt x="22054" y="17126"/>
                  </a:lnTo>
                  <a:lnTo>
                    <a:pt x="22433" y="17115"/>
                  </a:lnTo>
                  <a:lnTo>
                    <a:pt x="22823" y="17093"/>
                  </a:lnTo>
                  <a:lnTo>
                    <a:pt x="23246" y="17039"/>
                  </a:lnTo>
                  <a:lnTo>
                    <a:pt x="23679" y="16974"/>
                  </a:lnTo>
                  <a:lnTo>
                    <a:pt x="24145" y="16877"/>
                  </a:lnTo>
                  <a:lnTo>
                    <a:pt x="24621" y="16779"/>
                  </a:lnTo>
                  <a:lnTo>
                    <a:pt x="25109" y="16649"/>
                  </a:lnTo>
                  <a:lnTo>
                    <a:pt x="25618" y="16519"/>
                  </a:lnTo>
                  <a:lnTo>
                    <a:pt x="26138" y="16357"/>
                  </a:lnTo>
                  <a:lnTo>
                    <a:pt x="26668" y="16194"/>
                  </a:lnTo>
                  <a:lnTo>
                    <a:pt x="27199" y="16021"/>
                  </a:lnTo>
                  <a:lnTo>
                    <a:pt x="27752" y="15826"/>
                  </a:lnTo>
                  <a:lnTo>
                    <a:pt x="28304" y="15631"/>
                  </a:lnTo>
                  <a:lnTo>
                    <a:pt x="28867" y="15414"/>
                  </a:lnTo>
                  <a:lnTo>
                    <a:pt x="29983" y="14970"/>
                  </a:lnTo>
                  <a:lnTo>
                    <a:pt x="31109" y="14504"/>
                  </a:lnTo>
                  <a:lnTo>
                    <a:pt x="32225" y="14028"/>
                  </a:lnTo>
                  <a:lnTo>
                    <a:pt x="33319" y="13540"/>
                  </a:lnTo>
                  <a:lnTo>
                    <a:pt x="34370" y="13053"/>
                  </a:lnTo>
                  <a:lnTo>
                    <a:pt x="35366" y="12576"/>
                  </a:lnTo>
                  <a:lnTo>
                    <a:pt x="36309" y="12121"/>
                  </a:lnTo>
                  <a:lnTo>
                    <a:pt x="37175" y="11688"/>
                  </a:lnTo>
                  <a:lnTo>
                    <a:pt x="37955" y="11298"/>
                  </a:lnTo>
                  <a:lnTo>
                    <a:pt x="38854" y="10832"/>
                  </a:lnTo>
                  <a:lnTo>
                    <a:pt x="39536" y="10475"/>
                  </a:lnTo>
                  <a:lnTo>
                    <a:pt x="40121" y="10161"/>
                  </a:lnTo>
                  <a:lnTo>
                    <a:pt x="38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904;p45">
              <a:extLst>
                <a:ext uri="{FF2B5EF4-FFF2-40B4-BE49-F238E27FC236}">
                  <a16:creationId xmlns:a16="http://schemas.microsoft.com/office/drawing/2014/main" id="{3292F9D1-5BF5-0477-F7B2-10EA504B05BE}"/>
                </a:ext>
              </a:extLst>
            </p:cNvPr>
            <p:cNvSpPr/>
            <p:nvPr/>
          </p:nvSpPr>
          <p:spPr>
            <a:xfrm flipH="1">
              <a:off x="5919703" y="3906099"/>
              <a:ext cx="528962" cy="147187"/>
            </a:xfrm>
            <a:custGeom>
              <a:avLst/>
              <a:gdLst/>
              <a:ahLst/>
              <a:cxnLst/>
              <a:rect l="l" t="t" r="r" b="b"/>
              <a:pathLst>
                <a:path w="38540" h="10724" extrusionOk="0">
                  <a:moveTo>
                    <a:pt x="846" y="0"/>
                  </a:moveTo>
                  <a:lnTo>
                    <a:pt x="1" y="1723"/>
                  </a:lnTo>
                  <a:lnTo>
                    <a:pt x="737" y="2102"/>
                  </a:lnTo>
                  <a:lnTo>
                    <a:pt x="1593" y="2546"/>
                  </a:lnTo>
                  <a:lnTo>
                    <a:pt x="2720" y="3120"/>
                  </a:lnTo>
                  <a:lnTo>
                    <a:pt x="4074" y="3791"/>
                  </a:lnTo>
                  <a:lnTo>
                    <a:pt x="5612" y="4550"/>
                  </a:lnTo>
                  <a:lnTo>
                    <a:pt x="7301" y="5362"/>
                  </a:lnTo>
                  <a:lnTo>
                    <a:pt x="9089" y="6196"/>
                  </a:lnTo>
                  <a:lnTo>
                    <a:pt x="10009" y="6618"/>
                  </a:lnTo>
                  <a:lnTo>
                    <a:pt x="10941" y="7030"/>
                  </a:lnTo>
                  <a:lnTo>
                    <a:pt x="11872" y="7442"/>
                  </a:lnTo>
                  <a:lnTo>
                    <a:pt x="12804" y="7842"/>
                  </a:lnTo>
                  <a:lnTo>
                    <a:pt x="13735" y="8232"/>
                  </a:lnTo>
                  <a:lnTo>
                    <a:pt x="14645" y="8601"/>
                  </a:lnTo>
                  <a:lnTo>
                    <a:pt x="15555" y="8958"/>
                  </a:lnTo>
                  <a:lnTo>
                    <a:pt x="16433" y="9283"/>
                  </a:lnTo>
                  <a:lnTo>
                    <a:pt x="17277" y="9586"/>
                  </a:lnTo>
                  <a:lnTo>
                    <a:pt x="18101" y="9868"/>
                  </a:lnTo>
                  <a:lnTo>
                    <a:pt x="18880" y="10106"/>
                  </a:lnTo>
                  <a:lnTo>
                    <a:pt x="19628" y="10312"/>
                  </a:lnTo>
                  <a:lnTo>
                    <a:pt x="19974" y="10410"/>
                  </a:lnTo>
                  <a:lnTo>
                    <a:pt x="20321" y="10485"/>
                  </a:lnTo>
                  <a:lnTo>
                    <a:pt x="20646" y="10550"/>
                  </a:lnTo>
                  <a:lnTo>
                    <a:pt x="20960" y="10615"/>
                  </a:lnTo>
                  <a:lnTo>
                    <a:pt x="21253" y="10659"/>
                  </a:lnTo>
                  <a:lnTo>
                    <a:pt x="21534" y="10691"/>
                  </a:lnTo>
                  <a:lnTo>
                    <a:pt x="21805" y="10713"/>
                  </a:lnTo>
                  <a:lnTo>
                    <a:pt x="22054" y="10724"/>
                  </a:lnTo>
                  <a:lnTo>
                    <a:pt x="22433" y="10713"/>
                  </a:lnTo>
                  <a:lnTo>
                    <a:pt x="22823" y="10691"/>
                  </a:lnTo>
                  <a:lnTo>
                    <a:pt x="23246" y="10637"/>
                  </a:lnTo>
                  <a:lnTo>
                    <a:pt x="23679" y="10572"/>
                  </a:lnTo>
                  <a:lnTo>
                    <a:pt x="24145" y="10475"/>
                  </a:lnTo>
                  <a:lnTo>
                    <a:pt x="24621" y="10377"/>
                  </a:lnTo>
                  <a:lnTo>
                    <a:pt x="25109" y="10247"/>
                  </a:lnTo>
                  <a:lnTo>
                    <a:pt x="25618" y="10117"/>
                  </a:lnTo>
                  <a:lnTo>
                    <a:pt x="26138" y="9955"/>
                  </a:lnTo>
                  <a:lnTo>
                    <a:pt x="26668" y="9792"/>
                  </a:lnTo>
                  <a:lnTo>
                    <a:pt x="27199" y="9619"/>
                  </a:lnTo>
                  <a:lnTo>
                    <a:pt x="27752" y="9424"/>
                  </a:lnTo>
                  <a:lnTo>
                    <a:pt x="28304" y="9229"/>
                  </a:lnTo>
                  <a:lnTo>
                    <a:pt x="28867" y="9012"/>
                  </a:lnTo>
                  <a:lnTo>
                    <a:pt x="29983" y="8568"/>
                  </a:lnTo>
                  <a:lnTo>
                    <a:pt x="31109" y="8102"/>
                  </a:lnTo>
                  <a:lnTo>
                    <a:pt x="32225" y="7626"/>
                  </a:lnTo>
                  <a:lnTo>
                    <a:pt x="33319" y="7138"/>
                  </a:lnTo>
                  <a:lnTo>
                    <a:pt x="34370" y="6651"/>
                  </a:lnTo>
                  <a:lnTo>
                    <a:pt x="35366" y="6174"/>
                  </a:lnTo>
                  <a:lnTo>
                    <a:pt x="36309" y="5719"/>
                  </a:lnTo>
                  <a:lnTo>
                    <a:pt x="37175" y="5286"/>
                  </a:lnTo>
                  <a:lnTo>
                    <a:pt x="37955" y="4896"/>
                  </a:lnTo>
                  <a:lnTo>
                    <a:pt x="38540" y="3066"/>
                  </a:lnTo>
                  <a:lnTo>
                    <a:pt x="37998" y="3326"/>
                  </a:lnTo>
                  <a:lnTo>
                    <a:pt x="36547" y="3986"/>
                  </a:lnTo>
                  <a:lnTo>
                    <a:pt x="35540" y="4430"/>
                  </a:lnTo>
                  <a:lnTo>
                    <a:pt x="34402" y="4929"/>
                  </a:lnTo>
                  <a:lnTo>
                    <a:pt x="33157" y="5459"/>
                  </a:lnTo>
                  <a:lnTo>
                    <a:pt x="31813" y="6012"/>
                  </a:lnTo>
                  <a:lnTo>
                    <a:pt x="30438" y="6564"/>
                  </a:lnTo>
                  <a:lnTo>
                    <a:pt x="29734" y="6835"/>
                  </a:lnTo>
                  <a:lnTo>
                    <a:pt x="29030" y="7095"/>
                  </a:lnTo>
                  <a:lnTo>
                    <a:pt x="28326" y="7355"/>
                  </a:lnTo>
                  <a:lnTo>
                    <a:pt x="27622" y="7593"/>
                  </a:lnTo>
                  <a:lnTo>
                    <a:pt x="26939" y="7832"/>
                  </a:lnTo>
                  <a:lnTo>
                    <a:pt x="26257" y="8048"/>
                  </a:lnTo>
                  <a:lnTo>
                    <a:pt x="25596" y="8254"/>
                  </a:lnTo>
                  <a:lnTo>
                    <a:pt x="24957" y="8438"/>
                  </a:lnTo>
                  <a:lnTo>
                    <a:pt x="24340" y="8601"/>
                  </a:lnTo>
                  <a:lnTo>
                    <a:pt x="23755" y="8731"/>
                  </a:lnTo>
                  <a:lnTo>
                    <a:pt x="23202" y="8850"/>
                  </a:lnTo>
                  <a:lnTo>
                    <a:pt x="22682" y="8936"/>
                  </a:lnTo>
                  <a:lnTo>
                    <a:pt x="22195" y="8991"/>
                  </a:lnTo>
                  <a:lnTo>
                    <a:pt x="21968" y="9012"/>
                  </a:lnTo>
                  <a:lnTo>
                    <a:pt x="21556" y="9012"/>
                  </a:lnTo>
                  <a:lnTo>
                    <a:pt x="21350" y="9001"/>
                  </a:lnTo>
                  <a:lnTo>
                    <a:pt x="21123" y="8980"/>
                  </a:lnTo>
                  <a:lnTo>
                    <a:pt x="20884" y="8947"/>
                  </a:lnTo>
                  <a:lnTo>
                    <a:pt x="20635" y="8904"/>
                  </a:lnTo>
                  <a:lnTo>
                    <a:pt x="20364" y="8850"/>
                  </a:lnTo>
                  <a:lnTo>
                    <a:pt x="19801" y="8709"/>
                  </a:lnTo>
                  <a:lnTo>
                    <a:pt x="19195" y="8536"/>
                  </a:lnTo>
                  <a:lnTo>
                    <a:pt x="18545" y="8330"/>
                  </a:lnTo>
                  <a:lnTo>
                    <a:pt x="17862" y="8102"/>
                  </a:lnTo>
                  <a:lnTo>
                    <a:pt x="17147" y="7842"/>
                  </a:lnTo>
                  <a:lnTo>
                    <a:pt x="16400" y="7550"/>
                  </a:lnTo>
                  <a:lnTo>
                    <a:pt x="15631" y="7247"/>
                  </a:lnTo>
                  <a:lnTo>
                    <a:pt x="14840" y="6911"/>
                  </a:lnTo>
                  <a:lnTo>
                    <a:pt x="14039" y="6575"/>
                  </a:lnTo>
                  <a:lnTo>
                    <a:pt x="13226" y="6207"/>
                  </a:lnTo>
                  <a:lnTo>
                    <a:pt x="12403" y="5839"/>
                  </a:lnTo>
                  <a:lnTo>
                    <a:pt x="11580" y="5459"/>
                  </a:lnTo>
                  <a:lnTo>
                    <a:pt x="10757" y="5070"/>
                  </a:lnTo>
                  <a:lnTo>
                    <a:pt x="9121" y="4279"/>
                  </a:lnTo>
                  <a:lnTo>
                    <a:pt x="7529" y="3499"/>
                  </a:lnTo>
                  <a:lnTo>
                    <a:pt x="6023" y="2730"/>
                  </a:lnTo>
                  <a:lnTo>
                    <a:pt x="4637" y="2015"/>
                  </a:lnTo>
                  <a:lnTo>
                    <a:pt x="3391" y="1365"/>
                  </a:lnTo>
                  <a:lnTo>
                    <a:pt x="2319" y="791"/>
                  </a:lnTo>
                  <a:lnTo>
                    <a:pt x="84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905;p45">
              <a:extLst>
                <a:ext uri="{FF2B5EF4-FFF2-40B4-BE49-F238E27FC236}">
                  <a16:creationId xmlns:a16="http://schemas.microsoft.com/office/drawing/2014/main" id="{BEB2A6D1-2F74-CDED-E90D-3DEEBF5470B3}"/>
                </a:ext>
              </a:extLst>
            </p:cNvPr>
            <p:cNvSpPr/>
            <p:nvPr/>
          </p:nvSpPr>
          <p:spPr>
            <a:xfrm flipH="1">
              <a:off x="5937545" y="4959249"/>
              <a:ext cx="245760" cy="126819"/>
            </a:xfrm>
            <a:custGeom>
              <a:avLst/>
              <a:gdLst/>
              <a:ahLst/>
              <a:cxnLst/>
              <a:rect l="l" t="t" r="r" b="b"/>
              <a:pathLst>
                <a:path w="17906" h="9240" extrusionOk="0">
                  <a:moveTo>
                    <a:pt x="10540" y="0"/>
                  </a:moveTo>
                  <a:lnTo>
                    <a:pt x="10355" y="217"/>
                  </a:lnTo>
                  <a:lnTo>
                    <a:pt x="10096" y="509"/>
                  </a:lnTo>
                  <a:lnTo>
                    <a:pt x="9803" y="834"/>
                  </a:lnTo>
                  <a:lnTo>
                    <a:pt x="9456" y="1181"/>
                  </a:lnTo>
                  <a:lnTo>
                    <a:pt x="9272" y="1354"/>
                  </a:lnTo>
                  <a:lnTo>
                    <a:pt x="9088" y="1517"/>
                  </a:lnTo>
                  <a:lnTo>
                    <a:pt x="8893" y="1679"/>
                  </a:lnTo>
                  <a:lnTo>
                    <a:pt x="8687" y="1841"/>
                  </a:lnTo>
                  <a:lnTo>
                    <a:pt x="8492" y="1982"/>
                  </a:lnTo>
                  <a:lnTo>
                    <a:pt x="8287" y="2123"/>
                  </a:lnTo>
                  <a:lnTo>
                    <a:pt x="8092" y="2231"/>
                  </a:lnTo>
                  <a:lnTo>
                    <a:pt x="7886" y="2329"/>
                  </a:lnTo>
                  <a:lnTo>
                    <a:pt x="7756" y="2383"/>
                  </a:lnTo>
                  <a:lnTo>
                    <a:pt x="7604" y="2437"/>
                  </a:lnTo>
                  <a:lnTo>
                    <a:pt x="7258" y="2546"/>
                  </a:lnTo>
                  <a:lnTo>
                    <a:pt x="6857" y="2654"/>
                  </a:lnTo>
                  <a:lnTo>
                    <a:pt x="6413" y="2751"/>
                  </a:lnTo>
                  <a:lnTo>
                    <a:pt x="5936" y="2849"/>
                  </a:lnTo>
                  <a:lnTo>
                    <a:pt x="5427" y="2935"/>
                  </a:lnTo>
                  <a:lnTo>
                    <a:pt x="4366" y="3109"/>
                  </a:lnTo>
                  <a:lnTo>
                    <a:pt x="3315" y="3260"/>
                  </a:lnTo>
                  <a:lnTo>
                    <a:pt x="2329" y="3390"/>
                  </a:lnTo>
                  <a:lnTo>
                    <a:pt x="1506" y="3510"/>
                  </a:lnTo>
                  <a:lnTo>
                    <a:pt x="910" y="3596"/>
                  </a:lnTo>
                  <a:lnTo>
                    <a:pt x="769" y="3629"/>
                  </a:lnTo>
                  <a:lnTo>
                    <a:pt x="639" y="3683"/>
                  </a:lnTo>
                  <a:lnTo>
                    <a:pt x="520" y="3759"/>
                  </a:lnTo>
                  <a:lnTo>
                    <a:pt x="423" y="3834"/>
                  </a:lnTo>
                  <a:lnTo>
                    <a:pt x="336" y="3932"/>
                  </a:lnTo>
                  <a:lnTo>
                    <a:pt x="260" y="4029"/>
                  </a:lnTo>
                  <a:lnTo>
                    <a:pt x="206" y="4127"/>
                  </a:lnTo>
                  <a:lnTo>
                    <a:pt x="152" y="4235"/>
                  </a:lnTo>
                  <a:lnTo>
                    <a:pt x="109" y="4333"/>
                  </a:lnTo>
                  <a:lnTo>
                    <a:pt x="76" y="4441"/>
                  </a:lnTo>
                  <a:lnTo>
                    <a:pt x="33" y="4604"/>
                  </a:lnTo>
                  <a:lnTo>
                    <a:pt x="11" y="4723"/>
                  </a:lnTo>
                  <a:lnTo>
                    <a:pt x="0" y="4777"/>
                  </a:lnTo>
                  <a:lnTo>
                    <a:pt x="10366" y="7745"/>
                  </a:lnTo>
                  <a:lnTo>
                    <a:pt x="10767" y="7398"/>
                  </a:lnTo>
                  <a:lnTo>
                    <a:pt x="11190" y="7062"/>
                  </a:lnTo>
                  <a:lnTo>
                    <a:pt x="11428" y="6878"/>
                  </a:lnTo>
                  <a:lnTo>
                    <a:pt x="11688" y="6694"/>
                  </a:lnTo>
                  <a:lnTo>
                    <a:pt x="11948" y="6510"/>
                  </a:lnTo>
                  <a:lnTo>
                    <a:pt x="12197" y="6347"/>
                  </a:lnTo>
                  <a:lnTo>
                    <a:pt x="12446" y="6196"/>
                  </a:lnTo>
                  <a:lnTo>
                    <a:pt x="12673" y="6077"/>
                  </a:lnTo>
                  <a:lnTo>
                    <a:pt x="12782" y="6033"/>
                  </a:lnTo>
                  <a:lnTo>
                    <a:pt x="12879" y="6001"/>
                  </a:lnTo>
                  <a:lnTo>
                    <a:pt x="12977" y="5979"/>
                  </a:lnTo>
                  <a:lnTo>
                    <a:pt x="13063" y="5957"/>
                  </a:lnTo>
                  <a:lnTo>
                    <a:pt x="13128" y="5957"/>
                  </a:lnTo>
                  <a:lnTo>
                    <a:pt x="13193" y="5968"/>
                  </a:lnTo>
                  <a:lnTo>
                    <a:pt x="13248" y="6001"/>
                  </a:lnTo>
                  <a:lnTo>
                    <a:pt x="13291" y="6044"/>
                  </a:lnTo>
                  <a:lnTo>
                    <a:pt x="13356" y="6152"/>
                  </a:lnTo>
                  <a:lnTo>
                    <a:pt x="13410" y="6293"/>
                  </a:lnTo>
                  <a:lnTo>
                    <a:pt x="13442" y="6445"/>
                  </a:lnTo>
                  <a:lnTo>
                    <a:pt x="13475" y="6618"/>
                  </a:lnTo>
                  <a:lnTo>
                    <a:pt x="13497" y="6792"/>
                  </a:lnTo>
                  <a:lnTo>
                    <a:pt x="13518" y="6976"/>
                  </a:lnTo>
                  <a:lnTo>
                    <a:pt x="13529" y="7344"/>
                  </a:lnTo>
                  <a:lnTo>
                    <a:pt x="13518" y="7691"/>
                  </a:lnTo>
                  <a:lnTo>
                    <a:pt x="13497" y="7983"/>
                  </a:lnTo>
                  <a:lnTo>
                    <a:pt x="13475" y="8254"/>
                  </a:lnTo>
                  <a:lnTo>
                    <a:pt x="16974" y="9239"/>
                  </a:lnTo>
                  <a:lnTo>
                    <a:pt x="17125" y="8416"/>
                  </a:lnTo>
                  <a:lnTo>
                    <a:pt x="17277" y="7528"/>
                  </a:lnTo>
                  <a:lnTo>
                    <a:pt x="17450" y="6445"/>
                  </a:lnTo>
                  <a:lnTo>
                    <a:pt x="17613" y="5264"/>
                  </a:lnTo>
                  <a:lnTo>
                    <a:pt x="17699" y="4658"/>
                  </a:lnTo>
                  <a:lnTo>
                    <a:pt x="17764" y="4073"/>
                  </a:lnTo>
                  <a:lnTo>
                    <a:pt x="17829" y="3499"/>
                  </a:lnTo>
                  <a:lnTo>
                    <a:pt x="17873" y="2957"/>
                  </a:lnTo>
                  <a:lnTo>
                    <a:pt x="17894" y="2470"/>
                  </a:lnTo>
                  <a:lnTo>
                    <a:pt x="17905" y="2026"/>
                  </a:lnTo>
                  <a:lnTo>
                    <a:pt x="10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906;p45">
              <a:extLst>
                <a:ext uri="{FF2B5EF4-FFF2-40B4-BE49-F238E27FC236}">
                  <a16:creationId xmlns:a16="http://schemas.microsoft.com/office/drawing/2014/main" id="{03825BC6-06C2-7789-BC27-F1C182A2D3F9}"/>
                </a:ext>
              </a:extLst>
            </p:cNvPr>
            <p:cNvSpPr/>
            <p:nvPr/>
          </p:nvSpPr>
          <p:spPr>
            <a:xfrm flipH="1">
              <a:off x="5588478" y="5080396"/>
              <a:ext cx="245746" cy="126970"/>
            </a:xfrm>
            <a:custGeom>
              <a:avLst/>
              <a:gdLst/>
              <a:ahLst/>
              <a:cxnLst/>
              <a:rect l="l" t="t" r="r" b="b"/>
              <a:pathLst>
                <a:path w="17905" h="9251" extrusionOk="0">
                  <a:moveTo>
                    <a:pt x="10539" y="0"/>
                  </a:moveTo>
                  <a:lnTo>
                    <a:pt x="10355" y="228"/>
                  </a:lnTo>
                  <a:lnTo>
                    <a:pt x="10106" y="509"/>
                  </a:lnTo>
                  <a:lnTo>
                    <a:pt x="9803" y="834"/>
                  </a:lnTo>
                  <a:lnTo>
                    <a:pt x="9456" y="1181"/>
                  </a:lnTo>
                  <a:lnTo>
                    <a:pt x="9272" y="1354"/>
                  </a:lnTo>
                  <a:lnTo>
                    <a:pt x="9088" y="1528"/>
                  </a:lnTo>
                  <a:lnTo>
                    <a:pt x="8893" y="1690"/>
                  </a:lnTo>
                  <a:lnTo>
                    <a:pt x="8698" y="1842"/>
                  </a:lnTo>
                  <a:lnTo>
                    <a:pt x="8492" y="1993"/>
                  </a:lnTo>
                  <a:lnTo>
                    <a:pt x="8286" y="2123"/>
                  </a:lnTo>
                  <a:lnTo>
                    <a:pt x="8091" y="2242"/>
                  </a:lnTo>
                  <a:lnTo>
                    <a:pt x="7886" y="2340"/>
                  </a:lnTo>
                  <a:lnTo>
                    <a:pt x="7756" y="2394"/>
                  </a:lnTo>
                  <a:lnTo>
                    <a:pt x="7604" y="2448"/>
                  </a:lnTo>
                  <a:lnTo>
                    <a:pt x="7257" y="2546"/>
                  </a:lnTo>
                  <a:lnTo>
                    <a:pt x="6857" y="2654"/>
                  </a:lnTo>
                  <a:lnTo>
                    <a:pt x="6413" y="2752"/>
                  </a:lnTo>
                  <a:lnTo>
                    <a:pt x="5936" y="2849"/>
                  </a:lnTo>
                  <a:lnTo>
                    <a:pt x="5427" y="2936"/>
                  </a:lnTo>
                  <a:lnTo>
                    <a:pt x="4365" y="3109"/>
                  </a:lnTo>
                  <a:lnTo>
                    <a:pt x="3315" y="3261"/>
                  </a:lnTo>
                  <a:lnTo>
                    <a:pt x="2340" y="3401"/>
                  </a:lnTo>
                  <a:lnTo>
                    <a:pt x="1517" y="3510"/>
                  </a:lnTo>
                  <a:lnTo>
                    <a:pt x="910" y="3596"/>
                  </a:lnTo>
                  <a:lnTo>
                    <a:pt x="769" y="3640"/>
                  </a:lnTo>
                  <a:lnTo>
                    <a:pt x="639" y="3694"/>
                  </a:lnTo>
                  <a:lnTo>
                    <a:pt x="531" y="3759"/>
                  </a:lnTo>
                  <a:lnTo>
                    <a:pt x="423" y="3846"/>
                  </a:lnTo>
                  <a:lnTo>
                    <a:pt x="336" y="3932"/>
                  </a:lnTo>
                  <a:lnTo>
                    <a:pt x="271" y="4030"/>
                  </a:lnTo>
                  <a:lnTo>
                    <a:pt x="206" y="4138"/>
                  </a:lnTo>
                  <a:lnTo>
                    <a:pt x="152" y="4235"/>
                  </a:lnTo>
                  <a:lnTo>
                    <a:pt x="108" y="4344"/>
                  </a:lnTo>
                  <a:lnTo>
                    <a:pt x="76" y="4441"/>
                  </a:lnTo>
                  <a:lnTo>
                    <a:pt x="33" y="4615"/>
                  </a:lnTo>
                  <a:lnTo>
                    <a:pt x="11" y="4734"/>
                  </a:lnTo>
                  <a:lnTo>
                    <a:pt x="0" y="4777"/>
                  </a:lnTo>
                  <a:lnTo>
                    <a:pt x="10366" y="7745"/>
                  </a:lnTo>
                  <a:lnTo>
                    <a:pt x="10767" y="7409"/>
                  </a:lnTo>
                  <a:lnTo>
                    <a:pt x="11189" y="7063"/>
                  </a:lnTo>
                  <a:lnTo>
                    <a:pt x="11438" y="6878"/>
                  </a:lnTo>
                  <a:lnTo>
                    <a:pt x="11688" y="6694"/>
                  </a:lnTo>
                  <a:lnTo>
                    <a:pt x="11947" y="6510"/>
                  </a:lnTo>
                  <a:lnTo>
                    <a:pt x="12207" y="6348"/>
                  </a:lnTo>
                  <a:lnTo>
                    <a:pt x="12446" y="6207"/>
                  </a:lnTo>
                  <a:lnTo>
                    <a:pt x="12673" y="6088"/>
                  </a:lnTo>
                  <a:lnTo>
                    <a:pt x="12782" y="6044"/>
                  </a:lnTo>
                  <a:lnTo>
                    <a:pt x="12890" y="6001"/>
                  </a:lnTo>
                  <a:lnTo>
                    <a:pt x="12976" y="5979"/>
                  </a:lnTo>
                  <a:lnTo>
                    <a:pt x="13063" y="5969"/>
                  </a:lnTo>
                  <a:lnTo>
                    <a:pt x="13139" y="5969"/>
                  </a:lnTo>
                  <a:lnTo>
                    <a:pt x="13204" y="5979"/>
                  </a:lnTo>
                  <a:lnTo>
                    <a:pt x="13247" y="6001"/>
                  </a:lnTo>
                  <a:lnTo>
                    <a:pt x="13291" y="6044"/>
                  </a:lnTo>
                  <a:lnTo>
                    <a:pt x="13356" y="6163"/>
                  </a:lnTo>
                  <a:lnTo>
                    <a:pt x="13410" y="6293"/>
                  </a:lnTo>
                  <a:lnTo>
                    <a:pt x="13453" y="6456"/>
                  </a:lnTo>
                  <a:lnTo>
                    <a:pt x="13475" y="6618"/>
                  </a:lnTo>
                  <a:lnTo>
                    <a:pt x="13507" y="6803"/>
                  </a:lnTo>
                  <a:lnTo>
                    <a:pt x="13518" y="6987"/>
                  </a:lnTo>
                  <a:lnTo>
                    <a:pt x="13529" y="7355"/>
                  </a:lnTo>
                  <a:lnTo>
                    <a:pt x="13518" y="7702"/>
                  </a:lnTo>
                  <a:lnTo>
                    <a:pt x="13507" y="7983"/>
                  </a:lnTo>
                  <a:lnTo>
                    <a:pt x="13475" y="8254"/>
                  </a:lnTo>
                  <a:lnTo>
                    <a:pt x="16973" y="9251"/>
                  </a:lnTo>
                  <a:lnTo>
                    <a:pt x="17125" y="8427"/>
                  </a:lnTo>
                  <a:lnTo>
                    <a:pt x="17277" y="7539"/>
                  </a:lnTo>
                  <a:lnTo>
                    <a:pt x="17450" y="6445"/>
                  </a:lnTo>
                  <a:lnTo>
                    <a:pt x="17623" y="5264"/>
                  </a:lnTo>
                  <a:lnTo>
                    <a:pt x="17699" y="4669"/>
                  </a:lnTo>
                  <a:lnTo>
                    <a:pt x="17764" y="4073"/>
                  </a:lnTo>
                  <a:lnTo>
                    <a:pt x="17829" y="3499"/>
                  </a:lnTo>
                  <a:lnTo>
                    <a:pt x="17872" y="2968"/>
                  </a:lnTo>
                  <a:lnTo>
                    <a:pt x="17894" y="2470"/>
                  </a:lnTo>
                  <a:lnTo>
                    <a:pt x="17905" y="2037"/>
                  </a:lnTo>
                  <a:lnTo>
                    <a:pt x="10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907;p45">
              <a:extLst>
                <a:ext uri="{FF2B5EF4-FFF2-40B4-BE49-F238E27FC236}">
                  <a16:creationId xmlns:a16="http://schemas.microsoft.com/office/drawing/2014/main" id="{306D3400-1481-C713-383A-12594AF268D7}"/>
                </a:ext>
              </a:extLst>
            </p:cNvPr>
            <p:cNvSpPr/>
            <p:nvPr/>
          </p:nvSpPr>
          <p:spPr>
            <a:xfrm flipH="1">
              <a:off x="5549965" y="4359079"/>
              <a:ext cx="392343" cy="759541"/>
            </a:xfrm>
            <a:custGeom>
              <a:avLst/>
              <a:gdLst/>
              <a:ahLst/>
              <a:cxnLst/>
              <a:rect l="l" t="t" r="r" b="b"/>
              <a:pathLst>
                <a:path w="28586" h="55340" extrusionOk="0">
                  <a:moveTo>
                    <a:pt x="13789" y="0"/>
                  </a:moveTo>
                  <a:lnTo>
                    <a:pt x="1" y="509"/>
                  </a:lnTo>
                  <a:lnTo>
                    <a:pt x="13713" y="53314"/>
                  </a:lnTo>
                  <a:lnTo>
                    <a:pt x="28585" y="55339"/>
                  </a:lnTo>
                  <a:lnTo>
                    <a:pt x="137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908;p45">
              <a:extLst>
                <a:ext uri="{FF2B5EF4-FFF2-40B4-BE49-F238E27FC236}">
                  <a16:creationId xmlns:a16="http://schemas.microsoft.com/office/drawing/2014/main" id="{5EDD0CF1-F5A3-C715-B858-3D66E1FE0916}"/>
                </a:ext>
              </a:extLst>
            </p:cNvPr>
            <p:cNvSpPr/>
            <p:nvPr/>
          </p:nvSpPr>
          <p:spPr>
            <a:xfrm flipH="1">
              <a:off x="5634413" y="4345547"/>
              <a:ext cx="479003" cy="639778"/>
            </a:xfrm>
            <a:custGeom>
              <a:avLst/>
              <a:gdLst/>
              <a:ahLst/>
              <a:cxnLst/>
              <a:rect l="l" t="t" r="r" b="b"/>
              <a:pathLst>
                <a:path w="34900" h="50498" extrusionOk="0">
                  <a:moveTo>
                    <a:pt x="20613" y="1"/>
                  </a:moveTo>
                  <a:lnTo>
                    <a:pt x="20320" y="261"/>
                  </a:lnTo>
                  <a:lnTo>
                    <a:pt x="19519" y="975"/>
                  </a:lnTo>
                  <a:lnTo>
                    <a:pt x="18284" y="2113"/>
                  </a:lnTo>
                  <a:lnTo>
                    <a:pt x="17537" y="2806"/>
                  </a:lnTo>
                  <a:lnTo>
                    <a:pt x="16703" y="3586"/>
                  </a:lnTo>
                  <a:lnTo>
                    <a:pt x="15674" y="4561"/>
                  </a:lnTo>
                  <a:lnTo>
                    <a:pt x="14569" y="5633"/>
                  </a:lnTo>
                  <a:lnTo>
                    <a:pt x="13410" y="6760"/>
                  </a:lnTo>
                  <a:lnTo>
                    <a:pt x="12218" y="7962"/>
                  </a:lnTo>
                  <a:lnTo>
                    <a:pt x="11005" y="9197"/>
                  </a:lnTo>
                  <a:lnTo>
                    <a:pt x="9792" y="10486"/>
                  </a:lnTo>
                  <a:lnTo>
                    <a:pt x="9186" y="11136"/>
                  </a:lnTo>
                  <a:lnTo>
                    <a:pt x="8579" y="11785"/>
                  </a:lnTo>
                  <a:lnTo>
                    <a:pt x="7983" y="12446"/>
                  </a:lnTo>
                  <a:lnTo>
                    <a:pt x="7398" y="13107"/>
                  </a:lnTo>
                  <a:lnTo>
                    <a:pt x="6824" y="13768"/>
                  </a:lnTo>
                  <a:lnTo>
                    <a:pt x="6261" y="14428"/>
                  </a:lnTo>
                  <a:lnTo>
                    <a:pt x="5719" y="15089"/>
                  </a:lnTo>
                  <a:lnTo>
                    <a:pt x="5189" y="15739"/>
                  </a:lnTo>
                  <a:lnTo>
                    <a:pt x="4680" y="16389"/>
                  </a:lnTo>
                  <a:lnTo>
                    <a:pt x="4181" y="17028"/>
                  </a:lnTo>
                  <a:lnTo>
                    <a:pt x="3716" y="17667"/>
                  </a:lnTo>
                  <a:lnTo>
                    <a:pt x="3271" y="18295"/>
                  </a:lnTo>
                  <a:lnTo>
                    <a:pt x="2860" y="18902"/>
                  </a:lnTo>
                  <a:lnTo>
                    <a:pt x="2470" y="19508"/>
                  </a:lnTo>
                  <a:lnTo>
                    <a:pt x="2112" y="20093"/>
                  </a:lnTo>
                  <a:lnTo>
                    <a:pt x="1798" y="20667"/>
                  </a:lnTo>
                  <a:lnTo>
                    <a:pt x="1506" y="21231"/>
                  </a:lnTo>
                  <a:lnTo>
                    <a:pt x="1376" y="21501"/>
                  </a:lnTo>
                  <a:lnTo>
                    <a:pt x="1257" y="21761"/>
                  </a:lnTo>
                  <a:lnTo>
                    <a:pt x="1148" y="22032"/>
                  </a:lnTo>
                  <a:lnTo>
                    <a:pt x="1051" y="22281"/>
                  </a:lnTo>
                  <a:lnTo>
                    <a:pt x="953" y="22541"/>
                  </a:lnTo>
                  <a:lnTo>
                    <a:pt x="878" y="22780"/>
                  </a:lnTo>
                  <a:lnTo>
                    <a:pt x="769" y="23169"/>
                  </a:lnTo>
                  <a:lnTo>
                    <a:pt x="661" y="23570"/>
                  </a:lnTo>
                  <a:lnTo>
                    <a:pt x="574" y="23993"/>
                  </a:lnTo>
                  <a:lnTo>
                    <a:pt x="488" y="24426"/>
                  </a:lnTo>
                  <a:lnTo>
                    <a:pt x="401" y="24870"/>
                  </a:lnTo>
                  <a:lnTo>
                    <a:pt x="336" y="25325"/>
                  </a:lnTo>
                  <a:lnTo>
                    <a:pt x="271" y="25802"/>
                  </a:lnTo>
                  <a:lnTo>
                    <a:pt x="217" y="26278"/>
                  </a:lnTo>
                  <a:lnTo>
                    <a:pt x="163" y="26776"/>
                  </a:lnTo>
                  <a:lnTo>
                    <a:pt x="119" y="27285"/>
                  </a:lnTo>
                  <a:lnTo>
                    <a:pt x="87" y="27795"/>
                  </a:lnTo>
                  <a:lnTo>
                    <a:pt x="54" y="28314"/>
                  </a:lnTo>
                  <a:lnTo>
                    <a:pt x="22" y="29387"/>
                  </a:lnTo>
                  <a:lnTo>
                    <a:pt x="0" y="30492"/>
                  </a:lnTo>
                  <a:lnTo>
                    <a:pt x="0" y="31607"/>
                  </a:lnTo>
                  <a:lnTo>
                    <a:pt x="22" y="32745"/>
                  </a:lnTo>
                  <a:lnTo>
                    <a:pt x="65" y="33893"/>
                  </a:lnTo>
                  <a:lnTo>
                    <a:pt x="119" y="35041"/>
                  </a:lnTo>
                  <a:lnTo>
                    <a:pt x="184" y="36189"/>
                  </a:lnTo>
                  <a:lnTo>
                    <a:pt x="260" y="37337"/>
                  </a:lnTo>
                  <a:lnTo>
                    <a:pt x="358" y="38464"/>
                  </a:lnTo>
                  <a:lnTo>
                    <a:pt x="455" y="39579"/>
                  </a:lnTo>
                  <a:lnTo>
                    <a:pt x="564" y="40663"/>
                  </a:lnTo>
                  <a:lnTo>
                    <a:pt x="683" y="41724"/>
                  </a:lnTo>
                  <a:lnTo>
                    <a:pt x="791" y="42753"/>
                  </a:lnTo>
                  <a:lnTo>
                    <a:pt x="910" y="43739"/>
                  </a:lnTo>
                  <a:lnTo>
                    <a:pt x="1148" y="45558"/>
                  </a:lnTo>
                  <a:lnTo>
                    <a:pt x="1376" y="47151"/>
                  </a:lnTo>
                  <a:lnTo>
                    <a:pt x="1571" y="48472"/>
                  </a:lnTo>
                  <a:lnTo>
                    <a:pt x="1733" y="49469"/>
                  </a:lnTo>
                  <a:lnTo>
                    <a:pt x="1874" y="50324"/>
                  </a:lnTo>
                  <a:lnTo>
                    <a:pt x="15143" y="50498"/>
                  </a:lnTo>
                  <a:lnTo>
                    <a:pt x="11980" y="24794"/>
                  </a:lnTo>
                  <a:lnTo>
                    <a:pt x="14937" y="22660"/>
                  </a:lnTo>
                  <a:lnTo>
                    <a:pt x="17992" y="20451"/>
                  </a:lnTo>
                  <a:lnTo>
                    <a:pt x="21544" y="17862"/>
                  </a:lnTo>
                  <a:lnTo>
                    <a:pt x="23375" y="16519"/>
                  </a:lnTo>
                  <a:lnTo>
                    <a:pt x="25162" y="15197"/>
                  </a:lnTo>
                  <a:lnTo>
                    <a:pt x="26863" y="13941"/>
                  </a:lnTo>
                  <a:lnTo>
                    <a:pt x="28412" y="12760"/>
                  </a:lnTo>
                  <a:lnTo>
                    <a:pt x="29777" y="11720"/>
                  </a:lnTo>
                  <a:lnTo>
                    <a:pt x="30892" y="10843"/>
                  </a:lnTo>
                  <a:lnTo>
                    <a:pt x="31336" y="10475"/>
                  </a:lnTo>
                  <a:lnTo>
                    <a:pt x="31705" y="10172"/>
                  </a:lnTo>
                  <a:lnTo>
                    <a:pt x="31975" y="9922"/>
                  </a:lnTo>
                  <a:lnTo>
                    <a:pt x="32159" y="9738"/>
                  </a:lnTo>
                  <a:lnTo>
                    <a:pt x="32279" y="9587"/>
                  </a:lnTo>
                  <a:lnTo>
                    <a:pt x="32387" y="9413"/>
                  </a:lnTo>
                  <a:lnTo>
                    <a:pt x="32506" y="9207"/>
                  </a:lnTo>
                  <a:lnTo>
                    <a:pt x="32625" y="8980"/>
                  </a:lnTo>
                  <a:lnTo>
                    <a:pt x="32734" y="8731"/>
                  </a:lnTo>
                  <a:lnTo>
                    <a:pt x="32853" y="8460"/>
                  </a:lnTo>
                  <a:lnTo>
                    <a:pt x="32961" y="8168"/>
                  </a:lnTo>
                  <a:lnTo>
                    <a:pt x="33080" y="7864"/>
                  </a:lnTo>
                  <a:lnTo>
                    <a:pt x="33297" y="7214"/>
                  </a:lnTo>
                  <a:lnTo>
                    <a:pt x="33503" y="6521"/>
                  </a:lnTo>
                  <a:lnTo>
                    <a:pt x="33698" y="5796"/>
                  </a:lnTo>
                  <a:lnTo>
                    <a:pt x="33893" y="5059"/>
                  </a:lnTo>
                  <a:lnTo>
                    <a:pt x="34109" y="4149"/>
                  </a:lnTo>
                  <a:lnTo>
                    <a:pt x="34304" y="3272"/>
                  </a:lnTo>
                  <a:lnTo>
                    <a:pt x="34477" y="2449"/>
                  </a:lnTo>
                  <a:lnTo>
                    <a:pt x="34618" y="1712"/>
                  </a:lnTo>
                  <a:lnTo>
                    <a:pt x="34824" y="618"/>
                  </a:lnTo>
                  <a:lnTo>
                    <a:pt x="34900" y="196"/>
                  </a:lnTo>
                  <a:lnTo>
                    <a:pt x="20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909;p45">
              <a:extLst>
                <a:ext uri="{FF2B5EF4-FFF2-40B4-BE49-F238E27FC236}">
                  <a16:creationId xmlns:a16="http://schemas.microsoft.com/office/drawing/2014/main" id="{1BF93601-6493-2E2D-BE38-2E6BC02AC6E8}"/>
                </a:ext>
              </a:extLst>
            </p:cNvPr>
            <p:cNvSpPr/>
            <p:nvPr/>
          </p:nvSpPr>
          <p:spPr>
            <a:xfrm flipH="1">
              <a:off x="5634415" y="4345546"/>
              <a:ext cx="249768" cy="69435"/>
            </a:xfrm>
            <a:custGeom>
              <a:avLst/>
              <a:gdLst/>
              <a:ahLst/>
              <a:cxnLst/>
              <a:rect l="l" t="t" r="r" b="b"/>
              <a:pathLst>
                <a:path w="18198" h="5059" extrusionOk="0">
                  <a:moveTo>
                    <a:pt x="3911" y="1"/>
                  </a:moveTo>
                  <a:lnTo>
                    <a:pt x="3618" y="261"/>
                  </a:lnTo>
                  <a:lnTo>
                    <a:pt x="2817" y="975"/>
                  </a:lnTo>
                  <a:lnTo>
                    <a:pt x="1582" y="2113"/>
                  </a:lnTo>
                  <a:lnTo>
                    <a:pt x="835" y="2806"/>
                  </a:lnTo>
                  <a:lnTo>
                    <a:pt x="1" y="3586"/>
                  </a:lnTo>
                  <a:lnTo>
                    <a:pt x="510" y="3553"/>
                  </a:lnTo>
                  <a:lnTo>
                    <a:pt x="1106" y="3510"/>
                  </a:lnTo>
                  <a:lnTo>
                    <a:pt x="1896" y="3478"/>
                  </a:lnTo>
                  <a:lnTo>
                    <a:pt x="2860" y="3445"/>
                  </a:lnTo>
                  <a:lnTo>
                    <a:pt x="3954" y="3413"/>
                  </a:lnTo>
                  <a:lnTo>
                    <a:pt x="5178" y="3402"/>
                  </a:lnTo>
                  <a:lnTo>
                    <a:pt x="6489" y="3423"/>
                  </a:lnTo>
                  <a:lnTo>
                    <a:pt x="7171" y="3434"/>
                  </a:lnTo>
                  <a:lnTo>
                    <a:pt x="7865" y="3456"/>
                  </a:lnTo>
                  <a:lnTo>
                    <a:pt x="8569" y="3488"/>
                  </a:lnTo>
                  <a:lnTo>
                    <a:pt x="9283" y="3532"/>
                  </a:lnTo>
                  <a:lnTo>
                    <a:pt x="9998" y="3586"/>
                  </a:lnTo>
                  <a:lnTo>
                    <a:pt x="10713" y="3651"/>
                  </a:lnTo>
                  <a:lnTo>
                    <a:pt x="11428" y="3727"/>
                  </a:lnTo>
                  <a:lnTo>
                    <a:pt x="12132" y="3813"/>
                  </a:lnTo>
                  <a:lnTo>
                    <a:pt x="12836" y="3911"/>
                  </a:lnTo>
                  <a:lnTo>
                    <a:pt x="13519" y="4030"/>
                  </a:lnTo>
                  <a:lnTo>
                    <a:pt x="14190" y="4160"/>
                  </a:lnTo>
                  <a:lnTo>
                    <a:pt x="14840" y="4301"/>
                  </a:lnTo>
                  <a:lnTo>
                    <a:pt x="15468" y="4463"/>
                  </a:lnTo>
                  <a:lnTo>
                    <a:pt x="16075" y="4647"/>
                  </a:lnTo>
                  <a:lnTo>
                    <a:pt x="16357" y="4745"/>
                  </a:lnTo>
                  <a:lnTo>
                    <a:pt x="16649" y="4842"/>
                  </a:lnTo>
                  <a:lnTo>
                    <a:pt x="16920" y="4951"/>
                  </a:lnTo>
                  <a:lnTo>
                    <a:pt x="17191" y="5059"/>
                  </a:lnTo>
                  <a:lnTo>
                    <a:pt x="17407" y="4149"/>
                  </a:lnTo>
                  <a:lnTo>
                    <a:pt x="17602" y="3272"/>
                  </a:lnTo>
                  <a:lnTo>
                    <a:pt x="17775" y="2449"/>
                  </a:lnTo>
                  <a:lnTo>
                    <a:pt x="17916" y="1712"/>
                  </a:lnTo>
                  <a:lnTo>
                    <a:pt x="18122" y="618"/>
                  </a:lnTo>
                  <a:lnTo>
                    <a:pt x="18198" y="196"/>
                  </a:lnTo>
                  <a:lnTo>
                    <a:pt x="39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910;p45">
              <a:extLst>
                <a:ext uri="{FF2B5EF4-FFF2-40B4-BE49-F238E27FC236}">
                  <a16:creationId xmlns:a16="http://schemas.microsoft.com/office/drawing/2014/main" id="{12068FD2-9788-5F4C-7DE6-8010BCC22F42}"/>
                </a:ext>
              </a:extLst>
            </p:cNvPr>
            <p:cNvSpPr/>
            <p:nvPr/>
          </p:nvSpPr>
          <p:spPr>
            <a:xfrm flipH="1">
              <a:off x="5350308" y="3824188"/>
              <a:ext cx="387731" cy="497284"/>
            </a:xfrm>
            <a:custGeom>
              <a:avLst/>
              <a:gdLst/>
              <a:ahLst/>
              <a:cxnLst/>
              <a:rect l="l" t="t" r="r" b="b"/>
              <a:pathLst>
                <a:path w="28250" h="36232" extrusionOk="0">
                  <a:moveTo>
                    <a:pt x="0" y="0"/>
                  </a:moveTo>
                  <a:lnTo>
                    <a:pt x="304" y="9099"/>
                  </a:lnTo>
                  <a:lnTo>
                    <a:pt x="369" y="10940"/>
                  </a:lnTo>
                  <a:lnTo>
                    <a:pt x="12467" y="19248"/>
                  </a:lnTo>
                  <a:lnTo>
                    <a:pt x="20884" y="36232"/>
                  </a:lnTo>
                  <a:lnTo>
                    <a:pt x="22292" y="35506"/>
                  </a:lnTo>
                  <a:lnTo>
                    <a:pt x="28249" y="32430"/>
                  </a:lnTo>
                  <a:lnTo>
                    <a:pt x="19205" y="14352"/>
                  </a:lnTo>
                  <a:lnTo>
                    <a:pt x="19086" y="14125"/>
                  </a:lnTo>
                  <a:lnTo>
                    <a:pt x="18945" y="13897"/>
                  </a:lnTo>
                  <a:lnTo>
                    <a:pt x="18782" y="13659"/>
                  </a:lnTo>
                  <a:lnTo>
                    <a:pt x="18598" y="13421"/>
                  </a:lnTo>
                  <a:lnTo>
                    <a:pt x="18403" y="13171"/>
                  </a:lnTo>
                  <a:lnTo>
                    <a:pt x="18187" y="12922"/>
                  </a:lnTo>
                  <a:lnTo>
                    <a:pt x="17948" y="12662"/>
                  </a:lnTo>
                  <a:lnTo>
                    <a:pt x="17699" y="12392"/>
                  </a:lnTo>
                  <a:lnTo>
                    <a:pt x="17439" y="12121"/>
                  </a:lnTo>
                  <a:lnTo>
                    <a:pt x="17158" y="11850"/>
                  </a:lnTo>
                  <a:lnTo>
                    <a:pt x="16551" y="11298"/>
                  </a:lnTo>
                  <a:lnTo>
                    <a:pt x="15901" y="10723"/>
                  </a:lnTo>
                  <a:lnTo>
                    <a:pt x="15208" y="10139"/>
                  </a:lnTo>
                  <a:lnTo>
                    <a:pt x="14471" y="9554"/>
                  </a:lnTo>
                  <a:lnTo>
                    <a:pt x="13702" y="8958"/>
                  </a:lnTo>
                  <a:lnTo>
                    <a:pt x="12901" y="8362"/>
                  </a:lnTo>
                  <a:lnTo>
                    <a:pt x="12088" y="7766"/>
                  </a:lnTo>
                  <a:lnTo>
                    <a:pt x="11254" y="7171"/>
                  </a:lnTo>
                  <a:lnTo>
                    <a:pt x="10409" y="6586"/>
                  </a:lnTo>
                  <a:lnTo>
                    <a:pt x="9565" y="6001"/>
                  </a:lnTo>
                  <a:lnTo>
                    <a:pt x="8709" y="5427"/>
                  </a:lnTo>
                  <a:lnTo>
                    <a:pt x="7875" y="4874"/>
                  </a:lnTo>
                  <a:lnTo>
                    <a:pt x="7041" y="4333"/>
                  </a:lnTo>
                  <a:lnTo>
                    <a:pt x="5449" y="3315"/>
                  </a:lnTo>
                  <a:lnTo>
                    <a:pt x="3975" y="2394"/>
                  </a:lnTo>
                  <a:lnTo>
                    <a:pt x="2665" y="1592"/>
                  </a:lnTo>
                  <a:lnTo>
                    <a:pt x="1560" y="932"/>
                  </a:lnTo>
                  <a:lnTo>
                    <a:pt x="726" y="43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911;p45">
              <a:extLst>
                <a:ext uri="{FF2B5EF4-FFF2-40B4-BE49-F238E27FC236}">
                  <a16:creationId xmlns:a16="http://schemas.microsoft.com/office/drawing/2014/main" id="{537F6BBF-1B62-91DF-54DA-8567EDEDFE61}"/>
                </a:ext>
              </a:extLst>
            </p:cNvPr>
            <p:cNvSpPr/>
            <p:nvPr/>
          </p:nvSpPr>
          <p:spPr>
            <a:xfrm flipH="1">
              <a:off x="5432081" y="3949058"/>
              <a:ext cx="301799" cy="372414"/>
            </a:xfrm>
            <a:custGeom>
              <a:avLst/>
              <a:gdLst/>
              <a:ahLst/>
              <a:cxnLst/>
              <a:rect l="l" t="t" r="r" b="b"/>
              <a:pathLst>
                <a:path w="21989" h="27134" extrusionOk="0">
                  <a:moveTo>
                    <a:pt x="1" y="1"/>
                  </a:moveTo>
                  <a:lnTo>
                    <a:pt x="66" y="1842"/>
                  </a:lnTo>
                  <a:lnTo>
                    <a:pt x="12164" y="10150"/>
                  </a:lnTo>
                  <a:lnTo>
                    <a:pt x="20581" y="27134"/>
                  </a:lnTo>
                  <a:lnTo>
                    <a:pt x="21989" y="26408"/>
                  </a:lnTo>
                  <a:lnTo>
                    <a:pt x="19736" y="21870"/>
                  </a:lnTo>
                  <a:lnTo>
                    <a:pt x="17071" y="16486"/>
                  </a:lnTo>
                  <a:lnTo>
                    <a:pt x="15836" y="13995"/>
                  </a:lnTo>
                  <a:lnTo>
                    <a:pt x="14807" y="11883"/>
                  </a:lnTo>
                  <a:lnTo>
                    <a:pt x="14082" y="10377"/>
                  </a:lnTo>
                  <a:lnTo>
                    <a:pt x="13865" y="9912"/>
                  </a:lnTo>
                  <a:lnTo>
                    <a:pt x="13768" y="9673"/>
                  </a:lnTo>
                  <a:lnTo>
                    <a:pt x="13746" y="9641"/>
                  </a:lnTo>
                  <a:lnTo>
                    <a:pt x="13713" y="9587"/>
                  </a:lnTo>
                  <a:lnTo>
                    <a:pt x="13583" y="9457"/>
                  </a:lnTo>
                  <a:lnTo>
                    <a:pt x="13410" y="9283"/>
                  </a:lnTo>
                  <a:lnTo>
                    <a:pt x="13172" y="9088"/>
                  </a:lnTo>
                  <a:lnTo>
                    <a:pt x="12879" y="8850"/>
                  </a:lnTo>
                  <a:lnTo>
                    <a:pt x="12544" y="8590"/>
                  </a:lnTo>
                  <a:lnTo>
                    <a:pt x="11731" y="7994"/>
                  </a:lnTo>
                  <a:lnTo>
                    <a:pt x="10778" y="7312"/>
                  </a:lnTo>
                  <a:lnTo>
                    <a:pt x="9717" y="6565"/>
                  </a:lnTo>
                  <a:lnTo>
                    <a:pt x="8579" y="5763"/>
                  </a:lnTo>
                  <a:lnTo>
                    <a:pt x="7388" y="4951"/>
                  </a:lnTo>
                  <a:lnTo>
                    <a:pt x="4983" y="3326"/>
                  </a:lnTo>
                  <a:lnTo>
                    <a:pt x="2784" y="1853"/>
                  </a:ln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912;p45">
              <a:extLst>
                <a:ext uri="{FF2B5EF4-FFF2-40B4-BE49-F238E27FC236}">
                  <a16:creationId xmlns:a16="http://schemas.microsoft.com/office/drawing/2014/main" id="{E853CFD0-EA04-E80E-E724-A216F94050F0}"/>
                </a:ext>
              </a:extLst>
            </p:cNvPr>
            <p:cNvSpPr/>
            <p:nvPr/>
          </p:nvSpPr>
          <p:spPr>
            <a:xfrm flipH="1">
              <a:off x="5623998" y="3801583"/>
              <a:ext cx="362464" cy="582187"/>
            </a:xfrm>
            <a:custGeom>
              <a:avLst/>
              <a:gdLst/>
              <a:ahLst/>
              <a:cxnLst/>
              <a:rect l="l" t="t" r="r" b="b"/>
              <a:pathLst>
                <a:path w="26409" h="42418" extrusionOk="0">
                  <a:moveTo>
                    <a:pt x="12349" y="1"/>
                  </a:moveTo>
                  <a:lnTo>
                    <a:pt x="9554" y="109"/>
                  </a:lnTo>
                  <a:lnTo>
                    <a:pt x="7117" y="207"/>
                  </a:lnTo>
                  <a:lnTo>
                    <a:pt x="6976" y="228"/>
                  </a:lnTo>
                  <a:lnTo>
                    <a:pt x="6803" y="261"/>
                  </a:lnTo>
                  <a:lnTo>
                    <a:pt x="6565" y="326"/>
                  </a:lnTo>
                  <a:lnTo>
                    <a:pt x="6283" y="412"/>
                  </a:lnTo>
                  <a:lnTo>
                    <a:pt x="5958" y="521"/>
                  </a:lnTo>
                  <a:lnTo>
                    <a:pt x="5590" y="672"/>
                  </a:lnTo>
                  <a:lnTo>
                    <a:pt x="5200" y="856"/>
                  </a:lnTo>
                  <a:lnTo>
                    <a:pt x="4896" y="1019"/>
                  </a:lnTo>
                  <a:lnTo>
                    <a:pt x="4582" y="1214"/>
                  </a:lnTo>
                  <a:lnTo>
                    <a:pt x="4571" y="1214"/>
                  </a:lnTo>
                  <a:lnTo>
                    <a:pt x="4257" y="1431"/>
                  </a:lnTo>
                  <a:lnTo>
                    <a:pt x="3943" y="1658"/>
                  </a:lnTo>
                  <a:lnTo>
                    <a:pt x="3759" y="1799"/>
                  </a:lnTo>
                  <a:lnTo>
                    <a:pt x="3575" y="1950"/>
                  </a:lnTo>
                  <a:lnTo>
                    <a:pt x="3402" y="2113"/>
                  </a:lnTo>
                  <a:lnTo>
                    <a:pt x="3218" y="2286"/>
                  </a:lnTo>
                  <a:lnTo>
                    <a:pt x="3044" y="2460"/>
                  </a:lnTo>
                  <a:lnTo>
                    <a:pt x="2860" y="2654"/>
                  </a:lnTo>
                  <a:lnTo>
                    <a:pt x="2687" y="2849"/>
                  </a:lnTo>
                  <a:lnTo>
                    <a:pt x="2513" y="3066"/>
                  </a:lnTo>
                  <a:lnTo>
                    <a:pt x="2340" y="3283"/>
                  </a:lnTo>
                  <a:lnTo>
                    <a:pt x="2167" y="3510"/>
                  </a:lnTo>
                  <a:lnTo>
                    <a:pt x="2004" y="3759"/>
                  </a:lnTo>
                  <a:lnTo>
                    <a:pt x="1842" y="4008"/>
                  </a:lnTo>
                  <a:lnTo>
                    <a:pt x="1690" y="4279"/>
                  </a:lnTo>
                  <a:lnTo>
                    <a:pt x="1528" y="4561"/>
                  </a:lnTo>
                  <a:lnTo>
                    <a:pt x="1387" y="4842"/>
                  </a:lnTo>
                  <a:lnTo>
                    <a:pt x="1235" y="5146"/>
                  </a:lnTo>
                  <a:lnTo>
                    <a:pt x="1105" y="5460"/>
                  </a:lnTo>
                  <a:lnTo>
                    <a:pt x="975" y="5796"/>
                  </a:lnTo>
                  <a:lnTo>
                    <a:pt x="845" y="6131"/>
                  </a:lnTo>
                  <a:lnTo>
                    <a:pt x="726" y="6489"/>
                  </a:lnTo>
                  <a:lnTo>
                    <a:pt x="618" y="6857"/>
                  </a:lnTo>
                  <a:lnTo>
                    <a:pt x="520" y="7236"/>
                  </a:lnTo>
                  <a:lnTo>
                    <a:pt x="423" y="7637"/>
                  </a:lnTo>
                  <a:lnTo>
                    <a:pt x="336" y="8049"/>
                  </a:lnTo>
                  <a:lnTo>
                    <a:pt x="260" y="8471"/>
                  </a:lnTo>
                  <a:lnTo>
                    <a:pt x="185" y="8915"/>
                  </a:lnTo>
                  <a:lnTo>
                    <a:pt x="131" y="9370"/>
                  </a:lnTo>
                  <a:lnTo>
                    <a:pt x="87" y="9847"/>
                  </a:lnTo>
                  <a:lnTo>
                    <a:pt x="44" y="10334"/>
                  </a:lnTo>
                  <a:lnTo>
                    <a:pt x="22" y="10843"/>
                  </a:lnTo>
                  <a:lnTo>
                    <a:pt x="11" y="11363"/>
                  </a:lnTo>
                  <a:lnTo>
                    <a:pt x="1" y="11894"/>
                  </a:lnTo>
                  <a:lnTo>
                    <a:pt x="11" y="12934"/>
                  </a:lnTo>
                  <a:lnTo>
                    <a:pt x="33" y="14028"/>
                  </a:lnTo>
                  <a:lnTo>
                    <a:pt x="87" y="16313"/>
                  </a:lnTo>
                  <a:lnTo>
                    <a:pt x="174" y="18739"/>
                  </a:lnTo>
                  <a:lnTo>
                    <a:pt x="271" y="21231"/>
                  </a:lnTo>
                  <a:lnTo>
                    <a:pt x="390" y="23776"/>
                  </a:lnTo>
                  <a:lnTo>
                    <a:pt x="510" y="26311"/>
                  </a:lnTo>
                  <a:lnTo>
                    <a:pt x="650" y="28813"/>
                  </a:lnTo>
                  <a:lnTo>
                    <a:pt x="791" y="31217"/>
                  </a:lnTo>
                  <a:lnTo>
                    <a:pt x="1062" y="35615"/>
                  </a:lnTo>
                  <a:lnTo>
                    <a:pt x="1300" y="39179"/>
                  </a:lnTo>
                  <a:lnTo>
                    <a:pt x="1528" y="42417"/>
                  </a:lnTo>
                  <a:lnTo>
                    <a:pt x="10626" y="42092"/>
                  </a:lnTo>
                  <a:lnTo>
                    <a:pt x="11287" y="42071"/>
                  </a:lnTo>
                  <a:lnTo>
                    <a:pt x="26408" y="41518"/>
                  </a:lnTo>
                  <a:lnTo>
                    <a:pt x="23603" y="9413"/>
                  </a:lnTo>
                  <a:lnTo>
                    <a:pt x="23592" y="9327"/>
                  </a:lnTo>
                  <a:lnTo>
                    <a:pt x="23570" y="9099"/>
                  </a:lnTo>
                  <a:lnTo>
                    <a:pt x="23505" y="8742"/>
                  </a:lnTo>
                  <a:lnTo>
                    <a:pt x="23451" y="8525"/>
                  </a:lnTo>
                  <a:lnTo>
                    <a:pt x="23397" y="8276"/>
                  </a:lnTo>
                  <a:lnTo>
                    <a:pt x="23321" y="8005"/>
                  </a:lnTo>
                  <a:lnTo>
                    <a:pt x="23234" y="7713"/>
                  </a:lnTo>
                  <a:lnTo>
                    <a:pt x="23126" y="7399"/>
                  </a:lnTo>
                  <a:lnTo>
                    <a:pt x="22996" y="7074"/>
                  </a:lnTo>
                  <a:lnTo>
                    <a:pt x="22855" y="6727"/>
                  </a:lnTo>
                  <a:lnTo>
                    <a:pt x="22693" y="6370"/>
                  </a:lnTo>
                  <a:lnTo>
                    <a:pt x="22509" y="6001"/>
                  </a:lnTo>
                  <a:lnTo>
                    <a:pt x="22292" y="5633"/>
                  </a:lnTo>
                  <a:lnTo>
                    <a:pt x="22065" y="5254"/>
                  </a:lnTo>
                  <a:lnTo>
                    <a:pt x="21794" y="4864"/>
                  </a:lnTo>
                  <a:lnTo>
                    <a:pt x="21512" y="4485"/>
                  </a:lnTo>
                  <a:lnTo>
                    <a:pt x="21198" y="4106"/>
                  </a:lnTo>
                  <a:lnTo>
                    <a:pt x="21025" y="3911"/>
                  </a:lnTo>
                  <a:lnTo>
                    <a:pt x="20841" y="3716"/>
                  </a:lnTo>
                  <a:lnTo>
                    <a:pt x="20657" y="3532"/>
                  </a:lnTo>
                  <a:lnTo>
                    <a:pt x="20462" y="3348"/>
                  </a:lnTo>
                  <a:lnTo>
                    <a:pt x="20267" y="3164"/>
                  </a:lnTo>
                  <a:lnTo>
                    <a:pt x="20050" y="2979"/>
                  </a:lnTo>
                  <a:lnTo>
                    <a:pt x="19833" y="2795"/>
                  </a:lnTo>
                  <a:lnTo>
                    <a:pt x="19606" y="2622"/>
                  </a:lnTo>
                  <a:lnTo>
                    <a:pt x="19368" y="2449"/>
                  </a:lnTo>
                  <a:lnTo>
                    <a:pt x="19118" y="2275"/>
                  </a:lnTo>
                  <a:lnTo>
                    <a:pt x="18869" y="2102"/>
                  </a:lnTo>
                  <a:lnTo>
                    <a:pt x="18609" y="1940"/>
                  </a:lnTo>
                  <a:lnTo>
                    <a:pt x="18328" y="1777"/>
                  </a:lnTo>
                  <a:lnTo>
                    <a:pt x="18046" y="1625"/>
                  </a:lnTo>
                  <a:lnTo>
                    <a:pt x="17754" y="1474"/>
                  </a:lnTo>
                  <a:lnTo>
                    <a:pt x="17450" y="1333"/>
                  </a:lnTo>
                  <a:lnTo>
                    <a:pt x="17136" y="1192"/>
                  </a:lnTo>
                  <a:lnTo>
                    <a:pt x="16811" y="1051"/>
                  </a:lnTo>
                  <a:lnTo>
                    <a:pt x="16475" y="921"/>
                  </a:lnTo>
                  <a:lnTo>
                    <a:pt x="16129" y="802"/>
                  </a:lnTo>
                  <a:lnTo>
                    <a:pt x="15771" y="683"/>
                  </a:lnTo>
                  <a:lnTo>
                    <a:pt x="15403" y="575"/>
                  </a:lnTo>
                  <a:lnTo>
                    <a:pt x="15024" y="466"/>
                  </a:lnTo>
                  <a:lnTo>
                    <a:pt x="14623" y="369"/>
                  </a:lnTo>
                  <a:lnTo>
                    <a:pt x="14396" y="315"/>
                  </a:lnTo>
                  <a:lnTo>
                    <a:pt x="13703" y="185"/>
                  </a:lnTo>
                  <a:lnTo>
                    <a:pt x="13042" y="77"/>
                  </a:lnTo>
                  <a:lnTo>
                    <a:pt x="12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913;p45">
              <a:extLst>
                <a:ext uri="{FF2B5EF4-FFF2-40B4-BE49-F238E27FC236}">
                  <a16:creationId xmlns:a16="http://schemas.microsoft.com/office/drawing/2014/main" id="{0FEBC398-6381-170E-F916-90F045C831D8}"/>
                </a:ext>
              </a:extLst>
            </p:cNvPr>
            <p:cNvSpPr/>
            <p:nvPr/>
          </p:nvSpPr>
          <p:spPr>
            <a:xfrm flipH="1">
              <a:off x="5795711" y="3749401"/>
              <a:ext cx="103034" cy="71521"/>
            </a:xfrm>
            <a:custGeom>
              <a:avLst/>
              <a:gdLst/>
              <a:ahLst/>
              <a:cxnLst/>
              <a:rect l="l" t="t" r="r" b="b"/>
              <a:pathLst>
                <a:path w="7507" h="5211" extrusionOk="0">
                  <a:moveTo>
                    <a:pt x="7507" y="1"/>
                  </a:moveTo>
                  <a:lnTo>
                    <a:pt x="1008" y="1355"/>
                  </a:lnTo>
                  <a:lnTo>
                    <a:pt x="0" y="4723"/>
                  </a:lnTo>
                  <a:lnTo>
                    <a:pt x="5264" y="5211"/>
                  </a:lnTo>
                  <a:lnTo>
                    <a:pt x="7507"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914;p45">
              <a:extLst>
                <a:ext uri="{FF2B5EF4-FFF2-40B4-BE49-F238E27FC236}">
                  <a16:creationId xmlns:a16="http://schemas.microsoft.com/office/drawing/2014/main" id="{EB639339-1B9A-F61D-1492-2F97B66951B4}"/>
                </a:ext>
              </a:extLst>
            </p:cNvPr>
            <p:cNvSpPr/>
            <p:nvPr/>
          </p:nvSpPr>
          <p:spPr>
            <a:xfrm flipH="1">
              <a:off x="5760781" y="3608912"/>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915;p45">
              <a:extLst>
                <a:ext uri="{FF2B5EF4-FFF2-40B4-BE49-F238E27FC236}">
                  <a16:creationId xmlns:a16="http://schemas.microsoft.com/office/drawing/2014/main" id="{F49B3D60-2E6B-AD93-C6AD-706A07F11B74}"/>
                </a:ext>
              </a:extLst>
            </p:cNvPr>
            <p:cNvSpPr/>
            <p:nvPr/>
          </p:nvSpPr>
          <p:spPr>
            <a:xfrm flipH="1">
              <a:off x="5757803" y="3686815"/>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916;p45">
              <a:extLst>
                <a:ext uri="{FF2B5EF4-FFF2-40B4-BE49-F238E27FC236}">
                  <a16:creationId xmlns:a16="http://schemas.microsoft.com/office/drawing/2014/main" id="{039AF547-77CF-E961-F12D-93F2265CC04B}"/>
                </a:ext>
              </a:extLst>
            </p:cNvPr>
            <p:cNvSpPr/>
            <p:nvPr/>
          </p:nvSpPr>
          <p:spPr>
            <a:xfrm flipH="1">
              <a:off x="5894724" y="3637762"/>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917;p45">
              <a:extLst>
                <a:ext uri="{FF2B5EF4-FFF2-40B4-BE49-F238E27FC236}">
                  <a16:creationId xmlns:a16="http://schemas.microsoft.com/office/drawing/2014/main" id="{429FEE47-4735-C65D-BD91-213027ED63D1}"/>
                </a:ext>
              </a:extLst>
            </p:cNvPr>
            <p:cNvSpPr/>
            <p:nvPr/>
          </p:nvSpPr>
          <p:spPr>
            <a:xfrm flipH="1">
              <a:off x="5788876" y="3801583"/>
              <a:ext cx="134848" cy="68405"/>
            </a:xfrm>
            <a:custGeom>
              <a:avLst/>
              <a:gdLst/>
              <a:ahLst/>
              <a:cxnLst/>
              <a:rect l="l" t="t" r="r" b="b"/>
              <a:pathLst>
                <a:path w="9825" h="4984" extrusionOk="0">
                  <a:moveTo>
                    <a:pt x="7778" y="1"/>
                  </a:moveTo>
                  <a:lnTo>
                    <a:pt x="4983" y="109"/>
                  </a:lnTo>
                  <a:lnTo>
                    <a:pt x="2546" y="207"/>
                  </a:lnTo>
                  <a:lnTo>
                    <a:pt x="2405" y="228"/>
                  </a:lnTo>
                  <a:lnTo>
                    <a:pt x="2232" y="261"/>
                  </a:lnTo>
                  <a:lnTo>
                    <a:pt x="1994" y="326"/>
                  </a:lnTo>
                  <a:lnTo>
                    <a:pt x="1712" y="412"/>
                  </a:lnTo>
                  <a:lnTo>
                    <a:pt x="1387" y="521"/>
                  </a:lnTo>
                  <a:lnTo>
                    <a:pt x="1019" y="672"/>
                  </a:lnTo>
                  <a:lnTo>
                    <a:pt x="629" y="856"/>
                  </a:lnTo>
                  <a:lnTo>
                    <a:pt x="11" y="1214"/>
                  </a:lnTo>
                  <a:lnTo>
                    <a:pt x="0" y="1214"/>
                  </a:lnTo>
                  <a:lnTo>
                    <a:pt x="3272" y="4983"/>
                  </a:lnTo>
                  <a:lnTo>
                    <a:pt x="5124" y="1116"/>
                  </a:lnTo>
                  <a:lnTo>
                    <a:pt x="7301" y="4691"/>
                  </a:lnTo>
                  <a:lnTo>
                    <a:pt x="9825" y="315"/>
                  </a:lnTo>
                  <a:lnTo>
                    <a:pt x="9132" y="185"/>
                  </a:lnTo>
                  <a:lnTo>
                    <a:pt x="8471" y="77"/>
                  </a:lnTo>
                  <a:lnTo>
                    <a:pt x="7778" y="1"/>
                  </a:lnTo>
                  <a:close/>
                </a:path>
              </a:pathLst>
            </a:custGeom>
            <a:solidFill>
              <a:srgbClr val="D5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918;p45">
              <a:extLst>
                <a:ext uri="{FF2B5EF4-FFF2-40B4-BE49-F238E27FC236}">
                  <a16:creationId xmlns:a16="http://schemas.microsoft.com/office/drawing/2014/main" id="{D3D2C491-16D5-D6ED-83C5-74159888A4CC}"/>
                </a:ext>
              </a:extLst>
            </p:cNvPr>
            <p:cNvSpPr/>
            <p:nvPr/>
          </p:nvSpPr>
          <p:spPr>
            <a:xfrm flipH="1">
              <a:off x="5855319" y="3803079"/>
              <a:ext cx="59786" cy="55751"/>
            </a:xfrm>
            <a:custGeom>
              <a:avLst/>
              <a:gdLst/>
              <a:ahLst/>
              <a:cxnLst/>
              <a:rect l="l" t="t" r="r" b="b"/>
              <a:pathLst>
                <a:path w="4356" h="4062" extrusionOk="0">
                  <a:moveTo>
                    <a:pt x="4355" y="0"/>
                  </a:moveTo>
                  <a:lnTo>
                    <a:pt x="1918" y="98"/>
                  </a:lnTo>
                  <a:lnTo>
                    <a:pt x="1766" y="119"/>
                  </a:lnTo>
                  <a:lnTo>
                    <a:pt x="1593" y="152"/>
                  </a:lnTo>
                  <a:lnTo>
                    <a:pt x="1366" y="217"/>
                  </a:lnTo>
                  <a:lnTo>
                    <a:pt x="1084" y="293"/>
                  </a:lnTo>
                  <a:lnTo>
                    <a:pt x="759" y="412"/>
                  </a:lnTo>
                  <a:lnTo>
                    <a:pt x="391" y="563"/>
                  </a:lnTo>
                  <a:lnTo>
                    <a:pt x="1" y="747"/>
                  </a:lnTo>
                  <a:lnTo>
                    <a:pt x="2709" y="4062"/>
                  </a:lnTo>
                  <a:lnTo>
                    <a:pt x="435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919;p45">
              <a:extLst>
                <a:ext uri="{FF2B5EF4-FFF2-40B4-BE49-F238E27FC236}">
                  <a16:creationId xmlns:a16="http://schemas.microsoft.com/office/drawing/2014/main" id="{D17D0E4F-C26D-0D4E-4803-68E4C22C6A88}"/>
                </a:ext>
              </a:extLst>
            </p:cNvPr>
            <p:cNvSpPr/>
            <p:nvPr/>
          </p:nvSpPr>
          <p:spPr>
            <a:xfrm flipH="1">
              <a:off x="5798388" y="3801432"/>
              <a:ext cx="56945" cy="54584"/>
            </a:xfrm>
            <a:custGeom>
              <a:avLst/>
              <a:gdLst/>
              <a:ahLst/>
              <a:cxnLst/>
              <a:rect l="l" t="t" r="r" b="b"/>
              <a:pathLst>
                <a:path w="4149" h="3977" extrusionOk="0">
                  <a:moveTo>
                    <a:pt x="2795" y="1"/>
                  </a:moveTo>
                  <a:lnTo>
                    <a:pt x="0" y="120"/>
                  </a:lnTo>
                  <a:lnTo>
                    <a:pt x="2329" y="3976"/>
                  </a:lnTo>
                  <a:lnTo>
                    <a:pt x="4149" y="196"/>
                  </a:lnTo>
                  <a:lnTo>
                    <a:pt x="3488" y="88"/>
                  </a:lnTo>
                  <a:lnTo>
                    <a:pt x="279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920;p45">
              <a:extLst>
                <a:ext uri="{FF2B5EF4-FFF2-40B4-BE49-F238E27FC236}">
                  <a16:creationId xmlns:a16="http://schemas.microsoft.com/office/drawing/2014/main" id="{D5CE82ED-3378-FD41-7B0E-40CD5CD00729}"/>
                </a:ext>
              </a:extLst>
            </p:cNvPr>
            <p:cNvSpPr/>
            <p:nvPr/>
          </p:nvSpPr>
          <p:spPr>
            <a:xfrm flipH="1">
              <a:off x="5816972" y="3803079"/>
              <a:ext cx="54131" cy="362450"/>
            </a:xfrm>
            <a:custGeom>
              <a:avLst/>
              <a:gdLst/>
              <a:ahLst/>
              <a:cxnLst/>
              <a:rect l="l" t="t" r="r" b="b"/>
              <a:pathLst>
                <a:path w="3944" h="26408" extrusionOk="0">
                  <a:moveTo>
                    <a:pt x="1149" y="0"/>
                  </a:moveTo>
                  <a:lnTo>
                    <a:pt x="293" y="2101"/>
                  </a:lnTo>
                  <a:lnTo>
                    <a:pt x="900" y="2990"/>
                  </a:lnTo>
                  <a:lnTo>
                    <a:pt x="1" y="23645"/>
                  </a:lnTo>
                  <a:lnTo>
                    <a:pt x="2243" y="26408"/>
                  </a:lnTo>
                  <a:lnTo>
                    <a:pt x="3944" y="23104"/>
                  </a:lnTo>
                  <a:lnTo>
                    <a:pt x="1723" y="2892"/>
                  </a:lnTo>
                  <a:lnTo>
                    <a:pt x="2341" y="1971"/>
                  </a:lnTo>
                  <a:lnTo>
                    <a:pt x="11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921;p45">
              <a:extLst>
                <a:ext uri="{FF2B5EF4-FFF2-40B4-BE49-F238E27FC236}">
                  <a16:creationId xmlns:a16="http://schemas.microsoft.com/office/drawing/2014/main" id="{34106CFA-E2AB-3CB2-4BCE-763EDDE8FCBF}"/>
                </a:ext>
              </a:extLst>
            </p:cNvPr>
            <p:cNvSpPr/>
            <p:nvPr/>
          </p:nvSpPr>
          <p:spPr>
            <a:xfrm flipH="1">
              <a:off x="5729708" y="3516597"/>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922;p45">
              <a:extLst>
                <a:ext uri="{FF2B5EF4-FFF2-40B4-BE49-F238E27FC236}">
                  <a16:creationId xmlns:a16="http://schemas.microsoft.com/office/drawing/2014/main" id="{D1052273-0814-F3E0-3C08-D2129087E50F}"/>
                </a:ext>
              </a:extLst>
            </p:cNvPr>
            <p:cNvSpPr/>
            <p:nvPr/>
          </p:nvSpPr>
          <p:spPr>
            <a:xfrm flipH="1">
              <a:off x="6449392" y="3834743"/>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923;p45">
              <a:extLst>
                <a:ext uri="{FF2B5EF4-FFF2-40B4-BE49-F238E27FC236}">
                  <a16:creationId xmlns:a16="http://schemas.microsoft.com/office/drawing/2014/main" id="{219B97D4-1A0A-6D96-17E5-4E51FE5895A3}"/>
                </a:ext>
              </a:extLst>
            </p:cNvPr>
            <p:cNvSpPr/>
            <p:nvPr/>
          </p:nvSpPr>
          <p:spPr>
            <a:xfrm flipH="1">
              <a:off x="6473617" y="3839341"/>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924;p45">
              <a:extLst>
                <a:ext uri="{FF2B5EF4-FFF2-40B4-BE49-F238E27FC236}">
                  <a16:creationId xmlns:a16="http://schemas.microsoft.com/office/drawing/2014/main" id="{5AFC8DA3-2A59-E74E-81EB-80596407A563}"/>
                </a:ext>
              </a:extLst>
            </p:cNvPr>
            <p:cNvSpPr/>
            <p:nvPr/>
          </p:nvSpPr>
          <p:spPr>
            <a:xfrm flipH="1">
              <a:off x="6455335" y="3840233"/>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925;p45">
              <a:extLst>
                <a:ext uri="{FF2B5EF4-FFF2-40B4-BE49-F238E27FC236}">
                  <a16:creationId xmlns:a16="http://schemas.microsoft.com/office/drawing/2014/main" id="{E485ADCA-B11C-81E7-9088-2D2C68013C02}"/>
                </a:ext>
              </a:extLst>
            </p:cNvPr>
            <p:cNvSpPr/>
            <p:nvPr/>
          </p:nvSpPr>
          <p:spPr>
            <a:xfrm flipH="1">
              <a:off x="6493093" y="3840837"/>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926;p45">
              <a:extLst>
                <a:ext uri="{FF2B5EF4-FFF2-40B4-BE49-F238E27FC236}">
                  <a16:creationId xmlns:a16="http://schemas.microsoft.com/office/drawing/2014/main" id="{F539A839-FE22-7D35-5F7C-509D489FE767}"/>
                </a:ext>
              </a:extLst>
            </p:cNvPr>
            <p:cNvSpPr/>
            <p:nvPr/>
          </p:nvSpPr>
          <p:spPr>
            <a:xfrm flipH="1">
              <a:off x="6511827" y="3839794"/>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927;p45">
              <a:extLst>
                <a:ext uri="{FF2B5EF4-FFF2-40B4-BE49-F238E27FC236}">
                  <a16:creationId xmlns:a16="http://schemas.microsoft.com/office/drawing/2014/main" id="{52D2B2AD-FC3E-11A4-BE08-756DF35179CD}"/>
                </a:ext>
              </a:extLst>
            </p:cNvPr>
            <p:cNvSpPr/>
            <p:nvPr/>
          </p:nvSpPr>
          <p:spPr>
            <a:xfrm flipH="1">
              <a:off x="7671411" y="3277988"/>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928;p45">
              <a:extLst>
                <a:ext uri="{FF2B5EF4-FFF2-40B4-BE49-F238E27FC236}">
                  <a16:creationId xmlns:a16="http://schemas.microsoft.com/office/drawing/2014/main" id="{0E98B132-4CEC-441E-E306-E810A0664220}"/>
                </a:ext>
              </a:extLst>
            </p:cNvPr>
            <p:cNvSpPr/>
            <p:nvPr/>
          </p:nvSpPr>
          <p:spPr>
            <a:xfrm flipH="1">
              <a:off x="7663382" y="3261189"/>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929;p45">
              <a:extLst>
                <a:ext uri="{FF2B5EF4-FFF2-40B4-BE49-F238E27FC236}">
                  <a16:creationId xmlns:a16="http://schemas.microsoft.com/office/drawing/2014/main" id="{75FBE168-7B7E-1180-2B1A-C2AFDCD3F250}"/>
                </a:ext>
              </a:extLst>
            </p:cNvPr>
            <p:cNvSpPr/>
            <p:nvPr/>
          </p:nvSpPr>
          <p:spPr>
            <a:xfrm flipH="1">
              <a:off x="7710953" y="3283794"/>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930;p45">
              <a:extLst>
                <a:ext uri="{FF2B5EF4-FFF2-40B4-BE49-F238E27FC236}">
                  <a16:creationId xmlns:a16="http://schemas.microsoft.com/office/drawing/2014/main" id="{899C093F-87BC-A393-2622-1F942E40656A}"/>
                </a:ext>
              </a:extLst>
            </p:cNvPr>
            <p:cNvSpPr/>
            <p:nvPr/>
          </p:nvSpPr>
          <p:spPr>
            <a:xfrm flipH="1">
              <a:off x="7706643" y="3266103"/>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931;p45">
              <a:extLst>
                <a:ext uri="{FF2B5EF4-FFF2-40B4-BE49-F238E27FC236}">
                  <a16:creationId xmlns:a16="http://schemas.microsoft.com/office/drawing/2014/main" id="{67FA4978-FFB7-7877-CD3C-55C8A6971F52}"/>
                </a:ext>
              </a:extLst>
            </p:cNvPr>
            <p:cNvSpPr/>
            <p:nvPr/>
          </p:nvSpPr>
          <p:spPr>
            <a:xfrm flipH="1">
              <a:off x="7717651" y="3303407"/>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932;p45">
              <a:extLst>
                <a:ext uri="{FF2B5EF4-FFF2-40B4-BE49-F238E27FC236}">
                  <a16:creationId xmlns:a16="http://schemas.microsoft.com/office/drawing/2014/main" id="{56E581D3-40F7-DDA6-62DD-E5B84DE56814}"/>
                </a:ext>
              </a:extLst>
            </p:cNvPr>
            <p:cNvSpPr/>
            <p:nvPr/>
          </p:nvSpPr>
          <p:spPr>
            <a:xfrm flipH="1">
              <a:off x="7720327" y="3323487"/>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933;p45">
              <a:extLst>
                <a:ext uri="{FF2B5EF4-FFF2-40B4-BE49-F238E27FC236}">
                  <a16:creationId xmlns:a16="http://schemas.microsoft.com/office/drawing/2014/main" id="{96BE2225-16E8-5A2A-9BDA-FDB8A05F1663}"/>
                </a:ext>
              </a:extLst>
            </p:cNvPr>
            <p:cNvSpPr/>
            <p:nvPr/>
          </p:nvSpPr>
          <p:spPr>
            <a:xfrm flipH="1">
              <a:off x="7236495" y="4593667"/>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934;p45">
              <a:extLst>
                <a:ext uri="{FF2B5EF4-FFF2-40B4-BE49-F238E27FC236}">
                  <a16:creationId xmlns:a16="http://schemas.microsoft.com/office/drawing/2014/main" id="{694FB3E6-79E8-85C0-254D-E570E5098A96}"/>
                </a:ext>
              </a:extLst>
            </p:cNvPr>
            <p:cNvSpPr/>
            <p:nvPr/>
          </p:nvSpPr>
          <p:spPr>
            <a:xfrm flipH="1">
              <a:off x="6907429" y="4690268"/>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935;p45">
              <a:extLst>
                <a:ext uri="{FF2B5EF4-FFF2-40B4-BE49-F238E27FC236}">
                  <a16:creationId xmlns:a16="http://schemas.microsoft.com/office/drawing/2014/main" id="{A5F95445-3FEC-8F16-CBDF-D7603761A86F}"/>
                </a:ext>
              </a:extLst>
            </p:cNvPr>
            <p:cNvSpPr/>
            <p:nvPr/>
          </p:nvSpPr>
          <p:spPr>
            <a:xfrm flipH="1">
              <a:off x="6838290" y="3959620"/>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936;p45">
              <a:extLst>
                <a:ext uri="{FF2B5EF4-FFF2-40B4-BE49-F238E27FC236}">
                  <a16:creationId xmlns:a16="http://schemas.microsoft.com/office/drawing/2014/main" id="{4B135BCD-30C3-C25A-09EF-3041347C5A88}"/>
                </a:ext>
              </a:extLst>
            </p:cNvPr>
            <p:cNvSpPr/>
            <p:nvPr/>
          </p:nvSpPr>
          <p:spPr>
            <a:xfrm flipH="1">
              <a:off x="6934338" y="3929583"/>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937;p45">
              <a:extLst>
                <a:ext uri="{FF2B5EF4-FFF2-40B4-BE49-F238E27FC236}">
                  <a16:creationId xmlns:a16="http://schemas.microsoft.com/office/drawing/2014/main" id="{B0C5FA5F-5278-7F42-210A-193CF32FFAC5}"/>
                </a:ext>
              </a:extLst>
            </p:cNvPr>
            <p:cNvSpPr/>
            <p:nvPr/>
          </p:nvSpPr>
          <p:spPr>
            <a:xfrm flipH="1">
              <a:off x="6934338" y="3929583"/>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938;p45">
              <a:extLst>
                <a:ext uri="{FF2B5EF4-FFF2-40B4-BE49-F238E27FC236}">
                  <a16:creationId xmlns:a16="http://schemas.microsoft.com/office/drawing/2014/main" id="{33AD4F8B-FD2B-7FE1-F8E9-5F5C7630A790}"/>
                </a:ext>
              </a:extLst>
            </p:cNvPr>
            <p:cNvSpPr/>
            <p:nvPr/>
          </p:nvSpPr>
          <p:spPr>
            <a:xfrm flipH="1">
              <a:off x="7237454" y="3305342"/>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31" name="Google Shape;1939;p45">
              <a:extLst>
                <a:ext uri="{FF2B5EF4-FFF2-40B4-BE49-F238E27FC236}">
                  <a16:creationId xmlns:a16="http://schemas.microsoft.com/office/drawing/2014/main" id="{4D42A837-00F7-842B-AE3F-2AAD3BA8639F}"/>
                </a:ext>
              </a:extLst>
            </p:cNvPr>
            <p:cNvSpPr/>
            <p:nvPr/>
          </p:nvSpPr>
          <p:spPr>
            <a:xfrm flipH="1">
              <a:off x="7249944" y="3346970"/>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940;p45">
              <a:extLst>
                <a:ext uri="{FF2B5EF4-FFF2-40B4-BE49-F238E27FC236}">
                  <a16:creationId xmlns:a16="http://schemas.microsoft.com/office/drawing/2014/main" id="{4F9D11AF-9897-D81B-B8C6-F71B2FB7C757}"/>
                </a:ext>
              </a:extLst>
            </p:cNvPr>
            <p:cNvSpPr/>
            <p:nvPr/>
          </p:nvSpPr>
          <p:spPr>
            <a:xfrm flipH="1">
              <a:off x="6461127" y="3806648"/>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941;p45">
              <a:extLst>
                <a:ext uri="{FF2B5EF4-FFF2-40B4-BE49-F238E27FC236}">
                  <a16:creationId xmlns:a16="http://schemas.microsoft.com/office/drawing/2014/main" id="{5A8FD696-F456-346F-88D9-27AB1F336822}"/>
                </a:ext>
              </a:extLst>
            </p:cNvPr>
            <p:cNvSpPr/>
            <p:nvPr/>
          </p:nvSpPr>
          <p:spPr>
            <a:xfrm flipH="1">
              <a:off x="6466480" y="3779582"/>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942;p45">
              <a:extLst>
                <a:ext uri="{FF2B5EF4-FFF2-40B4-BE49-F238E27FC236}">
                  <a16:creationId xmlns:a16="http://schemas.microsoft.com/office/drawing/2014/main" id="{653AE4C1-C173-DD55-935C-CEA0538056DC}"/>
                </a:ext>
              </a:extLst>
            </p:cNvPr>
            <p:cNvSpPr/>
            <p:nvPr/>
          </p:nvSpPr>
          <p:spPr>
            <a:xfrm flipH="1">
              <a:off x="6540965" y="3430377"/>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35" name="Google Shape;1943;p45">
              <a:extLst>
                <a:ext uri="{FF2B5EF4-FFF2-40B4-BE49-F238E27FC236}">
                  <a16:creationId xmlns:a16="http://schemas.microsoft.com/office/drawing/2014/main" id="{486B2B8D-4FE8-EDF7-DF90-AB1590C1140F}"/>
                </a:ext>
              </a:extLst>
            </p:cNvPr>
            <p:cNvSpPr/>
            <p:nvPr/>
          </p:nvSpPr>
          <p:spPr>
            <a:xfrm flipH="1">
              <a:off x="6564902" y="3571154"/>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944;p45">
              <a:extLst>
                <a:ext uri="{FF2B5EF4-FFF2-40B4-BE49-F238E27FC236}">
                  <a16:creationId xmlns:a16="http://schemas.microsoft.com/office/drawing/2014/main" id="{E9DA2441-4C25-DAB0-2A62-0B462AC6955A}"/>
                </a:ext>
              </a:extLst>
            </p:cNvPr>
            <p:cNvSpPr/>
            <p:nvPr/>
          </p:nvSpPr>
          <p:spPr>
            <a:xfrm flipH="1">
              <a:off x="6923632" y="3385483"/>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37" name="Google Shape;1945;p45">
              <a:extLst>
                <a:ext uri="{FF2B5EF4-FFF2-40B4-BE49-F238E27FC236}">
                  <a16:creationId xmlns:a16="http://schemas.microsoft.com/office/drawing/2014/main" id="{EDE11A7F-A1D2-CFC7-A5D1-7F09581AFBDC}"/>
                </a:ext>
              </a:extLst>
            </p:cNvPr>
            <p:cNvSpPr/>
            <p:nvPr/>
          </p:nvSpPr>
          <p:spPr>
            <a:xfrm flipH="1">
              <a:off x="7122247" y="3311889"/>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946;p45">
              <a:extLst>
                <a:ext uri="{FF2B5EF4-FFF2-40B4-BE49-F238E27FC236}">
                  <a16:creationId xmlns:a16="http://schemas.microsoft.com/office/drawing/2014/main" id="{4E21C63E-855A-3045-753F-8667C2158633}"/>
                </a:ext>
              </a:extLst>
            </p:cNvPr>
            <p:cNvSpPr/>
            <p:nvPr/>
          </p:nvSpPr>
          <p:spPr>
            <a:xfrm flipH="1">
              <a:off x="7043602" y="3203366"/>
              <a:ext cx="158634" cy="179303"/>
            </a:xfrm>
            <a:custGeom>
              <a:avLst/>
              <a:gdLst/>
              <a:ahLst/>
              <a:cxnLst/>
              <a:rect l="l" t="t" r="r" b="b"/>
              <a:pathLst>
                <a:path w="11558" h="13064" extrusionOk="0">
                  <a:moveTo>
                    <a:pt x="1289" y="0"/>
                  </a:moveTo>
                  <a:lnTo>
                    <a:pt x="0" y="7550"/>
                  </a:lnTo>
                  <a:lnTo>
                    <a:pt x="1354" y="10810"/>
                  </a:lnTo>
                  <a:lnTo>
                    <a:pt x="8211" y="13063"/>
                  </a:lnTo>
                  <a:lnTo>
                    <a:pt x="11558" y="1755"/>
                  </a:lnTo>
                  <a:lnTo>
                    <a:pt x="1289"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947;p45">
              <a:extLst>
                <a:ext uri="{FF2B5EF4-FFF2-40B4-BE49-F238E27FC236}">
                  <a16:creationId xmlns:a16="http://schemas.microsoft.com/office/drawing/2014/main" id="{E1556917-6C04-40BF-F57E-76E89E53A01B}"/>
                </a:ext>
              </a:extLst>
            </p:cNvPr>
            <p:cNvSpPr/>
            <p:nvPr/>
          </p:nvSpPr>
          <p:spPr>
            <a:xfrm flipH="1">
              <a:off x="7165810" y="3245886"/>
              <a:ext cx="49369" cy="61104"/>
            </a:xfrm>
            <a:custGeom>
              <a:avLst/>
              <a:gdLst/>
              <a:ahLst/>
              <a:cxnLst/>
              <a:rect l="l" t="t" r="r" b="b"/>
              <a:pathLst>
                <a:path w="3597" h="4452" extrusionOk="0">
                  <a:moveTo>
                    <a:pt x="1517" y="0"/>
                  </a:moveTo>
                  <a:lnTo>
                    <a:pt x="1420" y="11"/>
                  </a:lnTo>
                  <a:lnTo>
                    <a:pt x="1322" y="33"/>
                  </a:lnTo>
                  <a:lnTo>
                    <a:pt x="1225" y="54"/>
                  </a:lnTo>
                  <a:lnTo>
                    <a:pt x="1127" y="87"/>
                  </a:lnTo>
                  <a:lnTo>
                    <a:pt x="1019" y="130"/>
                  </a:lnTo>
                  <a:lnTo>
                    <a:pt x="911" y="173"/>
                  </a:lnTo>
                  <a:lnTo>
                    <a:pt x="694" y="303"/>
                  </a:lnTo>
                  <a:lnTo>
                    <a:pt x="542" y="401"/>
                  </a:lnTo>
                  <a:lnTo>
                    <a:pt x="412" y="520"/>
                  </a:lnTo>
                  <a:lnTo>
                    <a:pt x="304" y="650"/>
                  </a:lnTo>
                  <a:lnTo>
                    <a:pt x="218" y="780"/>
                  </a:lnTo>
                  <a:lnTo>
                    <a:pt x="142" y="921"/>
                  </a:lnTo>
                  <a:lnTo>
                    <a:pt x="88" y="1072"/>
                  </a:lnTo>
                  <a:lnTo>
                    <a:pt x="44" y="1224"/>
                  </a:lnTo>
                  <a:lnTo>
                    <a:pt x="12" y="1387"/>
                  </a:lnTo>
                  <a:lnTo>
                    <a:pt x="1" y="1560"/>
                  </a:lnTo>
                  <a:lnTo>
                    <a:pt x="1" y="1722"/>
                  </a:lnTo>
                  <a:lnTo>
                    <a:pt x="12" y="1896"/>
                  </a:lnTo>
                  <a:lnTo>
                    <a:pt x="23" y="2069"/>
                  </a:lnTo>
                  <a:lnTo>
                    <a:pt x="55" y="2253"/>
                  </a:lnTo>
                  <a:lnTo>
                    <a:pt x="88" y="2426"/>
                  </a:lnTo>
                  <a:lnTo>
                    <a:pt x="131" y="2600"/>
                  </a:lnTo>
                  <a:lnTo>
                    <a:pt x="185" y="2762"/>
                  </a:lnTo>
                  <a:lnTo>
                    <a:pt x="293" y="3098"/>
                  </a:lnTo>
                  <a:lnTo>
                    <a:pt x="412" y="3412"/>
                  </a:lnTo>
                  <a:lnTo>
                    <a:pt x="542" y="3694"/>
                  </a:lnTo>
                  <a:lnTo>
                    <a:pt x="662" y="3943"/>
                  </a:lnTo>
                  <a:lnTo>
                    <a:pt x="857" y="4311"/>
                  </a:lnTo>
                  <a:lnTo>
                    <a:pt x="943" y="4452"/>
                  </a:lnTo>
                  <a:lnTo>
                    <a:pt x="3597" y="3380"/>
                  </a:lnTo>
                  <a:lnTo>
                    <a:pt x="3575" y="3185"/>
                  </a:lnTo>
                  <a:lnTo>
                    <a:pt x="3543" y="2968"/>
                  </a:lnTo>
                  <a:lnTo>
                    <a:pt x="3489" y="2686"/>
                  </a:lnTo>
                  <a:lnTo>
                    <a:pt x="3413" y="2361"/>
                  </a:lnTo>
                  <a:lnTo>
                    <a:pt x="3315" y="2015"/>
                  </a:lnTo>
                  <a:lnTo>
                    <a:pt x="3196" y="1647"/>
                  </a:lnTo>
                  <a:lnTo>
                    <a:pt x="3131" y="1462"/>
                  </a:lnTo>
                  <a:lnTo>
                    <a:pt x="3055" y="1278"/>
                  </a:lnTo>
                  <a:lnTo>
                    <a:pt x="2969" y="1105"/>
                  </a:lnTo>
                  <a:lnTo>
                    <a:pt x="2882" y="932"/>
                  </a:lnTo>
                  <a:lnTo>
                    <a:pt x="2785" y="769"/>
                  </a:lnTo>
                  <a:lnTo>
                    <a:pt x="2676" y="618"/>
                  </a:lnTo>
                  <a:lnTo>
                    <a:pt x="2568" y="477"/>
                  </a:lnTo>
                  <a:lnTo>
                    <a:pt x="2438" y="347"/>
                  </a:lnTo>
                  <a:lnTo>
                    <a:pt x="2308" y="238"/>
                  </a:lnTo>
                  <a:lnTo>
                    <a:pt x="2167" y="152"/>
                  </a:lnTo>
                  <a:lnTo>
                    <a:pt x="2026" y="76"/>
                  </a:lnTo>
                  <a:lnTo>
                    <a:pt x="1864" y="22"/>
                  </a:lnTo>
                  <a:lnTo>
                    <a:pt x="1777" y="11"/>
                  </a:lnTo>
                  <a:lnTo>
                    <a:pt x="169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948;p45">
              <a:extLst>
                <a:ext uri="{FF2B5EF4-FFF2-40B4-BE49-F238E27FC236}">
                  <a16:creationId xmlns:a16="http://schemas.microsoft.com/office/drawing/2014/main" id="{019A5979-9427-3558-62F8-F1A7C0B8BD24}"/>
                </a:ext>
              </a:extLst>
            </p:cNvPr>
            <p:cNvSpPr/>
            <p:nvPr/>
          </p:nvSpPr>
          <p:spPr>
            <a:xfrm flipH="1">
              <a:off x="7051631" y="3255548"/>
              <a:ext cx="35836" cy="76874"/>
            </a:xfrm>
            <a:custGeom>
              <a:avLst/>
              <a:gdLst/>
              <a:ahLst/>
              <a:cxnLst/>
              <a:rect l="l" t="t" r="r" b="b"/>
              <a:pathLst>
                <a:path w="2611" h="5601" extrusionOk="0">
                  <a:moveTo>
                    <a:pt x="2611" y="0"/>
                  </a:moveTo>
                  <a:lnTo>
                    <a:pt x="1538" y="856"/>
                  </a:lnTo>
                  <a:lnTo>
                    <a:pt x="0" y="5167"/>
                  </a:lnTo>
                  <a:lnTo>
                    <a:pt x="2492" y="5600"/>
                  </a:lnTo>
                  <a:lnTo>
                    <a:pt x="2546" y="2838"/>
                  </a:lnTo>
                  <a:lnTo>
                    <a:pt x="2578" y="921"/>
                  </a:lnTo>
                  <a:lnTo>
                    <a:pt x="2600" y="271"/>
                  </a:lnTo>
                  <a:lnTo>
                    <a:pt x="261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949;p45">
              <a:extLst>
                <a:ext uri="{FF2B5EF4-FFF2-40B4-BE49-F238E27FC236}">
                  <a16:creationId xmlns:a16="http://schemas.microsoft.com/office/drawing/2014/main" id="{013522F9-1939-1482-0280-A5C35E609815}"/>
                </a:ext>
              </a:extLst>
            </p:cNvPr>
            <p:cNvSpPr/>
            <p:nvPr/>
          </p:nvSpPr>
          <p:spPr>
            <a:xfrm flipH="1">
              <a:off x="7013119" y="3157277"/>
              <a:ext cx="200412" cy="105861"/>
            </a:xfrm>
            <a:custGeom>
              <a:avLst/>
              <a:gdLst/>
              <a:ahLst/>
              <a:cxnLst/>
              <a:rect l="l" t="t" r="r" b="b"/>
              <a:pathLst>
                <a:path w="14602" h="7713" extrusionOk="0">
                  <a:moveTo>
                    <a:pt x="10236" y="1"/>
                  </a:moveTo>
                  <a:lnTo>
                    <a:pt x="9911" y="11"/>
                  </a:lnTo>
                  <a:lnTo>
                    <a:pt x="9564" y="22"/>
                  </a:lnTo>
                  <a:lnTo>
                    <a:pt x="9207" y="44"/>
                  </a:lnTo>
                  <a:lnTo>
                    <a:pt x="8839" y="76"/>
                  </a:lnTo>
                  <a:lnTo>
                    <a:pt x="8449" y="130"/>
                  </a:lnTo>
                  <a:lnTo>
                    <a:pt x="8048" y="185"/>
                  </a:lnTo>
                  <a:lnTo>
                    <a:pt x="7636" y="250"/>
                  </a:lnTo>
                  <a:lnTo>
                    <a:pt x="7203" y="325"/>
                  </a:lnTo>
                  <a:lnTo>
                    <a:pt x="6748" y="423"/>
                  </a:lnTo>
                  <a:lnTo>
                    <a:pt x="6282" y="520"/>
                  </a:lnTo>
                  <a:lnTo>
                    <a:pt x="5806" y="640"/>
                  </a:lnTo>
                  <a:lnTo>
                    <a:pt x="5297" y="770"/>
                  </a:lnTo>
                  <a:lnTo>
                    <a:pt x="4788" y="910"/>
                  </a:lnTo>
                  <a:lnTo>
                    <a:pt x="4246" y="1062"/>
                  </a:lnTo>
                  <a:lnTo>
                    <a:pt x="3694" y="1235"/>
                  </a:lnTo>
                  <a:lnTo>
                    <a:pt x="3130" y="1419"/>
                  </a:lnTo>
                  <a:lnTo>
                    <a:pt x="2535" y="1614"/>
                  </a:lnTo>
                  <a:lnTo>
                    <a:pt x="1928" y="1831"/>
                  </a:lnTo>
                  <a:lnTo>
                    <a:pt x="1311" y="2059"/>
                  </a:lnTo>
                  <a:lnTo>
                    <a:pt x="661" y="2297"/>
                  </a:lnTo>
                  <a:lnTo>
                    <a:pt x="0" y="2557"/>
                  </a:lnTo>
                  <a:lnTo>
                    <a:pt x="574" y="6759"/>
                  </a:lnTo>
                  <a:lnTo>
                    <a:pt x="650" y="6727"/>
                  </a:lnTo>
                  <a:lnTo>
                    <a:pt x="877" y="6684"/>
                  </a:lnTo>
                  <a:lnTo>
                    <a:pt x="1029" y="6662"/>
                  </a:lnTo>
                  <a:lnTo>
                    <a:pt x="1192" y="6640"/>
                  </a:lnTo>
                  <a:lnTo>
                    <a:pt x="1376" y="6629"/>
                  </a:lnTo>
                  <a:lnTo>
                    <a:pt x="1571" y="6640"/>
                  </a:lnTo>
                  <a:lnTo>
                    <a:pt x="1776" y="6662"/>
                  </a:lnTo>
                  <a:lnTo>
                    <a:pt x="1971" y="6716"/>
                  </a:lnTo>
                  <a:lnTo>
                    <a:pt x="2069" y="6749"/>
                  </a:lnTo>
                  <a:lnTo>
                    <a:pt x="2166" y="6792"/>
                  </a:lnTo>
                  <a:lnTo>
                    <a:pt x="2264" y="6835"/>
                  </a:lnTo>
                  <a:lnTo>
                    <a:pt x="2361" y="6900"/>
                  </a:lnTo>
                  <a:lnTo>
                    <a:pt x="2448" y="6965"/>
                  </a:lnTo>
                  <a:lnTo>
                    <a:pt x="2535" y="7030"/>
                  </a:lnTo>
                  <a:lnTo>
                    <a:pt x="2610" y="7117"/>
                  </a:lnTo>
                  <a:lnTo>
                    <a:pt x="2686" y="7214"/>
                  </a:lnTo>
                  <a:lnTo>
                    <a:pt x="2762" y="7323"/>
                  </a:lnTo>
                  <a:lnTo>
                    <a:pt x="2816" y="7442"/>
                  </a:lnTo>
                  <a:lnTo>
                    <a:pt x="2881" y="7572"/>
                  </a:lnTo>
                  <a:lnTo>
                    <a:pt x="2925" y="7713"/>
                  </a:lnTo>
                  <a:lnTo>
                    <a:pt x="3455" y="4604"/>
                  </a:lnTo>
                  <a:lnTo>
                    <a:pt x="3878" y="4680"/>
                  </a:lnTo>
                  <a:lnTo>
                    <a:pt x="5015" y="4875"/>
                  </a:lnTo>
                  <a:lnTo>
                    <a:pt x="5784" y="4994"/>
                  </a:lnTo>
                  <a:lnTo>
                    <a:pt x="6640" y="5113"/>
                  </a:lnTo>
                  <a:lnTo>
                    <a:pt x="7561" y="5232"/>
                  </a:lnTo>
                  <a:lnTo>
                    <a:pt x="8525" y="5340"/>
                  </a:lnTo>
                  <a:lnTo>
                    <a:pt x="9001" y="5384"/>
                  </a:lnTo>
                  <a:lnTo>
                    <a:pt x="9489" y="5416"/>
                  </a:lnTo>
                  <a:lnTo>
                    <a:pt x="9976" y="5449"/>
                  </a:lnTo>
                  <a:lnTo>
                    <a:pt x="10442" y="5470"/>
                  </a:lnTo>
                  <a:lnTo>
                    <a:pt x="10908" y="5481"/>
                  </a:lnTo>
                  <a:lnTo>
                    <a:pt x="11774" y="5481"/>
                  </a:lnTo>
                  <a:lnTo>
                    <a:pt x="12186" y="5449"/>
                  </a:lnTo>
                  <a:lnTo>
                    <a:pt x="12565" y="5416"/>
                  </a:lnTo>
                  <a:lnTo>
                    <a:pt x="12911" y="5373"/>
                  </a:lnTo>
                  <a:lnTo>
                    <a:pt x="13236" y="5297"/>
                  </a:lnTo>
                  <a:lnTo>
                    <a:pt x="13377" y="5265"/>
                  </a:lnTo>
                  <a:lnTo>
                    <a:pt x="13518" y="5221"/>
                  </a:lnTo>
                  <a:lnTo>
                    <a:pt x="13648" y="5167"/>
                  </a:lnTo>
                  <a:lnTo>
                    <a:pt x="13756" y="5124"/>
                  </a:lnTo>
                  <a:lnTo>
                    <a:pt x="13865" y="5059"/>
                  </a:lnTo>
                  <a:lnTo>
                    <a:pt x="13962" y="4994"/>
                  </a:lnTo>
                  <a:lnTo>
                    <a:pt x="14049" y="4929"/>
                  </a:lnTo>
                  <a:lnTo>
                    <a:pt x="14114" y="4864"/>
                  </a:lnTo>
                  <a:lnTo>
                    <a:pt x="14179" y="4777"/>
                  </a:lnTo>
                  <a:lnTo>
                    <a:pt x="14222" y="4701"/>
                  </a:lnTo>
                  <a:lnTo>
                    <a:pt x="14330" y="4441"/>
                  </a:lnTo>
                  <a:lnTo>
                    <a:pt x="14428" y="4171"/>
                  </a:lnTo>
                  <a:lnTo>
                    <a:pt x="14504" y="3900"/>
                  </a:lnTo>
                  <a:lnTo>
                    <a:pt x="14558" y="3607"/>
                  </a:lnTo>
                  <a:lnTo>
                    <a:pt x="14590" y="3315"/>
                  </a:lnTo>
                  <a:lnTo>
                    <a:pt x="14601" y="3023"/>
                  </a:lnTo>
                  <a:lnTo>
                    <a:pt x="14601" y="2882"/>
                  </a:lnTo>
                  <a:lnTo>
                    <a:pt x="14590" y="2730"/>
                  </a:lnTo>
                  <a:lnTo>
                    <a:pt x="14569" y="2589"/>
                  </a:lnTo>
                  <a:lnTo>
                    <a:pt x="14547" y="2448"/>
                  </a:lnTo>
                  <a:lnTo>
                    <a:pt x="14514" y="2297"/>
                  </a:lnTo>
                  <a:lnTo>
                    <a:pt x="14471" y="2156"/>
                  </a:lnTo>
                  <a:lnTo>
                    <a:pt x="14417" y="2015"/>
                  </a:lnTo>
                  <a:lnTo>
                    <a:pt x="14363" y="1885"/>
                  </a:lnTo>
                  <a:lnTo>
                    <a:pt x="14298" y="1744"/>
                  </a:lnTo>
                  <a:lnTo>
                    <a:pt x="14222" y="1614"/>
                  </a:lnTo>
                  <a:lnTo>
                    <a:pt x="14146" y="1484"/>
                  </a:lnTo>
                  <a:lnTo>
                    <a:pt x="14049" y="1354"/>
                  </a:lnTo>
                  <a:lnTo>
                    <a:pt x="13951" y="1235"/>
                  </a:lnTo>
                  <a:lnTo>
                    <a:pt x="13843" y="1116"/>
                  </a:lnTo>
                  <a:lnTo>
                    <a:pt x="13724" y="997"/>
                  </a:lnTo>
                  <a:lnTo>
                    <a:pt x="13594" y="889"/>
                  </a:lnTo>
                  <a:lnTo>
                    <a:pt x="13453" y="791"/>
                  </a:lnTo>
                  <a:lnTo>
                    <a:pt x="13301" y="683"/>
                  </a:lnTo>
                  <a:lnTo>
                    <a:pt x="13139" y="596"/>
                  </a:lnTo>
                  <a:lnTo>
                    <a:pt x="12966" y="510"/>
                  </a:lnTo>
                  <a:lnTo>
                    <a:pt x="12771" y="423"/>
                  </a:lnTo>
                  <a:lnTo>
                    <a:pt x="12576" y="347"/>
                  </a:lnTo>
                  <a:lnTo>
                    <a:pt x="12370" y="282"/>
                  </a:lnTo>
                  <a:lnTo>
                    <a:pt x="12153" y="217"/>
                  </a:lnTo>
                  <a:lnTo>
                    <a:pt x="11915" y="163"/>
                  </a:lnTo>
                  <a:lnTo>
                    <a:pt x="11666" y="109"/>
                  </a:lnTo>
                  <a:lnTo>
                    <a:pt x="11406" y="76"/>
                  </a:lnTo>
                  <a:lnTo>
                    <a:pt x="11135" y="44"/>
                  </a:lnTo>
                  <a:lnTo>
                    <a:pt x="10853" y="22"/>
                  </a:lnTo>
                  <a:lnTo>
                    <a:pt x="10550" y="11"/>
                  </a:lnTo>
                  <a:lnTo>
                    <a:pt x="10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950;p45">
              <a:extLst>
                <a:ext uri="{FF2B5EF4-FFF2-40B4-BE49-F238E27FC236}">
                  <a16:creationId xmlns:a16="http://schemas.microsoft.com/office/drawing/2014/main" id="{C52B1BC4-2C97-F92A-40B5-4C0ECD4631CE}"/>
                </a:ext>
              </a:extLst>
            </p:cNvPr>
            <p:cNvSpPr/>
            <p:nvPr/>
          </p:nvSpPr>
          <p:spPr>
            <a:xfrm flipH="1">
              <a:off x="7103814" y="3385483"/>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951;p45">
              <a:extLst>
                <a:ext uri="{FF2B5EF4-FFF2-40B4-BE49-F238E27FC236}">
                  <a16:creationId xmlns:a16="http://schemas.microsoft.com/office/drawing/2014/main" id="{8A17BBB2-B724-30CD-F5E6-903AA5E670D3}"/>
                </a:ext>
              </a:extLst>
            </p:cNvPr>
            <p:cNvSpPr/>
            <p:nvPr/>
          </p:nvSpPr>
          <p:spPr>
            <a:xfrm flipH="1">
              <a:off x="7145579" y="3398261"/>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952;p45">
              <a:extLst>
                <a:ext uri="{FF2B5EF4-FFF2-40B4-BE49-F238E27FC236}">
                  <a16:creationId xmlns:a16="http://schemas.microsoft.com/office/drawing/2014/main" id="{B43EF9D7-AD67-4A46-EC2D-76C0287690B3}"/>
                </a:ext>
              </a:extLst>
            </p:cNvPr>
            <p:cNvSpPr/>
            <p:nvPr/>
          </p:nvSpPr>
          <p:spPr>
            <a:xfrm flipH="1">
              <a:off x="7056092" y="3387857"/>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953;p45">
              <a:extLst>
                <a:ext uri="{FF2B5EF4-FFF2-40B4-BE49-F238E27FC236}">
                  <a16:creationId xmlns:a16="http://schemas.microsoft.com/office/drawing/2014/main" id="{9556D63F-4465-8488-BE59-4CFEC05C257A}"/>
                </a:ext>
              </a:extLst>
            </p:cNvPr>
            <p:cNvSpPr/>
            <p:nvPr/>
          </p:nvSpPr>
          <p:spPr>
            <a:xfrm flipH="1">
              <a:off x="7103814" y="3385483"/>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954;p45">
              <a:extLst>
                <a:ext uri="{FF2B5EF4-FFF2-40B4-BE49-F238E27FC236}">
                  <a16:creationId xmlns:a16="http://schemas.microsoft.com/office/drawing/2014/main" id="{BB63ED60-92C7-FED2-91F0-58FCB292EE43}"/>
                </a:ext>
              </a:extLst>
            </p:cNvPr>
            <p:cNvSpPr/>
            <p:nvPr/>
          </p:nvSpPr>
          <p:spPr>
            <a:xfrm flipH="1">
              <a:off x="7160745" y="3387267"/>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955;p45">
              <a:extLst>
                <a:ext uri="{FF2B5EF4-FFF2-40B4-BE49-F238E27FC236}">
                  <a16:creationId xmlns:a16="http://schemas.microsoft.com/office/drawing/2014/main" id="{B65A8E5A-D824-DD25-AAA0-83CEBAEA2B3B}"/>
                </a:ext>
              </a:extLst>
            </p:cNvPr>
            <p:cNvSpPr/>
            <p:nvPr/>
          </p:nvSpPr>
          <p:spPr>
            <a:xfrm flipH="1">
              <a:off x="7103814" y="3385483"/>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956;p45">
              <a:extLst>
                <a:ext uri="{FF2B5EF4-FFF2-40B4-BE49-F238E27FC236}">
                  <a16:creationId xmlns:a16="http://schemas.microsoft.com/office/drawing/2014/main" id="{E5F1DD2A-ACD7-C848-D70C-1308141C426A}"/>
                </a:ext>
              </a:extLst>
            </p:cNvPr>
            <p:cNvSpPr/>
            <p:nvPr/>
          </p:nvSpPr>
          <p:spPr>
            <a:xfrm flipH="1">
              <a:off x="7130564" y="3387267"/>
              <a:ext cx="42685" cy="279345"/>
            </a:xfrm>
            <a:custGeom>
              <a:avLst/>
              <a:gdLst/>
              <a:ahLst/>
              <a:cxnLst/>
              <a:rect l="l" t="t" r="r" b="b"/>
              <a:pathLst>
                <a:path w="3110" h="20353" extrusionOk="0">
                  <a:moveTo>
                    <a:pt x="910" y="0"/>
                  </a:moveTo>
                  <a:lnTo>
                    <a:pt x="87" y="2112"/>
                  </a:lnTo>
                  <a:lnTo>
                    <a:pt x="694" y="3000"/>
                  </a:lnTo>
                  <a:lnTo>
                    <a:pt x="0" y="13128"/>
                  </a:lnTo>
                  <a:lnTo>
                    <a:pt x="2015" y="20353"/>
                  </a:lnTo>
                  <a:lnTo>
                    <a:pt x="3109" y="13063"/>
                  </a:lnTo>
                  <a:lnTo>
                    <a:pt x="1517" y="2892"/>
                  </a:lnTo>
                  <a:lnTo>
                    <a:pt x="2134" y="1971"/>
                  </a:lnTo>
                  <a:lnTo>
                    <a:pt x="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957;p45">
              <a:extLst>
                <a:ext uri="{FF2B5EF4-FFF2-40B4-BE49-F238E27FC236}">
                  <a16:creationId xmlns:a16="http://schemas.microsoft.com/office/drawing/2014/main" id="{F38A0AC8-6E77-78D1-A356-B04C6C651AE0}"/>
                </a:ext>
              </a:extLst>
            </p:cNvPr>
            <p:cNvSpPr/>
            <p:nvPr/>
          </p:nvSpPr>
          <p:spPr>
            <a:xfrm flipH="1">
              <a:off x="7131017" y="3638942"/>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958;p45">
              <a:extLst>
                <a:ext uri="{FF2B5EF4-FFF2-40B4-BE49-F238E27FC236}">
                  <a16:creationId xmlns:a16="http://schemas.microsoft.com/office/drawing/2014/main" id="{5343ECB9-D4A8-9F2E-8C19-A96EA80C6DAB}"/>
                </a:ext>
              </a:extLst>
            </p:cNvPr>
            <p:cNvSpPr/>
            <p:nvPr/>
          </p:nvSpPr>
          <p:spPr>
            <a:xfrm flipH="1">
              <a:off x="7117196" y="3704808"/>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959;p45">
              <a:extLst>
                <a:ext uri="{FF2B5EF4-FFF2-40B4-BE49-F238E27FC236}">
                  <a16:creationId xmlns:a16="http://schemas.microsoft.com/office/drawing/2014/main" id="{EA70B77A-1AF8-354C-9D71-FB66FAB0FCF6}"/>
                </a:ext>
              </a:extLst>
            </p:cNvPr>
            <p:cNvSpPr/>
            <p:nvPr/>
          </p:nvSpPr>
          <p:spPr>
            <a:xfrm flipH="1">
              <a:off x="7114657" y="3757279"/>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960;p45">
              <a:extLst>
                <a:ext uri="{FF2B5EF4-FFF2-40B4-BE49-F238E27FC236}">
                  <a16:creationId xmlns:a16="http://schemas.microsoft.com/office/drawing/2014/main" id="{DB0E698F-3D38-0B8B-28EC-AD7B2EB25A57}"/>
                </a:ext>
              </a:extLst>
            </p:cNvPr>
            <p:cNvSpPr/>
            <p:nvPr/>
          </p:nvSpPr>
          <p:spPr>
            <a:xfrm flipH="1">
              <a:off x="7112872" y="3813771"/>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961;p45">
              <a:extLst>
                <a:ext uri="{FF2B5EF4-FFF2-40B4-BE49-F238E27FC236}">
                  <a16:creationId xmlns:a16="http://schemas.microsoft.com/office/drawing/2014/main" id="{10DD33FC-84C8-063E-BAD7-DF13CF5F889E}"/>
                </a:ext>
              </a:extLst>
            </p:cNvPr>
            <p:cNvSpPr/>
            <p:nvPr/>
          </p:nvSpPr>
          <p:spPr>
            <a:xfrm flipH="1">
              <a:off x="6971203" y="3861054"/>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962;p45">
              <a:extLst>
                <a:ext uri="{FF2B5EF4-FFF2-40B4-BE49-F238E27FC236}">
                  <a16:creationId xmlns:a16="http://schemas.microsoft.com/office/drawing/2014/main" id="{4CE687F8-5761-4156-8F77-254F9398B601}"/>
                </a:ext>
              </a:extLst>
            </p:cNvPr>
            <p:cNvSpPr/>
            <p:nvPr/>
          </p:nvSpPr>
          <p:spPr>
            <a:xfrm flipH="1">
              <a:off x="7192121" y="3877400"/>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963;p45">
              <a:extLst>
                <a:ext uri="{FF2B5EF4-FFF2-40B4-BE49-F238E27FC236}">
                  <a16:creationId xmlns:a16="http://schemas.microsoft.com/office/drawing/2014/main" id="{A68B9008-B022-0E57-0438-26FA1BBE683A}"/>
                </a:ext>
              </a:extLst>
            </p:cNvPr>
            <p:cNvSpPr/>
            <p:nvPr/>
          </p:nvSpPr>
          <p:spPr>
            <a:xfrm flipH="1">
              <a:off x="5752220" y="4220299"/>
              <a:ext cx="3921919"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901;p45">
              <a:extLst>
                <a:ext uri="{FF2B5EF4-FFF2-40B4-BE49-F238E27FC236}">
                  <a16:creationId xmlns:a16="http://schemas.microsoft.com/office/drawing/2014/main" id="{24FAFD75-6374-D44C-0DB8-43B817BF3130}"/>
                </a:ext>
              </a:extLst>
            </p:cNvPr>
            <p:cNvSpPr/>
            <p:nvPr/>
          </p:nvSpPr>
          <p:spPr>
            <a:xfrm flipH="1">
              <a:off x="7673631" y="3245584"/>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902;p45">
              <a:extLst>
                <a:ext uri="{FF2B5EF4-FFF2-40B4-BE49-F238E27FC236}">
                  <a16:creationId xmlns:a16="http://schemas.microsoft.com/office/drawing/2014/main" id="{DBBFE6ED-3DE7-5AEB-03BE-7C52C79643A4}"/>
                </a:ext>
              </a:extLst>
            </p:cNvPr>
            <p:cNvSpPr/>
            <p:nvPr/>
          </p:nvSpPr>
          <p:spPr>
            <a:xfrm flipH="1">
              <a:off x="7755693" y="3248109"/>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922;p45">
              <a:extLst>
                <a:ext uri="{FF2B5EF4-FFF2-40B4-BE49-F238E27FC236}">
                  <a16:creationId xmlns:a16="http://schemas.microsoft.com/office/drawing/2014/main" id="{042156BD-11E4-0CB8-914B-FA241D176F45}"/>
                </a:ext>
              </a:extLst>
            </p:cNvPr>
            <p:cNvSpPr/>
            <p:nvPr/>
          </p:nvSpPr>
          <p:spPr>
            <a:xfrm flipH="1">
              <a:off x="7724482" y="3289737"/>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923;p45">
              <a:extLst>
                <a:ext uri="{FF2B5EF4-FFF2-40B4-BE49-F238E27FC236}">
                  <a16:creationId xmlns:a16="http://schemas.microsoft.com/office/drawing/2014/main" id="{451E8F7E-31EF-8F92-F9A5-63A608BC36B2}"/>
                </a:ext>
              </a:extLst>
            </p:cNvPr>
            <p:cNvSpPr/>
            <p:nvPr/>
          </p:nvSpPr>
          <p:spPr>
            <a:xfrm flipH="1">
              <a:off x="7748707" y="3294335"/>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924;p45">
              <a:extLst>
                <a:ext uri="{FF2B5EF4-FFF2-40B4-BE49-F238E27FC236}">
                  <a16:creationId xmlns:a16="http://schemas.microsoft.com/office/drawing/2014/main" id="{3C45152D-F11A-E028-463B-3B8C5223872D}"/>
                </a:ext>
              </a:extLst>
            </p:cNvPr>
            <p:cNvSpPr/>
            <p:nvPr/>
          </p:nvSpPr>
          <p:spPr>
            <a:xfrm flipH="1">
              <a:off x="7730425" y="3295227"/>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925;p45">
              <a:extLst>
                <a:ext uri="{FF2B5EF4-FFF2-40B4-BE49-F238E27FC236}">
                  <a16:creationId xmlns:a16="http://schemas.microsoft.com/office/drawing/2014/main" id="{206F1DFC-5734-250B-C6A7-F59156792808}"/>
                </a:ext>
              </a:extLst>
            </p:cNvPr>
            <p:cNvSpPr/>
            <p:nvPr/>
          </p:nvSpPr>
          <p:spPr>
            <a:xfrm flipH="1">
              <a:off x="7768183" y="3295831"/>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926;p45">
              <a:extLst>
                <a:ext uri="{FF2B5EF4-FFF2-40B4-BE49-F238E27FC236}">
                  <a16:creationId xmlns:a16="http://schemas.microsoft.com/office/drawing/2014/main" id="{B92BD118-B507-6B5B-126C-E30414CA4A4D}"/>
                </a:ext>
              </a:extLst>
            </p:cNvPr>
            <p:cNvSpPr/>
            <p:nvPr/>
          </p:nvSpPr>
          <p:spPr>
            <a:xfrm flipH="1">
              <a:off x="7786917" y="3294788"/>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927;p45">
              <a:extLst>
                <a:ext uri="{FF2B5EF4-FFF2-40B4-BE49-F238E27FC236}">
                  <a16:creationId xmlns:a16="http://schemas.microsoft.com/office/drawing/2014/main" id="{F150A61C-F83D-275F-E52F-414332003302}"/>
                </a:ext>
              </a:extLst>
            </p:cNvPr>
            <p:cNvSpPr/>
            <p:nvPr/>
          </p:nvSpPr>
          <p:spPr>
            <a:xfrm flipH="1">
              <a:off x="8946501" y="2732982"/>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928;p45">
              <a:extLst>
                <a:ext uri="{FF2B5EF4-FFF2-40B4-BE49-F238E27FC236}">
                  <a16:creationId xmlns:a16="http://schemas.microsoft.com/office/drawing/2014/main" id="{45A35EB2-E8EB-AEBE-5349-7628843D05F9}"/>
                </a:ext>
              </a:extLst>
            </p:cNvPr>
            <p:cNvSpPr/>
            <p:nvPr/>
          </p:nvSpPr>
          <p:spPr>
            <a:xfrm flipH="1">
              <a:off x="8938472" y="2716183"/>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929;p45">
              <a:extLst>
                <a:ext uri="{FF2B5EF4-FFF2-40B4-BE49-F238E27FC236}">
                  <a16:creationId xmlns:a16="http://schemas.microsoft.com/office/drawing/2014/main" id="{54689D40-13AC-AFED-9BFC-908478430425}"/>
                </a:ext>
              </a:extLst>
            </p:cNvPr>
            <p:cNvSpPr/>
            <p:nvPr/>
          </p:nvSpPr>
          <p:spPr>
            <a:xfrm flipH="1">
              <a:off x="8986043" y="2738788"/>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930;p45">
              <a:extLst>
                <a:ext uri="{FF2B5EF4-FFF2-40B4-BE49-F238E27FC236}">
                  <a16:creationId xmlns:a16="http://schemas.microsoft.com/office/drawing/2014/main" id="{84F2362B-64C2-943D-0B20-E064BB40604A}"/>
                </a:ext>
              </a:extLst>
            </p:cNvPr>
            <p:cNvSpPr/>
            <p:nvPr/>
          </p:nvSpPr>
          <p:spPr>
            <a:xfrm flipH="1">
              <a:off x="8981733" y="2721097"/>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931;p45">
              <a:extLst>
                <a:ext uri="{FF2B5EF4-FFF2-40B4-BE49-F238E27FC236}">
                  <a16:creationId xmlns:a16="http://schemas.microsoft.com/office/drawing/2014/main" id="{A12C434B-D55E-FA7E-179D-ACBEE71D71BF}"/>
                </a:ext>
              </a:extLst>
            </p:cNvPr>
            <p:cNvSpPr/>
            <p:nvPr/>
          </p:nvSpPr>
          <p:spPr>
            <a:xfrm flipH="1">
              <a:off x="8992741" y="2758401"/>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932;p45">
              <a:extLst>
                <a:ext uri="{FF2B5EF4-FFF2-40B4-BE49-F238E27FC236}">
                  <a16:creationId xmlns:a16="http://schemas.microsoft.com/office/drawing/2014/main" id="{5624F810-89F8-BAA1-072D-CB540DD89803}"/>
                </a:ext>
              </a:extLst>
            </p:cNvPr>
            <p:cNvSpPr/>
            <p:nvPr/>
          </p:nvSpPr>
          <p:spPr>
            <a:xfrm flipH="1">
              <a:off x="8995417" y="2778481"/>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933;p45">
              <a:extLst>
                <a:ext uri="{FF2B5EF4-FFF2-40B4-BE49-F238E27FC236}">
                  <a16:creationId xmlns:a16="http://schemas.microsoft.com/office/drawing/2014/main" id="{030E528C-8C97-78E5-45A9-9B57A9D23916}"/>
                </a:ext>
              </a:extLst>
            </p:cNvPr>
            <p:cNvSpPr/>
            <p:nvPr/>
          </p:nvSpPr>
          <p:spPr>
            <a:xfrm flipH="1">
              <a:off x="8503925" y="4039451"/>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934;p45">
              <a:extLst>
                <a:ext uri="{FF2B5EF4-FFF2-40B4-BE49-F238E27FC236}">
                  <a16:creationId xmlns:a16="http://schemas.microsoft.com/office/drawing/2014/main" id="{2442769F-9007-9E45-B48B-EA7E27EB8C75}"/>
                </a:ext>
              </a:extLst>
            </p:cNvPr>
            <p:cNvSpPr/>
            <p:nvPr/>
          </p:nvSpPr>
          <p:spPr>
            <a:xfrm flipH="1">
              <a:off x="8182815" y="4132205"/>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935;p45">
              <a:extLst>
                <a:ext uri="{FF2B5EF4-FFF2-40B4-BE49-F238E27FC236}">
                  <a16:creationId xmlns:a16="http://schemas.microsoft.com/office/drawing/2014/main" id="{814BE469-8533-4C50-5CDB-BC726AF2858F}"/>
                </a:ext>
              </a:extLst>
            </p:cNvPr>
            <p:cNvSpPr/>
            <p:nvPr/>
          </p:nvSpPr>
          <p:spPr>
            <a:xfrm flipH="1">
              <a:off x="8113380" y="3397368"/>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936;p45">
              <a:extLst>
                <a:ext uri="{FF2B5EF4-FFF2-40B4-BE49-F238E27FC236}">
                  <a16:creationId xmlns:a16="http://schemas.microsoft.com/office/drawing/2014/main" id="{9B07C6AA-2D3E-95C7-AC47-15C12B07B6BE}"/>
                </a:ext>
              </a:extLst>
            </p:cNvPr>
            <p:cNvSpPr/>
            <p:nvPr/>
          </p:nvSpPr>
          <p:spPr>
            <a:xfrm flipH="1">
              <a:off x="8209428" y="3384577"/>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937;p45">
              <a:extLst>
                <a:ext uri="{FF2B5EF4-FFF2-40B4-BE49-F238E27FC236}">
                  <a16:creationId xmlns:a16="http://schemas.microsoft.com/office/drawing/2014/main" id="{8AFB9103-36F2-71A4-3B03-DB9D4A91D61D}"/>
                </a:ext>
              </a:extLst>
            </p:cNvPr>
            <p:cNvSpPr/>
            <p:nvPr/>
          </p:nvSpPr>
          <p:spPr>
            <a:xfrm flipH="1">
              <a:off x="8209428" y="3384577"/>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938;p45">
              <a:extLst>
                <a:ext uri="{FF2B5EF4-FFF2-40B4-BE49-F238E27FC236}">
                  <a16:creationId xmlns:a16="http://schemas.microsoft.com/office/drawing/2014/main" id="{6BE32106-4834-27E2-7C37-34AEA7B4CBAF}"/>
                </a:ext>
              </a:extLst>
            </p:cNvPr>
            <p:cNvSpPr/>
            <p:nvPr/>
          </p:nvSpPr>
          <p:spPr>
            <a:xfrm flipH="1">
              <a:off x="8512544" y="2760336"/>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939;p45">
              <a:extLst>
                <a:ext uri="{FF2B5EF4-FFF2-40B4-BE49-F238E27FC236}">
                  <a16:creationId xmlns:a16="http://schemas.microsoft.com/office/drawing/2014/main" id="{5E0083C2-8068-8307-CB7D-248FBEE48920}"/>
                </a:ext>
              </a:extLst>
            </p:cNvPr>
            <p:cNvSpPr/>
            <p:nvPr/>
          </p:nvSpPr>
          <p:spPr>
            <a:xfrm flipH="1">
              <a:off x="8525034" y="2801964"/>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940;p45">
              <a:extLst>
                <a:ext uri="{FF2B5EF4-FFF2-40B4-BE49-F238E27FC236}">
                  <a16:creationId xmlns:a16="http://schemas.microsoft.com/office/drawing/2014/main" id="{A4F50D1C-BDB6-FD8F-DD69-64AC41A6350D}"/>
                </a:ext>
              </a:extLst>
            </p:cNvPr>
            <p:cNvSpPr/>
            <p:nvPr/>
          </p:nvSpPr>
          <p:spPr>
            <a:xfrm flipH="1">
              <a:off x="7736217" y="3261642"/>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941;p45">
              <a:extLst>
                <a:ext uri="{FF2B5EF4-FFF2-40B4-BE49-F238E27FC236}">
                  <a16:creationId xmlns:a16="http://schemas.microsoft.com/office/drawing/2014/main" id="{2058194A-D48C-E94E-6328-6BD0F82D9BA2}"/>
                </a:ext>
              </a:extLst>
            </p:cNvPr>
            <p:cNvSpPr/>
            <p:nvPr/>
          </p:nvSpPr>
          <p:spPr>
            <a:xfrm flipH="1">
              <a:off x="7741570" y="3234576"/>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942;p45">
              <a:extLst>
                <a:ext uri="{FF2B5EF4-FFF2-40B4-BE49-F238E27FC236}">
                  <a16:creationId xmlns:a16="http://schemas.microsoft.com/office/drawing/2014/main" id="{3BB1FC06-DBB6-620B-5121-F8148FC42F5C}"/>
                </a:ext>
              </a:extLst>
            </p:cNvPr>
            <p:cNvSpPr/>
            <p:nvPr/>
          </p:nvSpPr>
          <p:spPr>
            <a:xfrm flipH="1">
              <a:off x="7816055" y="2885371"/>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943;p45">
              <a:extLst>
                <a:ext uri="{FF2B5EF4-FFF2-40B4-BE49-F238E27FC236}">
                  <a16:creationId xmlns:a16="http://schemas.microsoft.com/office/drawing/2014/main" id="{58DD3A84-28DC-AED3-C1B9-7A6965FF0529}"/>
                </a:ext>
              </a:extLst>
            </p:cNvPr>
            <p:cNvSpPr/>
            <p:nvPr/>
          </p:nvSpPr>
          <p:spPr>
            <a:xfrm flipH="1">
              <a:off x="7839992" y="3026148"/>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944;p45">
              <a:extLst>
                <a:ext uri="{FF2B5EF4-FFF2-40B4-BE49-F238E27FC236}">
                  <a16:creationId xmlns:a16="http://schemas.microsoft.com/office/drawing/2014/main" id="{1F864224-DA3E-4571-8B43-0F4B06658E15}"/>
                </a:ext>
              </a:extLst>
            </p:cNvPr>
            <p:cNvSpPr/>
            <p:nvPr/>
          </p:nvSpPr>
          <p:spPr>
            <a:xfrm flipH="1">
              <a:off x="8198722" y="2840477"/>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945;p45">
              <a:extLst>
                <a:ext uri="{FF2B5EF4-FFF2-40B4-BE49-F238E27FC236}">
                  <a16:creationId xmlns:a16="http://schemas.microsoft.com/office/drawing/2014/main" id="{00CD4BBD-B536-1AFA-3BBD-92FC5CF13EAE}"/>
                </a:ext>
              </a:extLst>
            </p:cNvPr>
            <p:cNvSpPr/>
            <p:nvPr/>
          </p:nvSpPr>
          <p:spPr>
            <a:xfrm flipH="1">
              <a:off x="8397337" y="2766883"/>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950;p45">
              <a:extLst>
                <a:ext uri="{FF2B5EF4-FFF2-40B4-BE49-F238E27FC236}">
                  <a16:creationId xmlns:a16="http://schemas.microsoft.com/office/drawing/2014/main" id="{249E8813-0812-CB13-4D4C-4D011EB27141}"/>
                </a:ext>
              </a:extLst>
            </p:cNvPr>
            <p:cNvSpPr/>
            <p:nvPr/>
          </p:nvSpPr>
          <p:spPr>
            <a:xfrm flipH="1">
              <a:off x="8378904" y="2840477"/>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951;p45">
              <a:extLst>
                <a:ext uri="{FF2B5EF4-FFF2-40B4-BE49-F238E27FC236}">
                  <a16:creationId xmlns:a16="http://schemas.microsoft.com/office/drawing/2014/main" id="{0520C1EB-B132-4DC3-3C6D-0DC2FECDB20A}"/>
                </a:ext>
              </a:extLst>
            </p:cNvPr>
            <p:cNvSpPr/>
            <p:nvPr/>
          </p:nvSpPr>
          <p:spPr>
            <a:xfrm flipH="1">
              <a:off x="8420669" y="2853255"/>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952;p45">
              <a:extLst>
                <a:ext uri="{FF2B5EF4-FFF2-40B4-BE49-F238E27FC236}">
                  <a16:creationId xmlns:a16="http://schemas.microsoft.com/office/drawing/2014/main" id="{64A23E2A-7C00-ABE3-03FF-4686200A5395}"/>
                </a:ext>
              </a:extLst>
            </p:cNvPr>
            <p:cNvSpPr/>
            <p:nvPr/>
          </p:nvSpPr>
          <p:spPr>
            <a:xfrm flipH="1">
              <a:off x="8331182" y="2842851"/>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953;p45">
              <a:extLst>
                <a:ext uri="{FF2B5EF4-FFF2-40B4-BE49-F238E27FC236}">
                  <a16:creationId xmlns:a16="http://schemas.microsoft.com/office/drawing/2014/main" id="{94D7E83E-57B6-D02B-3E61-AE49088FC216}"/>
                </a:ext>
              </a:extLst>
            </p:cNvPr>
            <p:cNvSpPr/>
            <p:nvPr/>
          </p:nvSpPr>
          <p:spPr>
            <a:xfrm flipH="1">
              <a:off x="8378904" y="2840477"/>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954;p45">
              <a:extLst>
                <a:ext uri="{FF2B5EF4-FFF2-40B4-BE49-F238E27FC236}">
                  <a16:creationId xmlns:a16="http://schemas.microsoft.com/office/drawing/2014/main" id="{15CF87F8-677D-0483-C3B3-3C262241A274}"/>
                </a:ext>
              </a:extLst>
            </p:cNvPr>
            <p:cNvSpPr/>
            <p:nvPr/>
          </p:nvSpPr>
          <p:spPr>
            <a:xfrm flipH="1">
              <a:off x="8435835" y="2842261"/>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955;p45">
              <a:extLst>
                <a:ext uri="{FF2B5EF4-FFF2-40B4-BE49-F238E27FC236}">
                  <a16:creationId xmlns:a16="http://schemas.microsoft.com/office/drawing/2014/main" id="{36FDC31C-6CB6-3519-78DC-7E9ED36F2F14}"/>
                </a:ext>
              </a:extLst>
            </p:cNvPr>
            <p:cNvSpPr/>
            <p:nvPr/>
          </p:nvSpPr>
          <p:spPr>
            <a:xfrm flipH="1">
              <a:off x="8378904" y="2840477"/>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957;p45">
              <a:extLst>
                <a:ext uri="{FF2B5EF4-FFF2-40B4-BE49-F238E27FC236}">
                  <a16:creationId xmlns:a16="http://schemas.microsoft.com/office/drawing/2014/main" id="{A6B51C9E-F327-3421-0D70-21CE706C14EF}"/>
                </a:ext>
              </a:extLst>
            </p:cNvPr>
            <p:cNvSpPr/>
            <p:nvPr/>
          </p:nvSpPr>
          <p:spPr>
            <a:xfrm flipH="1">
              <a:off x="8406107" y="3093936"/>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958;p45">
              <a:extLst>
                <a:ext uri="{FF2B5EF4-FFF2-40B4-BE49-F238E27FC236}">
                  <a16:creationId xmlns:a16="http://schemas.microsoft.com/office/drawing/2014/main" id="{C080B8D3-F72F-FE64-8EF3-770AA96959DD}"/>
                </a:ext>
              </a:extLst>
            </p:cNvPr>
            <p:cNvSpPr/>
            <p:nvPr/>
          </p:nvSpPr>
          <p:spPr>
            <a:xfrm flipH="1">
              <a:off x="8392286" y="3159802"/>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959;p45">
              <a:extLst>
                <a:ext uri="{FF2B5EF4-FFF2-40B4-BE49-F238E27FC236}">
                  <a16:creationId xmlns:a16="http://schemas.microsoft.com/office/drawing/2014/main" id="{A0F4FF13-298B-617D-EF1D-994B8C25B8E5}"/>
                </a:ext>
              </a:extLst>
            </p:cNvPr>
            <p:cNvSpPr/>
            <p:nvPr/>
          </p:nvSpPr>
          <p:spPr>
            <a:xfrm flipH="1">
              <a:off x="8389747" y="3212273"/>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960;p45">
              <a:extLst>
                <a:ext uri="{FF2B5EF4-FFF2-40B4-BE49-F238E27FC236}">
                  <a16:creationId xmlns:a16="http://schemas.microsoft.com/office/drawing/2014/main" id="{49FEA6F8-C851-366C-1541-B85511F1A452}"/>
                </a:ext>
              </a:extLst>
            </p:cNvPr>
            <p:cNvSpPr/>
            <p:nvPr/>
          </p:nvSpPr>
          <p:spPr>
            <a:xfrm flipH="1">
              <a:off x="8387962" y="3268765"/>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961;p45">
              <a:extLst>
                <a:ext uri="{FF2B5EF4-FFF2-40B4-BE49-F238E27FC236}">
                  <a16:creationId xmlns:a16="http://schemas.microsoft.com/office/drawing/2014/main" id="{B7CF56E7-2CE9-DB17-784A-10832DDB80B8}"/>
                </a:ext>
              </a:extLst>
            </p:cNvPr>
            <p:cNvSpPr/>
            <p:nvPr/>
          </p:nvSpPr>
          <p:spPr>
            <a:xfrm flipH="1">
              <a:off x="8246293" y="3316048"/>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962;p45">
              <a:extLst>
                <a:ext uri="{FF2B5EF4-FFF2-40B4-BE49-F238E27FC236}">
                  <a16:creationId xmlns:a16="http://schemas.microsoft.com/office/drawing/2014/main" id="{EDE61451-007F-9520-F89D-4108BFF95FC6}"/>
                </a:ext>
              </a:extLst>
            </p:cNvPr>
            <p:cNvSpPr/>
            <p:nvPr/>
          </p:nvSpPr>
          <p:spPr>
            <a:xfrm flipH="1">
              <a:off x="8467211" y="3332394"/>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roup 1738">
              <a:extLst>
                <a:ext uri="{FF2B5EF4-FFF2-40B4-BE49-F238E27FC236}">
                  <a16:creationId xmlns:a16="http://schemas.microsoft.com/office/drawing/2014/main" id="{CAD81A23-BDDA-4426-2282-24B05750117D}"/>
                </a:ext>
              </a:extLst>
            </p:cNvPr>
            <p:cNvGrpSpPr/>
            <p:nvPr/>
          </p:nvGrpSpPr>
          <p:grpSpPr>
            <a:xfrm>
              <a:off x="8297644" y="2556860"/>
              <a:ext cx="204270" cy="263891"/>
              <a:chOff x="7875679" y="2487952"/>
              <a:chExt cx="204270" cy="263891"/>
            </a:xfrm>
          </p:grpSpPr>
          <p:sp>
            <p:nvSpPr>
              <p:cNvPr id="1735" name="Google Shape;1914;p45">
                <a:extLst>
                  <a:ext uri="{FF2B5EF4-FFF2-40B4-BE49-F238E27FC236}">
                    <a16:creationId xmlns:a16="http://schemas.microsoft.com/office/drawing/2014/main" id="{7C641AF7-99D2-2DF1-6D00-07C6BC712494}"/>
                  </a:ext>
                </a:extLst>
              </p:cNvPr>
              <p:cNvSpPr/>
              <p:nvPr/>
            </p:nvSpPr>
            <p:spPr>
              <a:xfrm flipH="1">
                <a:off x="7906752" y="2580267"/>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915;p45">
                <a:extLst>
                  <a:ext uri="{FF2B5EF4-FFF2-40B4-BE49-F238E27FC236}">
                    <a16:creationId xmlns:a16="http://schemas.microsoft.com/office/drawing/2014/main" id="{F15698F2-2AD3-4BE4-D56C-95E3C463926C}"/>
                  </a:ext>
                </a:extLst>
              </p:cNvPr>
              <p:cNvSpPr/>
              <p:nvPr/>
            </p:nvSpPr>
            <p:spPr>
              <a:xfrm flipH="1">
                <a:off x="7903774" y="2658170"/>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916;p45">
                <a:extLst>
                  <a:ext uri="{FF2B5EF4-FFF2-40B4-BE49-F238E27FC236}">
                    <a16:creationId xmlns:a16="http://schemas.microsoft.com/office/drawing/2014/main" id="{FC5F5E3F-DA7E-29FA-E9D3-C1B54822F3F5}"/>
                  </a:ext>
                </a:extLst>
              </p:cNvPr>
              <p:cNvSpPr/>
              <p:nvPr/>
            </p:nvSpPr>
            <p:spPr>
              <a:xfrm flipH="1">
                <a:off x="8040695" y="2609117"/>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921;p45">
                <a:extLst>
                  <a:ext uri="{FF2B5EF4-FFF2-40B4-BE49-F238E27FC236}">
                    <a16:creationId xmlns:a16="http://schemas.microsoft.com/office/drawing/2014/main" id="{48CF784B-C81D-70E2-BF70-087134BF70E6}"/>
                  </a:ext>
                </a:extLst>
              </p:cNvPr>
              <p:cNvSpPr/>
              <p:nvPr/>
            </p:nvSpPr>
            <p:spPr>
              <a:xfrm flipH="1">
                <a:off x="7875679" y="2487952"/>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963;p45">
              <a:extLst>
                <a:ext uri="{FF2B5EF4-FFF2-40B4-BE49-F238E27FC236}">
                  <a16:creationId xmlns:a16="http://schemas.microsoft.com/office/drawing/2014/main" id="{C5689603-2D06-4D74-10E9-428BF70EA475}"/>
                </a:ext>
              </a:extLst>
            </p:cNvPr>
            <p:cNvSpPr/>
            <p:nvPr/>
          </p:nvSpPr>
          <p:spPr>
            <a:xfrm rot="9814319" flipH="1">
              <a:off x="7901659" y="4087547"/>
              <a:ext cx="1841503"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964;p45">
              <a:extLst>
                <a:ext uri="{FF2B5EF4-FFF2-40B4-BE49-F238E27FC236}">
                  <a16:creationId xmlns:a16="http://schemas.microsoft.com/office/drawing/2014/main" id="{D37250CB-A133-E6D8-799D-96414829979C}"/>
                </a:ext>
              </a:extLst>
            </p:cNvPr>
            <p:cNvSpPr/>
            <p:nvPr/>
          </p:nvSpPr>
          <p:spPr>
            <a:xfrm flipH="1">
              <a:off x="7286579" y="4220299"/>
              <a:ext cx="2387560" cy="923212"/>
            </a:xfrm>
            <a:custGeom>
              <a:avLst/>
              <a:gdLst/>
              <a:ahLst/>
              <a:cxnLst/>
              <a:rect l="l" t="t" r="r" b="b"/>
              <a:pathLst>
                <a:path w="173957"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173956" y="67265"/>
                  </a:lnTo>
                  <a:lnTo>
                    <a:pt x="156756" y="63961"/>
                  </a:lnTo>
                  <a:lnTo>
                    <a:pt x="148805" y="62412"/>
                  </a:lnTo>
                  <a:lnTo>
                    <a:pt x="141613" y="61015"/>
                  </a:lnTo>
                  <a:lnTo>
                    <a:pt x="135385" y="59791"/>
                  </a:lnTo>
                  <a:lnTo>
                    <a:pt x="130381" y="58795"/>
                  </a:lnTo>
                  <a:lnTo>
                    <a:pt x="128409" y="58383"/>
                  </a:lnTo>
                  <a:lnTo>
                    <a:pt x="126828" y="58058"/>
                  </a:lnTo>
                  <a:lnTo>
                    <a:pt x="125669" y="57809"/>
                  </a:lnTo>
                  <a:lnTo>
                    <a:pt x="124954" y="57636"/>
                  </a:lnTo>
                  <a:lnTo>
                    <a:pt x="124716" y="57571"/>
                  </a:lnTo>
                  <a:lnTo>
                    <a:pt x="124488" y="57506"/>
                  </a:lnTo>
                  <a:lnTo>
                    <a:pt x="124282" y="57430"/>
                  </a:lnTo>
                  <a:lnTo>
                    <a:pt x="124087" y="57354"/>
                  </a:lnTo>
                  <a:lnTo>
                    <a:pt x="123914" y="57267"/>
                  </a:lnTo>
                  <a:lnTo>
                    <a:pt x="123752" y="57192"/>
                  </a:lnTo>
                  <a:lnTo>
                    <a:pt x="123611" y="57105"/>
                  </a:lnTo>
                  <a:lnTo>
                    <a:pt x="123481" y="57018"/>
                  </a:lnTo>
                  <a:lnTo>
                    <a:pt x="123373" y="56921"/>
                  </a:lnTo>
                  <a:lnTo>
                    <a:pt x="123264" y="56823"/>
                  </a:lnTo>
                  <a:lnTo>
                    <a:pt x="123178" y="56726"/>
                  </a:lnTo>
                  <a:lnTo>
                    <a:pt x="123102" y="56618"/>
                  </a:lnTo>
                  <a:lnTo>
                    <a:pt x="123037" y="56509"/>
                  </a:lnTo>
                  <a:lnTo>
                    <a:pt x="122983" y="56390"/>
                  </a:lnTo>
                  <a:lnTo>
                    <a:pt x="122939" y="56271"/>
                  </a:lnTo>
                  <a:lnTo>
                    <a:pt x="122907" y="56152"/>
                  </a:lnTo>
                  <a:lnTo>
                    <a:pt x="122885" y="56022"/>
                  </a:lnTo>
                  <a:lnTo>
                    <a:pt x="122864" y="55892"/>
                  </a:lnTo>
                  <a:lnTo>
                    <a:pt x="122864" y="55762"/>
                  </a:lnTo>
                  <a:lnTo>
                    <a:pt x="122864" y="55621"/>
                  </a:lnTo>
                  <a:lnTo>
                    <a:pt x="122874" y="55469"/>
                  </a:lnTo>
                  <a:lnTo>
                    <a:pt x="122885" y="55318"/>
                  </a:lnTo>
                  <a:lnTo>
                    <a:pt x="122939" y="54993"/>
                  </a:lnTo>
                  <a:lnTo>
                    <a:pt x="123004" y="54657"/>
                  </a:lnTo>
                  <a:lnTo>
                    <a:pt x="123102" y="54289"/>
                  </a:lnTo>
                  <a:lnTo>
                    <a:pt x="123308" y="53476"/>
                  </a:lnTo>
                  <a:lnTo>
                    <a:pt x="123416" y="53043"/>
                  </a:lnTo>
                  <a:lnTo>
                    <a:pt x="123524" y="52567"/>
                  </a:lnTo>
                  <a:lnTo>
                    <a:pt x="123633" y="52079"/>
                  </a:lnTo>
                  <a:lnTo>
                    <a:pt x="123719" y="51548"/>
                  </a:lnTo>
                  <a:lnTo>
                    <a:pt x="123806" y="50996"/>
                  </a:lnTo>
                  <a:lnTo>
                    <a:pt x="123860" y="50411"/>
                  </a:lnTo>
                  <a:lnTo>
                    <a:pt x="123893" y="50097"/>
                  </a:lnTo>
                  <a:lnTo>
                    <a:pt x="123903" y="49783"/>
                  </a:lnTo>
                  <a:lnTo>
                    <a:pt x="123914" y="49469"/>
                  </a:lnTo>
                  <a:lnTo>
                    <a:pt x="123914" y="49133"/>
                  </a:lnTo>
                  <a:lnTo>
                    <a:pt x="123914" y="48797"/>
                  </a:lnTo>
                  <a:lnTo>
                    <a:pt x="123893" y="48450"/>
                  </a:lnTo>
                  <a:lnTo>
                    <a:pt x="123871" y="48093"/>
                  </a:lnTo>
                  <a:lnTo>
                    <a:pt x="123838" y="47736"/>
                  </a:lnTo>
                  <a:lnTo>
                    <a:pt x="123795" y="47356"/>
                  </a:lnTo>
                  <a:lnTo>
                    <a:pt x="123741" y="46977"/>
                  </a:lnTo>
                  <a:lnTo>
                    <a:pt x="123676" y="46587"/>
                  </a:lnTo>
                  <a:lnTo>
                    <a:pt x="123600" y="46187"/>
                  </a:lnTo>
                  <a:lnTo>
                    <a:pt x="123513" y="45775"/>
                  </a:lnTo>
                  <a:lnTo>
                    <a:pt x="123416" y="45353"/>
                  </a:lnTo>
                  <a:lnTo>
                    <a:pt x="123297" y="44930"/>
                  </a:lnTo>
                  <a:lnTo>
                    <a:pt x="123167" y="44486"/>
                  </a:lnTo>
                  <a:lnTo>
                    <a:pt x="123026" y="44042"/>
                  </a:lnTo>
                  <a:lnTo>
                    <a:pt x="122864" y="43576"/>
                  </a:lnTo>
                  <a:lnTo>
                    <a:pt x="122690" y="43111"/>
                  </a:lnTo>
                  <a:lnTo>
                    <a:pt x="122506" y="42634"/>
                  </a:lnTo>
                  <a:lnTo>
                    <a:pt x="122398" y="42396"/>
                  </a:lnTo>
                  <a:lnTo>
                    <a:pt x="122279" y="42168"/>
                  </a:lnTo>
                  <a:lnTo>
                    <a:pt x="122138" y="41941"/>
                  </a:lnTo>
                  <a:lnTo>
                    <a:pt x="121986" y="41724"/>
                  </a:lnTo>
                  <a:lnTo>
                    <a:pt x="121835" y="41518"/>
                  </a:lnTo>
                  <a:lnTo>
                    <a:pt x="121650" y="41323"/>
                  </a:lnTo>
                  <a:lnTo>
                    <a:pt x="121466" y="41128"/>
                  </a:lnTo>
                  <a:lnTo>
                    <a:pt x="121260" y="40944"/>
                  </a:lnTo>
                  <a:lnTo>
                    <a:pt x="121044" y="40771"/>
                  </a:lnTo>
                  <a:lnTo>
                    <a:pt x="120827" y="40598"/>
                  </a:lnTo>
                  <a:lnTo>
                    <a:pt x="120578" y="40435"/>
                  </a:lnTo>
                  <a:lnTo>
                    <a:pt x="120329" y="40283"/>
                  </a:lnTo>
                  <a:lnTo>
                    <a:pt x="120069" y="40143"/>
                  </a:lnTo>
                  <a:lnTo>
                    <a:pt x="119787" y="40002"/>
                  </a:lnTo>
                  <a:lnTo>
                    <a:pt x="119506" y="39861"/>
                  </a:lnTo>
                  <a:lnTo>
                    <a:pt x="119213" y="39731"/>
                  </a:lnTo>
                  <a:lnTo>
                    <a:pt x="118899" y="39612"/>
                  </a:lnTo>
                  <a:lnTo>
                    <a:pt x="118585" y="39504"/>
                  </a:lnTo>
                  <a:lnTo>
                    <a:pt x="118249" y="39395"/>
                  </a:lnTo>
                  <a:lnTo>
                    <a:pt x="117913" y="39287"/>
                  </a:lnTo>
                  <a:lnTo>
                    <a:pt x="117556" y="39200"/>
                  </a:lnTo>
                  <a:lnTo>
                    <a:pt x="117199" y="39103"/>
                  </a:lnTo>
                  <a:lnTo>
                    <a:pt x="116830" y="39027"/>
                  </a:lnTo>
                  <a:lnTo>
                    <a:pt x="116451" y="38951"/>
                  </a:lnTo>
                  <a:lnTo>
                    <a:pt x="116061" y="38875"/>
                  </a:lnTo>
                  <a:lnTo>
                    <a:pt x="115660" y="38810"/>
                  </a:lnTo>
                  <a:lnTo>
                    <a:pt x="115249" y="38756"/>
                  </a:lnTo>
                  <a:lnTo>
                    <a:pt x="114837" y="38702"/>
                  </a:lnTo>
                  <a:lnTo>
                    <a:pt x="113982" y="38615"/>
                  </a:lnTo>
                  <a:lnTo>
                    <a:pt x="113093" y="38540"/>
                  </a:lnTo>
                  <a:lnTo>
                    <a:pt x="112173" y="38496"/>
                  </a:lnTo>
                  <a:lnTo>
                    <a:pt x="111219" y="38475"/>
                  </a:lnTo>
                  <a:lnTo>
                    <a:pt x="110245" y="38464"/>
                  </a:lnTo>
                  <a:lnTo>
                    <a:pt x="109248" y="38475"/>
                  </a:lnTo>
                  <a:lnTo>
                    <a:pt x="108230" y="38507"/>
                  </a:lnTo>
                  <a:lnTo>
                    <a:pt x="107179" y="38550"/>
                  </a:lnTo>
                  <a:lnTo>
                    <a:pt x="106118" y="38615"/>
                  </a:lnTo>
                  <a:lnTo>
                    <a:pt x="105035" y="38702"/>
                  </a:lnTo>
                  <a:lnTo>
                    <a:pt x="103941" y="38800"/>
                  </a:lnTo>
                  <a:lnTo>
                    <a:pt x="102825" y="38908"/>
                  </a:lnTo>
                  <a:lnTo>
                    <a:pt x="101698" y="39027"/>
                  </a:lnTo>
                  <a:lnTo>
                    <a:pt x="100550" y="39168"/>
                  </a:lnTo>
                  <a:lnTo>
                    <a:pt x="99402" y="39319"/>
                  </a:lnTo>
                  <a:lnTo>
                    <a:pt x="98254" y="39482"/>
                  </a:lnTo>
                  <a:lnTo>
                    <a:pt x="97084" y="39655"/>
                  </a:lnTo>
                  <a:lnTo>
                    <a:pt x="95925" y="39839"/>
                  </a:lnTo>
                  <a:lnTo>
                    <a:pt x="94755" y="40034"/>
                  </a:lnTo>
                  <a:lnTo>
                    <a:pt x="93586" y="40229"/>
                  </a:lnTo>
                  <a:lnTo>
                    <a:pt x="92416" y="40446"/>
                  </a:lnTo>
                  <a:lnTo>
                    <a:pt x="91246" y="40663"/>
                  </a:lnTo>
                  <a:lnTo>
                    <a:pt x="90087" y="40879"/>
                  </a:lnTo>
                  <a:lnTo>
                    <a:pt x="88928" y="41117"/>
                  </a:lnTo>
                  <a:lnTo>
                    <a:pt x="87780" y="41356"/>
                  </a:lnTo>
                  <a:lnTo>
                    <a:pt x="86642" y="41594"/>
                  </a:lnTo>
                  <a:lnTo>
                    <a:pt x="84400" y="42081"/>
                  </a:lnTo>
                  <a:lnTo>
                    <a:pt x="82212" y="42591"/>
                  </a:lnTo>
                  <a:lnTo>
                    <a:pt x="80100" y="43100"/>
                  </a:lnTo>
                  <a:lnTo>
                    <a:pt x="78075" y="43598"/>
                  </a:lnTo>
                  <a:lnTo>
                    <a:pt x="76147" y="44107"/>
                  </a:lnTo>
                  <a:lnTo>
                    <a:pt x="74327" y="44594"/>
                  </a:lnTo>
                  <a:lnTo>
                    <a:pt x="72648" y="45060"/>
                  </a:lnTo>
                  <a:lnTo>
                    <a:pt x="71099" y="45504"/>
                  </a:lnTo>
                  <a:lnTo>
                    <a:pt x="69713" y="45927"/>
                  </a:lnTo>
                  <a:lnTo>
                    <a:pt x="68489" y="46306"/>
                  </a:lnTo>
                  <a:lnTo>
                    <a:pt x="67449" y="46642"/>
                  </a:lnTo>
                  <a:lnTo>
                    <a:pt x="66615" y="46934"/>
                  </a:lnTo>
                  <a:lnTo>
                    <a:pt x="66431" y="46999"/>
                  </a:lnTo>
                  <a:lnTo>
                    <a:pt x="66257" y="47053"/>
                  </a:lnTo>
                  <a:lnTo>
                    <a:pt x="66084" y="47086"/>
                  </a:lnTo>
                  <a:lnTo>
                    <a:pt x="65921" y="47118"/>
                  </a:lnTo>
                  <a:lnTo>
                    <a:pt x="65770" y="47129"/>
                  </a:lnTo>
                  <a:lnTo>
                    <a:pt x="65618" y="47140"/>
                  </a:lnTo>
                  <a:lnTo>
                    <a:pt x="65467" y="47129"/>
                  </a:lnTo>
                  <a:lnTo>
                    <a:pt x="65326" y="47118"/>
                  </a:lnTo>
                  <a:lnTo>
                    <a:pt x="65196" y="47097"/>
                  </a:lnTo>
                  <a:lnTo>
                    <a:pt x="65066" y="47053"/>
                  </a:lnTo>
                  <a:lnTo>
                    <a:pt x="64936" y="47010"/>
                  </a:lnTo>
                  <a:lnTo>
                    <a:pt x="64817" y="46956"/>
                  </a:lnTo>
                  <a:lnTo>
                    <a:pt x="64698" y="46891"/>
                  </a:lnTo>
                  <a:lnTo>
                    <a:pt x="64589" y="46815"/>
                  </a:lnTo>
                  <a:lnTo>
                    <a:pt x="64492" y="46739"/>
                  </a:lnTo>
                  <a:lnTo>
                    <a:pt x="64383" y="46642"/>
                  </a:lnTo>
                  <a:lnTo>
                    <a:pt x="64297" y="46544"/>
                  </a:lnTo>
                  <a:lnTo>
                    <a:pt x="64199" y="46425"/>
                  </a:lnTo>
                  <a:lnTo>
                    <a:pt x="64113" y="46306"/>
                  </a:lnTo>
                  <a:lnTo>
                    <a:pt x="64037" y="46176"/>
                  </a:lnTo>
                  <a:lnTo>
                    <a:pt x="63961" y="46046"/>
                  </a:lnTo>
                  <a:lnTo>
                    <a:pt x="63885" y="45905"/>
                  </a:lnTo>
                  <a:lnTo>
                    <a:pt x="63820" y="45743"/>
                  </a:lnTo>
                  <a:lnTo>
                    <a:pt x="63755" y="45591"/>
                  </a:lnTo>
                  <a:lnTo>
                    <a:pt x="63636" y="45244"/>
                  </a:lnTo>
                  <a:lnTo>
                    <a:pt x="63539" y="44865"/>
                  </a:lnTo>
                  <a:lnTo>
                    <a:pt x="63452" y="44464"/>
                  </a:lnTo>
                  <a:lnTo>
                    <a:pt x="63376" y="44031"/>
                  </a:lnTo>
                  <a:lnTo>
                    <a:pt x="63322" y="43576"/>
                  </a:lnTo>
                  <a:lnTo>
                    <a:pt x="63279" y="43100"/>
                  </a:lnTo>
                  <a:lnTo>
                    <a:pt x="63246" y="42591"/>
                  </a:lnTo>
                  <a:lnTo>
                    <a:pt x="63224" y="42060"/>
                  </a:lnTo>
                  <a:lnTo>
                    <a:pt x="63203" y="41518"/>
                  </a:lnTo>
                  <a:lnTo>
                    <a:pt x="63203" y="40955"/>
                  </a:lnTo>
                  <a:lnTo>
                    <a:pt x="63214" y="40359"/>
                  </a:lnTo>
                  <a:lnTo>
                    <a:pt x="63224" y="39764"/>
                  </a:lnTo>
                  <a:lnTo>
                    <a:pt x="63246" y="39135"/>
                  </a:lnTo>
                  <a:lnTo>
                    <a:pt x="63279" y="38507"/>
                  </a:lnTo>
                  <a:lnTo>
                    <a:pt x="63365" y="37196"/>
                  </a:lnTo>
                  <a:lnTo>
                    <a:pt x="63463" y="35853"/>
                  </a:lnTo>
                  <a:lnTo>
                    <a:pt x="63571" y="34467"/>
                  </a:lnTo>
                  <a:lnTo>
                    <a:pt x="63820" y="31629"/>
                  </a:lnTo>
                  <a:lnTo>
                    <a:pt x="63939" y="30210"/>
                  </a:lnTo>
                  <a:lnTo>
                    <a:pt x="64048" y="28791"/>
                  </a:lnTo>
                  <a:lnTo>
                    <a:pt x="64145" y="27383"/>
                  </a:lnTo>
                  <a:lnTo>
                    <a:pt x="64221" y="26007"/>
                  </a:lnTo>
                  <a:lnTo>
                    <a:pt x="64253" y="25336"/>
                  </a:lnTo>
                  <a:lnTo>
                    <a:pt x="64275" y="24664"/>
                  </a:lnTo>
                  <a:lnTo>
                    <a:pt x="64286" y="24014"/>
                  </a:lnTo>
                  <a:lnTo>
                    <a:pt x="64297" y="23375"/>
                  </a:lnTo>
                  <a:lnTo>
                    <a:pt x="64297" y="22747"/>
                  </a:lnTo>
                  <a:lnTo>
                    <a:pt x="64286" y="22140"/>
                  </a:lnTo>
                  <a:lnTo>
                    <a:pt x="64264" y="21545"/>
                  </a:lnTo>
                  <a:lnTo>
                    <a:pt x="64221" y="20971"/>
                  </a:lnTo>
                  <a:lnTo>
                    <a:pt x="64178" y="20418"/>
                  </a:lnTo>
                  <a:lnTo>
                    <a:pt x="64123" y="19877"/>
                  </a:lnTo>
                  <a:lnTo>
                    <a:pt x="64048" y="19368"/>
                  </a:lnTo>
                  <a:lnTo>
                    <a:pt x="63961" y="18880"/>
                  </a:lnTo>
                  <a:lnTo>
                    <a:pt x="63863" y="18414"/>
                  </a:lnTo>
                  <a:lnTo>
                    <a:pt x="63744" y="17970"/>
                  </a:lnTo>
                  <a:lnTo>
                    <a:pt x="63614" y="17559"/>
                  </a:lnTo>
                  <a:lnTo>
                    <a:pt x="63539" y="17353"/>
                  </a:lnTo>
                  <a:lnTo>
                    <a:pt x="63463" y="17169"/>
                  </a:lnTo>
                  <a:lnTo>
                    <a:pt x="63376" y="16985"/>
                  </a:lnTo>
                  <a:lnTo>
                    <a:pt x="63289" y="16811"/>
                  </a:lnTo>
                  <a:lnTo>
                    <a:pt x="63203" y="16649"/>
                  </a:lnTo>
                  <a:lnTo>
                    <a:pt x="63105" y="16486"/>
                  </a:lnTo>
                  <a:lnTo>
                    <a:pt x="63008" y="16335"/>
                  </a:lnTo>
                  <a:lnTo>
                    <a:pt x="62899" y="16194"/>
                  </a:lnTo>
                  <a:lnTo>
                    <a:pt x="62791" y="16053"/>
                  </a:lnTo>
                  <a:lnTo>
                    <a:pt x="62672" y="15923"/>
                  </a:lnTo>
                  <a:lnTo>
                    <a:pt x="62553" y="15815"/>
                  </a:lnTo>
                  <a:lnTo>
                    <a:pt x="62434" y="15707"/>
                  </a:lnTo>
                  <a:lnTo>
                    <a:pt x="62293" y="15609"/>
                  </a:lnTo>
                  <a:lnTo>
                    <a:pt x="62163" y="15522"/>
                  </a:lnTo>
                  <a:lnTo>
                    <a:pt x="62022" y="15457"/>
                  </a:lnTo>
                  <a:lnTo>
                    <a:pt x="61870" y="15392"/>
                  </a:lnTo>
                  <a:lnTo>
                    <a:pt x="61719" y="15338"/>
                  </a:lnTo>
                  <a:lnTo>
                    <a:pt x="61556" y="15295"/>
                  </a:lnTo>
                  <a:lnTo>
                    <a:pt x="61394" y="15262"/>
                  </a:lnTo>
                  <a:lnTo>
                    <a:pt x="61221" y="15241"/>
                  </a:lnTo>
                  <a:lnTo>
                    <a:pt x="61047" y="15230"/>
                  </a:lnTo>
                  <a:lnTo>
                    <a:pt x="60874" y="15219"/>
                  </a:lnTo>
                  <a:lnTo>
                    <a:pt x="60690" y="15230"/>
                  </a:lnTo>
                  <a:lnTo>
                    <a:pt x="60495" y="15241"/>
                  </a:lnTo>
                  <a:lnTo>
                    <a:pt x="60300" y="15262"/>
                  </a:lnTo>
                  <a:lnTo>
                    <a:pt x="60105" y="15295"/>
                  </a:lnTo>
                  <a:lnTo>
                    <a:pt x="59899" y="15338"/>
                  </a:lnTo>
                  <a:lnTo>
                    <a:pt x="59693" y="15392"/>
                  </a:lnTo>
                  <a:lnTo>
                    <a:pt x="59487" y="15447"/>
                  </a:lnTo>
                  <a:lnTo>
                    <a:pt x="59271" y="15512"/>
                  </a:lnTo>
                  <a:lnTo>
                    <a:pt x="58827" y="15674"/>
                  </a:lnTo>
                  <a:lnTo>
                    <a:pt x="58372" y="15858"/>
                  </a:lnTo>
                  <a:lnTo>
                    <a:pt x="57906" y="16075"/>
                  </a:lnTo>
                  <a:lnTo>
                    <a:pt x="57419" y="16324"/>
                  </a:lnTo>
                  <a:lnTo>
                    <a:pt x="56920" y="16595"/>
                  </a:lnTo>
                  <a:lnTo>
                    <a:pt x="56411" y="16887"/>
                  </a:lnTo>
                  <a:lnTo>
                    <a:pt x="55881" y="17212"/>
                  </a:lnTo>
                  <a:lnTo>
                    <a:pt x="55350" y="17559"/>
                  </a:lnTo>
                  <a:lnTo>
                    <a:pt x="54808" y="17927"/>
                  </a:lnTo>
                  <a:lnTo>
                    <a:pt x="54256" y="18317"/>
                  </a:lnTo>
                  <a:lnTo>
                    <a:pt x="53693" y="18729"/>
                  </a:lnTo>
                  <a:lnTo>
                    <a:pt x="53118" y="19151"/>
                  </a:lnTo>
                  <a:lnTo>
                    <a:pt x="52544" y="19595"/>
                  </a:lnTo>
                  <a:lnTo>
                    <a:pt x="51959" y="20050"/>
                  </a:lnTo>
                  <a:lnTo>
                    <a:pt x="51375" y="20527"/>
                  </a:lnTo>
                  <a:lnTo>
                    <a:pt x="50779" y="21014"/>
                  </a:lnTo>
                  <a:lnTo>
                    <a:pt x="49577" y="22011"/>
                  </a:lnTo>
                  <a:lnTo>
                    <a:pt x="48374" y="23061"/>
                  </a:lnTo>
                  <a:lnTo>
                    <a:pt x="47150" y="24123"/>
                  </a:lnTo>
                  <a:lnTo>
                    <a:pt x="45937" y="25217"/>
                  </a:lnTo>
                  <a:lnTo>
                    <a:pt x="44735" y="26300"/>
                  </a:lnTo>
                  <a:lnTo>
                    <a:pt x="42363" y="28466"/>
                  </a:lnTo>
                  <a:lnTo>
                    <a:pt x="40088" y="30535"/>
                  </a:lnTo>
                  <a:lnTo>
                    <a:pt x="39005" y="31510"/>
                  </a:lnTo>
                  <a:lnTo>
                    <a:pt x="37965" y="32431"/>
                  </a:lnTo>
                  <a:lnTo>
                    <a:pt x="36979" y="33275"/>
                  </a:lnTo>
                  <a:lnTo>
                    <a:pt x="36037" y="34055"/>
                  </a:lnTo>
                  <a:lnTo>
                    <a:pt x="35593" y="34413"/>
                  </a:lnTo>
                  <a:lnTo>
                    <a:pt x="35160" y="34748"/>
                  </a:lnTo>
                  <a:lnTo>
                    <a:pt x="34748" y="35063"/>
                  </a:lnTo>
                  <a:lnTo>
                    <a:pt x="34358" y="35344"/>
                  </a:lnTo>
                  <a:lnTo>
                    <a:pt x="33979" y="35604"/>
                  </a:lnTo>
                  <a:lnTo>
                    <a:pt x="33621" y="35842"/>
                  </a:lnTo>
                  <a:lnTo>
                    <a:pt x="33275" y="36048"/>
                  </a:lnTo>
                  <a:lnTo>
                    <a:pt x="32961" y="36222"/>
                  </a:lnTo>
                  <a:lnTo>
                    <a:pt x="32657" y="36362"/>
                  </a:lnTo>
                  <a:lnTo>
                    <a:pt x="32387" y="36471"/>
                  </a:lnTo>
                  <a:lnTo>
                    <a:pt x="32257" y="36514"/>
                  </a:lnTo>
                  <a:lnTo>
                    <a:pt x="32127" y="36547"/>
                  </a:lnTo>
                  <a:lnTo>
                    <a:pt x="32018" y="36568"/>
                  </a:lnTo>
                  <a:lnTo>
                    <a:pt x="31899" y="36579"/>
                  </a:lnTo>
                  <a:lnTo>
                    <a:pt x="31791" y="36590"/>
                  </a:lnTo>
                  <a:lnTo>
                    <a:pt x="31693" y="36590"/>
                  </a:lnTo>
                  <a:lnTo>
                    <a:pt x="31596" y="36579"/>
                  </a:lnTo>
                  <a:lnTo>
                    <a:pt x="31509" y="36557"/>
                  </a:lnTo>
                  <a:lnTo>
                    <a:pt x="31423" y="36525"/>
                  </a:lnTo>
                  <a:lnTo>
                    <a:pt x="31347" y="36492"/>
                  </a:lnTo>
                  <a:lnTo>
                    <a:pt x="31271" y="36438"/>
                  </a:lnTo>
                  <a:lnTo>
                    <a:pt x="31195" y="36384"/>
                  </a:lnTo>
                  <a:lnTo>
                    <a:pt x="31130" y="36330"/>
                  </a:lnTo>
                  <a:lnTo>
                    <a:pt x="31076" y="36254"/>
                  </a:lnTo>
                  <a:lnTo>
                    <a:pt x="31022" y="36178"/>
                  </a:lnTo>
                  <a:lnTo>
                    <a:pt x="30968" y="36092"/>
                  </a:lnTo>
                  <a:lnTo>
                    <a:pt x="30924" y="35994"/>
                  </a:lnTo>
                  <a:lnTo>
                    <a:pt x="30881" y="35897"/>
                  </a:lnTo>
                  <a:lnTo>
                    <a:pt x="30816" y="35669"/>
                  </a:lnTo>
                  <a:lnTo>
                    <a:pt x="30762" y="35420"/>
                  </a:lnTo>
                  <a:lnTo>
                    <a:pt x="30729" y="35138"/>
                  </a:lnTo>
                  <a:lnTo>
                    <a:pt x="30708" y="34824"/>
                  </a:lnTo>
                  <a:lnTo>
                    <a:pt x="30708" y="34499"/>
                  </a:lnTo>
                  <a:lnTo>
                    <a:pt x="30729" y="34142"/>
                  </a:lnTo>
                  <a:lnTo>
                    <a:pt x="30751" y="33763"/>
                  </a:lnTo>
                  <a:lnTo>
                    <a:pt x="30794" y="33362"/>
                  </a:lnTo>
                  <a:lnTo>
                    <a:pt x="30859" y="32940"/>
                  </a:lnTo>
                  <a:lnTo>
                    <a:pt x="30924" y="32506"/>
                  </a:lnTo>
                  <a:lnTo>
                    <a:pt x="31011" y="32041"/>
                  </a:lnTo>
                  <a:lnTo>
                    <a:pt x="31109" y="31564"/>
                  </a:lnTo>
                  <a:lnTo>
                    <a:pt x="31206" y="31077"/>
                  </a:lnTo>
                  <a:lnTo>
                    <a:pt x="31325" y="30567"/>
                  </a:lnTo>
                  <a:lnTo>
                    <a:pt x="31455" y="30048"/>
                  </a:lnTo>
                  <a:lnTo>
                    <a:pt x="31748" y="28964"/>
                  </a:lnTo>
                  <a:lnTo>
                    <a:pt x="32062" y="27838"/>
                  </a:lnTo>
                  <a:lnTo>
                    <a:pt x="32419" y="26679"/>
                  </a:lnTo>
                  <a:lnTo>
                    <a:pt x="32798" y="25498"/>
                  </a:lnTo>
                  <a:lnTo>
                    <a:pt x="33199" y="24296"/>
                  </a:lnTo>
                  <a:lnTo>
                    <a:pt x="33611" y="23083"/>
                  </a:lnTo>
                  <a:lnTo>
                    <a:pt x="34044" y="21870"/>
                  </a:lnTo>
                  <a:lnTo>
                    <a:pt x="34488" y="20667"/>
                  </a:lnTo>
                  <a:lnTo>
                    <a:pt x="34932" y="19487"/>
                  </a:lnTo>
                  <a:lnTo>
                    <a:pt x="35376" y="18328"/>
                  </a:lnTo>
                  <a:lnTo>
                    <a:pt x="35820" y="17201"/>
                  </a:lnTo>
                  <a:lnTo>
                    <a:pt x="36254" y="16129"/>
                  </a:lnTo>
                  <a:lnTo>
                    <a:pt x="36676" y="15100"/>
                  </a:lnTo>
                  <a:lnTo>
                    <a:pt x="37077" y="14136"/>
                  </a:lnTo>
                  <a:lnTo>
                    <a:pt x="37456" y="13248"/>
                  </a:lnTo>
                  <a:lnTo>
                    <a:pt x="37813" y="12425"/>
                  </a:lnTo>
                  <a:lnTo>
                    <a:pt x="38138" y="11699"/>
                  </a:lnTo>
                  <a:lnTo>
                    <a:pt x="38420" y="11071"/>
                  </a:lnTo>
                  <a:lnTo>
                    <a:pt x="38669" y="10540"/>
                  </a:lnTo>
                  <a:lnTo>
                    <a:pt x="38875" y="10128"/>
                  </a:lnTo>
                  <a:lnTo>
                    <a:pt x="39037" y="9836"/>
                  </a:lnTo>
                  <a:lnTo>
                    <a:pt x="39102" y="9717"/>
                  </a:lnTo>
                  <a:lnTo>
                    <a:pt x="39156" y="9597"/>
                  </a:lnTo>
                  <a:lnTo>
                    <a:pt x="39265" y="9327"/>
                  </a:lnTo>
                  <a:lnTo>
                    <a:pt x="39362" y="9034"/>
                  </a:lnTo>
                  <a:lnTo>
                    <a:pt x="39438" y="8720"/>
                  </a:lnTo>
                  <a:lnTo>
                    <a:pt x="39503" y="8384"/>
                  </a:lnTo>
                  <a:lnTo>
                    <a:pt x="39557" y="8027"/>
                  </a:lnTo>
                  <a:lnTo>
                    <a:pt x="39601" y="7659"/>
                  </a:lnTo>
                  <a:lnTo>
                    <a:pt x="39633" y="7280"/>
                  </a:lnTo>
                  <a:lnTo>
                    <a:pt x="39655" y="6890"/>
                  </a:lnTo>
                  <a:lnTo>
                    <a:pt x="39655" y="6478"/>
                  </a:lnTo>
                  <a:lnTo>
                    <a:pt x="39666" y="6077"/>
                  </a:lnTo>
                  <a:lnTo>
                    <a:pt x="39655" y="5666"/>
                  </a:lnTo>
                  <a:lnTo>
                    <a:pt x="39644" y="5243"/>
                  </a:lnTo>
                  <a:lnTo>
                    <a:pt x="39622" y="4832"/>
                  </a:lnTo>
                  <a:lnTo>
                    <a:pt x="39568" y="4008"/>
                  </a:lnTo>
                  <a:lnTo>
                    <a:pt x="39492" y="3218"/>
                  </a:lnTo>
                  <a:lnTo>
                    <a:pt x="39406" y="2470"/>
                  </a:lnTo>
                  <a:lnTo>
                    <a:pt x="39319" y="1788"/>
                  </a:lnTo>
                  <a:lnTo>
                    <a:pt x="39232" y="1192"/>
                  </a:lnTo>
                  <a:lnTo>
                    <a:pt x="39091" y="326"/>
                  </a:lnTo>
                  <a:lnTo>
                    <a:pt x="39037" y="1"/>
                  </a:lnTo>
                  <a:close/>
                </a:path>
              </a:pathLst>
            </a:custGeom>
            <a:solidFill>
              <a:srgbClr val="9C5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1000;p86">
            <a:extLst>
              <a:ext uri="{FF2B5EF4-FFF2-40B4-BE49-F238E27FC236}">
                <a16:creationId xmlns:a16="http://schemas.microsoft.com/office/drawing/2014/main" id="{E9918E9E-E666-B4E5-E40E-B765641C3DD6}"/>
              </a:ext>
            </a:extLst>
          </p:cNvPr>
          <p:cNvGrpSpPr/>
          <p:nvPr/>
        </p:nvGrpSpPr>
        <p:grpSpPr>
          <a:xfrm>
            <a:off x="5709045" y="277440"/>
            <a:ext cx="459418" cy="425142"/>
            <a:chOff x="7091110" y="2428565"/>
            <a:chExt cx="376989" cy="348864"/>
          </a:xfrm>
        </p:grpSpPr>
        <p:sp>
          <p:nvSpPr>
            <p:cNvPr id="1569" name="Google Shape;11001;p86">
              <a:extLst>
                <a:ext uri="{FF2B5EF4-FFF2-40B4-BE49-F238E27FC236}">
                  <a16:creationId xmlns:a16="http://schemas.microsoft.com/office/drawing/2014/main" id="{6D843069-6272-85AB-6FFD-BA859A1BB7F5}"/>
                </a:ext>
              </a:extLst>
            </p:cNvPr>
            <p:cNvSpPr/>
            <p:nvPr/>
          </p:nvSpPr>
          <p:spPr>
            <a:xfrm>
              <a:off x="7213692" y="2609759"/>
              <a:ext cx="124577" cy="104305"/>
            </a:xfrm>
            <a:custGeom>
              <a:avLst/>
              <a:gdLst/>
              <a:ahLst/>
              <a:cxnLst/>
              <a:rect l="l" t="t" r="r" b="b"/>
              <a:pathLst>
                <a:path w="4744" h="3972" extrusionOk="0">
                  <a:moveTo>
                    <a:pt x="2376" y="0"/>
                  </a:moveTo>
                  <a:cubicBezTo>
                    <a:pt x="2242" y="0"/>
                    <a:pt x="2137" y="106"/>
                    <a:pt x="2146" y="230"/>
                  </a:cubicBezTo>
                  <a:lnTo>
                    <a:pt x="2146" y="2431"/>
                  </a:lnTo>
                  <a:lnTo>
                    <a:pt x="242" y="3532"/>
                  </a:lnTo>
                  <a:cubicBezTo>
                    <a:pt x="1" y="3660"/>
                    <a:pt x="131" y="3971"/>
                    <a:pt x="343" y="3971"/>
                  </a:cubicBezTo>
                  <a:cubicBezTo>
                    <a:pt x="384" y="3971"/>
                    <a:pt x="427" y="3960"/>
                    <a:pt x="472" y="3934"/>
                  </a:cubicBezTo>
                  <a:lnTo>
                    <a:pt x="2376" y="2833"/>
                  </a:lnTo>
                  <a:lnTo>
                    <a:pt x="4281" y="3934"/>
                  </a:lnTo>
                  <a:cubicBezTo>
                    <a:pt x="4324" y="3960"/>
                    <a:pt x="4366" y="3971"/>
                    <a:pt x="4405" y="3971"/>
                  </a:cubicBezTo>
                  <a:cubicBezTo>
                    <a:pt x="4612" y="3971"/>
                    <a:pt x="4743" y="3660"/>
                    <a:pt x="4510" y="3532"/>
                  </a:cubicBezTo>
                  <a:lnTo>
                    <a:pt x="2606" y="2431"/>
                  </a:lnTo>
                  <a:lnTo>
                    <a:pt x="2606" y="230"/>
                  </a:lnTo>
                  <a:cubicBezTo>
                    <a:pt x="2606" y="106"/>
                    <a:pt x="2501" y="0"/>
                    <a:pt x="23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0" name="Google Shape;11002;p86">
              <a:extLst>
                <a:ext uri="{FF2B5EF4-FFF2-40B4-BE49-F238E27FC236}">
                  <a16:creationId xmlns:a16="http://schemas.microsoft.com/office/drawing/2014/main" id="{CBBD7991-9EC6-B1FE-63E5-67D8E8CB6256}"/>
                </a:ext>
              </a:extLst>
            </p:cNvPr>
            <p:cNvSpPr/>
            <p:nvPr/>
          </p:nvSpPr>
          <p:spPr>
            <a:xfrm>
              <a:off x="7346699" y="2713539"/>
              <a:ext cx="121400" cy="63891"/>
            </a:xfrm>
            <a:custGeom>
              <a:avLst/>
              <a:gdLst/>
              <a:ahLst/>
              <a:cxnLst/>
              <a:rect l="l" t="t" r="r" b="b"/>
              <a:pathLst>
                <a:path w="4623" h="2433" extrusionOk="0">
                  <a:moveTo>
                    <a:pt x="1752" y="1"/>
                  </a:moveTo>
                  <a:lnTo>
                    <a:pt x="699" y="422"/>
                  </a:lnTo>
                  <a:cubicBezTo>
                    <a:pt x="594" y="460"/>
                    <a:pt x="498" y="518"/>
                    <a:pt x="421" y="585"/>
                  </a:cubicBezTo>
                  <a:lnTo>
                    <a:pt x="393" y="604"/>
                  </a:lnTo>
                  <a:lnTo>
                    <a:pt x="383" y="613"/>
                  </a:lnTo>
                  <a:lnTo>
                    <a:pt x="364" y="632"/>
                  </a:lnTo>
                  <a:lnTo>
                    <a:pt x="345" y="652"/>
                  </a:lnTo>
                  <a:cubicBezTo>
                    <a:pt x="154" y="833"/>
                    <a:pt x="29" y="1082"/>
                    <a:pt x="0" y="1350"/>
                  </a:cubicBezTo>
                  <a:lnTo>
                    <a:pt x="0" y="1388"/>
                  </a:lnTo>
                  <a:lnTo>
                    <a:pt x="0" y="1408"/>
                  </a:lnTo>
                  <a:lnTo>
                    <a:pt x="0" y="1446"/>
                  </a:lnTo>
                  <a:lnTo>
                    <a:pt x="0" y="1465"/>
                  </a:lnTo>
                  <a:lnTo>
                    <a:pt x="0" y="1475"/>
                  </a:lnTo>
                  <a:lnTo>
                    <a:pt x="0" y="1532"/>
                  </a:lnTo>
                  <a:lnTo>
                    <a:pt x="0" y="1695"/>
                  </a:lnTo>
                  <a:lnTo>
                    <a:pt x="0" y="2211"/>
                  </a:lnTo>
                  <a:cubicBezTo>
                    <a:pt x="0" y="2339"/>
                    <a:pt x="105" y="2432"/>
                    <a:pt x="231" y="2432"/>
                  </a:cubicBezTo>
                  <a:cubicBezTo>
                    <a:pt x="237" y="2432"/>
                    <a:pt x="243" y="2432"/>
                    <a:pt x="249" y="2432"/>
                  </a:cubicBezTo>
                  <a:lnTo>
                    <a:pt x="4364" y="2432"/>
                  </a:lnTo>
                  <a:cubicBezTo>
                    <a:pt x="4371" y="2432"/>
                    <a:pt x="4377" y="2432"/>
                    <a:pt x="4383" y="2432"/>
                  </a:cubicBezTo>
                  <a:cubicBezTo>
                    <a:pt x="4509" y="2432"/>
                    <a:pt x="4614" y="2339"/>
                    <a:pt x="4623" y="2211"/>
                  </a:cubicBezTo>
                  <a:lnTo>
                    <a:pt x="4623" y="1695"/>
                  </a:lnTo>
                  <a:lnTo>
                    <a:pt x="4623" y="1532"/>
                  </a:lnTo>
                  <a:lnTo>
                    <a:pt x="4575" y="1532"/>
                  </a:lnTo>
                  <a:lnTo>
                    <a:pt x="4575" y="1475"/>
                  </a:lnTo>
                  <a:lnTo>
                    <a:pt x="4575" y="1465"/>
                  </a:lnTo>
                  <a:lnTo>
                    <a:pt x="4575" y="1446"/>
                  </a:lnTo>
                  <a:lnTo>
                    <a:pt x="4575" y="1408"/>
                  </a:lnTo>
                  <a:lnTo>
                    <a:pt x="4575" y="1388"/>
                  </a:lnTo>
                  <a:lnTo>
                    <a:pt x="4575" y="1350"/>
                  </a:lnTo>
                  <a:cubicBezTo>
                    <a:pt x="4546" y="1082"/>
                    <a:pt x="4422" y="833"/>
                    <a:pt x="4230" y="652"/>
                  </a:cubicBezTo>
                  <a:lnTo>
                    <a:pt x="4202" y="632"/>
                  </a:lnTo>
                  <a:lnTo>
                    <a:pt x="4192" y="613"/>
                  </a:lnTo>
                  <a:lnTo>
                    <a:pt x="4183" y="604"/>
                  </a:lnTo>
                  <a:lnTo>
                    <a:pt x="4154" y="585"/>
                  </a:lnTo>
                  <a:cubicBezTo>
                    <a:pt x="4068" y="518"/>
                    <a:pt x="3972" y="460"/>
                    <a:pt x="3876" y="422"/>
                  </a:cubicBezTo>
                  <a:lnTo>
                    <a:pt x="2814" y="1"/>
                  </a:lnTo>
                  <a:lnTo>
                    <a:pt x="2556" y="269"/>
                  </a:lnTo>
                  <a:lnTo>
                    <a:pt x="2288" y="537"/>
                  </a:lnTo>
                  <a:lnTo>
                    <a:pt x="2020" y="269"/>
                  </a:lnTo>
                  <a:lnTo>
                    <a:pt x="1752" y="1"/>
                  </a:lnTo>
                  <a:close/>
                </a:path>
              </a:pathLst>
            </a:custGeom>
            <a:solidFill>
              <a:srgbClr val="8192A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1" name="Google Shape;11003;p86">
              <a:extLst>
                <a:ext uri="{FF2B5EF4-FFF2-40B4-BE49-F238E27FC236}">
                  <a16:creationId xmlns:a16="http://schemas.microsoft.com/office/drawing/2014/main" id="{05FEF38D-69BD-56F1-3147-8FA112C996FD}"/>
                </a:ext>
              </a:extLst>
            </p:cNvPr>
            <p:cNvSpPr/>
            <p:nvPr/>
          </p:nvSpPr>
          <p:spPr>
            <a:xfrm>
              <a:off x="7345176" y="2713539"/>
              <a:ext cx="49290" cy="63891"/>
            </a:xfrm>
            <a:custGeom>
              <a:avLst/>
              <a:gdLst/>
              <a:ahLst/>
              <a:cxnLst/>
              <a:rect l="l" t="t" r="r" b="b"/>
              <a:pathLst>
                <a:path w="1877" h="2433" extrusionOk="0">
                  <a:moveTo>
                    <a:pt x="1781" y="1"/>
                  </a:moveTo>
                  <a:lnTo>
                    <a:pt x="738" y="412"/>
                  </a:lnTo>
                  <a:cubicBezTo>
                    <a:pt x="288" y="594"/>
                    <a:pt x="1" y="1044"/>
                    <a:pt x="20" y="1532"/>
                  </a:cubicBezTo>
                  <a:lnTo>
                    <a:pt x="20" y="2211"/>
                  </a:lnTo>
                  <a:cubicBezTo>
                    <a:pt x="20" y="2339"/>
                    <a:pt x="133" y="2432"/>
                    <a:pt x="260" y="2432"/>
                  </a:cubicBezTo>
                  <a:cubicBezTo>
                    <a:pt x="266" y="2432"/>
                    <a:pt x="272" y="2432"/>
                    <a:pt x="279" y="2432"/>
                  </a:cubicBezTo>
                  <a:lnTo>
                    <a:pt x="326" y="2432"/>
                  </a:lnTo>
                  <a:lnTo>
                    <a:pt x="326" y="1532"/>
                  </a:lnTo>
                  <a:cubicBezTo>
                    <a:pt x="307" y="1044"/>
                    <a:pt x="594" y="594"/>
                    <a:pt x="1044" y="412"/>
                  </a:cubicBezTo>
                  <a:lnTo>
                    <a:pt x="1877" y="87"/>
                  </a:lnTo>
                  <a:lnTo>
                    <a:pt x="1781" y="1"/>
                  </a:lnTo>
                  <a:close/>
                </a:path>
              </a:pathLst>
            </a:custGeom>
            <a:solidFill>
              <a:srgbClr val="657A8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2" name="Google Shape;11004;p86">
              <a:extLst>
                <a:ext uri="{FF2B5EF4-FFF2-40B4-BE49-F238E27FC236}">
                  <a16:creationId xmlns:a16="http://schemas.microsoft.com/office/drawing/2014/main" id="{007D42FE-2486-6A31-D25D-75CBAB798BF9}"/>
                </a:ext>
              </a:extLst>
            </p:cNvPr>
            <p:cNvSpPr/>
            <p:nvPr/>
          </p:nvSpPr>
          <p:spPr>
            <a:xfrm>
              <a:off x="7367549" y="2612753"/>
              <a:ext cx="76942" cy="54332"/>
            </a:xfrm>
            <a:custGeom>
              <a:avLst/>
              <a:gdLst/>
              <a:ahLst/>
              <a:cxnLst/>
              <a:rect l="l" t="t" r="r" b="b"/>
              <a:pathLst>
                <a:path w="2930" h="2069" extrusionOk="0">
                  <a:moveTo>
                    <a:pt x="2575" y="1781"/>
                  </a:moveTo>
                  <a:lnTo>
                    <a:pt x="2566" y="1791"/>
                  </a:lnTo>
                  <a:lnTo>
                    <a:pt x="2566" y="1791"/>
                  </a:lnTo>
                  <a:lnTo>
                    <a:pt x="2566" y="1791"/>
                  </a:lnTo>
                  <a:lnTo>
                    <a:pt x="2537" y="1810"/>
                  </a:lnTo>
                  <a:lnTo>
                    <a:pt x="2537" y="1800"/>
                  </a:lnTo>
                  <a:lnTo>
                    <a:pt x="2575" y="1781"/>
                  </a:lnTo>
                  <a:close/>
                  <a:moveTo>
                    <a:pt x="1540" y="1"/>
                  </a:moveTo>
                  <a:cubicBezTo>
                    <a:pt x="1534" y="1"/>
                    <a:pt x="1528" y="1"/>
                    <a:pt x="1522" y="1"/>
                  </a:cubicBezTo>
                  <a:lnTo>
                    <a:pt x="1408" y="1"/>
                  </a:lnTo>
                  <a:cubicBezTo>
                    <a:pt x="632" y="1"/>
                    <a:pt x="1" y="633"/>
                    <a:pt x="1" y="1408"/>
                  </a:cubicBezTo>
                  <a:lnTo>
                    <a:pt x="1" y="2068"/>
                  </a:lnTo>
                  <a:cubicBezTo>
                    <a:pt x="1" y="2068"/>
                    <a:pt x="326" y="2040"/>
                    <a:pt x="364" y="1877"/>
                  </a:cubicBezTo>
                  <a:cubicBezTo>
                    <a:pt x="374" y="1867"/>
                    <a:pt x="384" y="1848"/>
                    <a:pt x="393" y="1829"/>
                  </a:cubicBezTo>
                  <a:cubicBezTo>
                    <a:pt x="575" y="1829"/>
                    <a:pt x="1427" y="1819"/>
                    <a:pt x="1905" y="1236"/>
                  </a:cubicBezTo>
                  <a:cubicBezTo>
                    <a:pt x="2010" y="1513"/>
                    <a:pt x="2250" y="1733"/>
                    <a:pt x="2537" y="1819"/>
                  </a:cubicBezTo>
                  <a:cubicBezTo>
                    <a:pt x="2546" y="1839"/>
                    <a:pt x="2556" y="1858"/>
                    <a:pt x="2575" y="1877"/>
                  </a:cubicBezTo>
                  <a:cubicBezTo>
                    <a:pt x="2613" y="2030"/>
                    <a:pt x="2929" y="2059"/>
                    <a:pt x="2929" y="2059"/>
                  </a:cubicBezTo>
                  <a:lnTo>
                    <a:pt x="2929" y="1408"/>
                  </a:lnTo>
                  <a:cubicBezTo>
                    <a:pt x="2929" y="638"/>
                    <a:pt x="2316" y="1"/>
                    <a:pt x="15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3" name="Google Shape;11005;p86">
              <a:extLst>
                <a:ext uri="{FF2B5EF4-FFF2-40B4-BE49-F238E27FC236}">
                  <a16:creationId xmlns:a16="http://schemas.microsoft.com/office/drawing/2014/main" id="{22BBC8DD-8F81-B953-A62B-DD45A5044434}"/>
                </a:ext>
              </a:extLst>
            </p:cNvPr>
            <p:cNvSpPr/>
            <p:nvPr/>
          </p:nvSpPr>
          <p:spPr>
            <a:xfrm>
              <a:off x="7367549" y="2612779"/>
              <a:ext cx="41753" cy="54306"/>
            </a:xfrm>
            <a:custGeom>
              <a:avLst/>
              <a:gdLst/>
              <a:ahLst/>
              <a:cxnLst/>
              <a:rect l="l" t="t" r="r" b="b"/>
              <a:pathLst>
                <a:path w="1590" h="2068" extrusionOk="0">
                  <a:moveTo>
                    <a:pt x="1408" y="0"/>
                  </a:moveTo>
                  <a:cubicBezTo>
                    <a:pt x="632" y="0"/>
                    <a:pt x="10" y="632"/>
                    <a:pt x="1" y="1407"/>
                  </a:cubicBezTo>
                  <a:lnTo>
                    <a:pt x="1" y="2067"/>
                  </a:lnTo>
                  <a:cubicBezTo>
                    <a:pt x="87" y="2058"/>
                    <a:pt x="173" y="2029"/>
                    <a:pt x="250" y="2000"/>
                  </a:cubicBezTo>
                  <a:lnTo>
                    <a:pt x="250" y="1771"/>
                  </a:lnTo>
                  <a:lnTo>
                    <a:pt x="250" y="1407"/>
                  </a:lnTo>
                  <a:cubicBezTo>
                    <a:pt x="250" y="660"/>
                    <a:pt x="843" y="38"/>
                    <a:pt x="15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4" name="Google Shape;11006;p86">
              <a:extLst>
                <a:ext uri="{FF2B5EF4-FFF2-40B4-BE49-F238E27FC236}">
                  <a16:creationId xmlns:a16="http://schemas.microsoft.com/office/drawing/2014/main" id="{67A84334-0F9C-233A-FF39-836E6032110A}"/>
                </a:ext>
              </a:extLst>
            </p:cNvPr>
            <p:cNvSpPr/>
            <p:nvPr/>
          </p:nvSpPr>
          <p:spPr>
            <a:xfrm>
              <a:off x="7434145" y="2661281"/>
              <a:ext cx="16885" cy="22636"/>
            </a:xfrm>
            <a:custGeom>
              <a:avLst/>
              <a:gdLst/>
              <a:ahLst/>
              <a:cxnLst/>
              <a:rect l="l" t="t" r="r" b="b"/>
              <a:pathLst>
                <a:path w="643" h="862" extrusionOk="0">
                  <a:moveTo>
                    <a:pt x="175" y="1"/>
                  </a:moveTo>
                  <a:cubicBezTo>
                    <a:pt x="81" y="1"/>
                    <a:pt x="1" y="78"/>
                    <a:pt x="1" y="182"/>
                  </a:cubicBezTo>
                  <a:lnTo>
                    <a:pt x="1" y="680"/>
                  </a:lnTo>
                  <a:cubicBezTo>
                    <a:pt x="1" y="784"/>
                    <a:pt x="81" y="861"/>
                    <a:pt x="175" y="861"/>
                  </a:cubicBezTo>
                  <a:cubicBezTo>
                    <a:pt x="193" y="861"/>
                    <a:pt x="212" y="858"/>
                    <a:pt x="231" y="852"/>
                  </a:cubicBezTo>
                  <a:cubicBezTo>
                    <a:pt x="259" y="842"/>
                    <a:pt x="298" y="823"/>
                    <a:pt x="326" y="804"/>
                  </a:cubicBezTo>
                  <a:cubicBezTo>
                    <a:pt x="355" y="775"/>
                    <a:pt x="393" y="747"/>
                    <a:pt x="422" y="727"/>
                  </a:cubicBezTo>
                  <a:cubicBezTo>
                    <a:pt x="642" y="479"/>
                    <a:pt x="537" y="96"/>
                    <a:pt x="231" y="10"/>
                  </a:cubicBezTo>
                  <a:cubicBezTo>
                    <a:pt x="212" y="3"/>
                    <a:pt x="193" y="1"/>
                    <a:pt x="175"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5" name="Google Shape;11007;p86">
              <a:extLst>
                <a:ext uri="{FF2B5EF4-FFF2-40B4-BE49-F238E27FC236}">
                  <a16:creationId xmlns:a16="http://schemas.microsoft.com/office/drawing/2014/main" id="{F1E29224-CCF0-9C63-B538-327B718DDAF6}"/>
                </a:ext>
              </a:extLst>
            </p:cNvPr>
            <p:cNvSpPr/>
            <p:nvPr/>
          </p:nvSpPr>
          <p:spPr>
            <a:xfrm>
              <a:off x="7361772" y="2661334"/>
              <a:ext cx="16623" cy="22479"/>
            </a:xfrm>
            <a:custGeom>
              <a:avLst/>
              <a:gdLst/>
              <a:ahLst/>
              <a:cxnLst/>
              <a:rect l="l" t="t" r="r" b="b"/>
              <a:pathLst>
                <a:path w="633" h="856" extrusionOk="0">
                  <a:moveTo>
                    <a:pt x="444" y="0"/>
                  </a:moveTo>
                  <a:cubicBezTo>
                    <a:pt x="430" y="0"/>
                    <a:pt x="416" y="2"/>
                    <a:pt x="403" y="8"/>
                  </a:cubicBezTo>
                  <a:cubicBezTo>
                    <a:pt x="1" y="142"/>
                    <a:pt x="1" y="716"/>
                    <a:pt x="403" y="850"/>
                  </a:cubicBezTo>
                  <a:cubicBezTo>
                    <a:pt x="419" y="854"/>
                    <a:pt x="435" y="856"/>
                    <a:pt x="451" y="856"/>
                  </a:cubicBezTo>
                  <a:cubicBezTo>
                    <a:pt x="548" y="856"/>
                    <a:pt x="632" y="784"/>
                    <a:pt x="632" y="678"/>
                  </a:cubicBezTo>
                  <a:lnTo>
                    <a:pt x="632" y="170"/>
                  </a:lnTo>
                  <a:cubicBezTo>
                    <a:pt x="623" y="123"/>
                    <a:pt x="604" y="65"/>
                    <a:pt x="556" y="36"/>
                  </a:cubicBezTo>
                  <a:cubicBezTo>
                    <a:pt x="521" y="16"/>
                    <a:pt x="482" y="0"/>
                    <a:pt x="444"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6" name="Google Shape;11008;p86">
              <a:extLst>
                <a:ext uri="{FF2B5EF4-FFF2-40B4-BE49-F238E27FC236}">
                  <a16:creationId xmlns:a16="http://schemas.microsoft.com/office/drawing/2014/main" id="{8F5F29BC-F9D8-9732-4598-5FE63EB0C999}"/>
                </a:ext>
              </a:extLst>
            </p:cNvPr>
            <p:cNvSpPr/>
            <p:nvPr/>
          </p:nvSpPr>
          <p:spPr>
            <a:xfrm>
              <a:off x="7391945" y="2700829"/>
              <a:ext cx="28151" cy="32352"/>
            </a:xfrm>
            <a:custGeom>
              <a:avLst/>
              <a:gdLst/>
              <a:ahLst/>
              <a:cxnLst/>
              <a:rect l="l" t="t" r="r" b="b"/>
              <a:pathLst>
                <a:path w="1072" h="1232" extrusionOk="0">
                  <a:moveTo>
                    <a:pt x="179" y="1"/>
                  </a:moveTo>
                  <a:cubicBezTo>
                    <a:pt x="89" y="1"/>
                    <a:pt x="10" y="79"/>
                    <a:pt x="10" y="179"/>
                  </a:cubicBezTo>
                  <a:lnTo>
                    <a:pt x="10" y="695"/>
                  </a:lnTo>
                  <a:cubicBezTo>
                    <a:pt x="0" y="743"/>
                    <a:pt x="19" y="791"/>
                    <a:pt x="57" y="829"/>
                  </a:cubicBezTo>
                  <a:lnTo>
                    <a:pt x="421" y="1174"/>
                  </a:lnTo>
                  <a:cubicBezTo>
                    <a:pt x="450" y="1212"/>
                    <a:pt x="488" y="1222"/>
                    <a:pt x="536" y="1231"/>
                  </a:cubicBezTo>
                  <a:cubicBezTo>
                    <a:pt x="584" y="1222"/>
                    <a:pt x="622" y="1203"/>
                    <a:pt x="660" y="1174"/>
                  </a:cubicBezTo>
                  <a:lnTo>
                    <a:pt x="1024" y="791"/>
                  </a:lnTo>
                  <a:cubicBezTo>
                    <a:pt x="1053" y="762"/>
                    <a:pt x="1072" y="714"/>
                    <a:pt x="1072" y="676"/>
                  </a:cubicBezTo>
                  <a:lnTo>
                    <a:pt x="1072" y="179"/>
                  </a:lnTo>
                  <a:cubicBezTo>
                    <a:pt x="1072" y="131"/>
                    <a:pt x="1053" y="92"/>
                    <a:pt x="1024" y="54"/>
                  </a:cubicBezTo>
                  <a:cubicBezTo>
                    <a:pt x="986" y="25"/>
                    <a:pt x="938" y="6"/>
                    <a:pt x="890" y="6"/>
                  </a:cubicBezTo>
                  <a:lnTo>
                    <a:pt x="861" y="6"/>
                  </a:lnTo>
                  <a:cubicBezTo>
                    <a:pt x="794" y="25"/>
                    <a:pt x="718" y="25"/>
                    <a:pt x="651" y="35"/>
                  </a:cubicBezTo>
                  <a:lnTo>
                    <a:pt x="431" y="35"/>
                  </a:lnTo>
                  <a:cubicBezTo>
                    <a:pt x="364" y="35"/>
                    <a:pt x="287" y="25"/>
                    <a:pt x="220" y="6"/>
                  </a:cubicBezTo>
                  <a:cubicBezTo>
                    <a:pt x="206" y="2"/>
                    <a:pt x="192" y="1"/>
                    <a:pt x="179"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7" name="Google Shape;11009;p86">
              <a:extLst>
                <a:ext uri="{FF2B5EF4-FFF2-40B4-BE49-F238E27FC236}">
                  <a16:creationId xmlns:a16="http://schemas.microsoft.com/office/drawing/2014/main" id="{01E24674-644C-1029-606B-71476C0FBFC5}"/>
                </a:ext>
              </a:extLst>
            </p:cNvPr>
            <p:cNvSpPr/>
            <p:nvPr/>
          </p:nvSpPr>
          <p:spPr>
            <a:xfrm>
              <a:off x="7391945" y="2701144"/>
              <a:ext cx="17095" cy="32037"/>
            </a:xfrm>
            <a:custGeom>
              <a:avLst/>
              <a:gdLst/>
              <a:ahLst/>
              <a:cxnLst/>
              <a:rect l="l" t="t" r="r" b="b"/>
              <a:pathLst>
                <a:path w="651" h="1220" extrusionOk="0">
                  <a:moveTo>
                    <a:pt x="176" y="1"/>
                  </a:moveTo>
                  <a:cubicBezTo>
                    <a:pt x="77" y="1"/>
                    <a:pt x="0" y="73"/>
                    <a:pt x="0" y="176"/>
                  </a:cubicBezTo>
                  <a:lnTo>
                    <a:pt x="0" y="693"/>
                  </a:lnTo>
                  <a:cubicBezTo>
                    <a:pt x="0" y="741"/>
                    <a:pt x="19" y="789"/>
                    <a:pt x="48" y="827"/>
                  </a:cubicBezTo>
                  <a:lnTo>
                    <a:pt x="412" y="1171"/>
                  </a:lnTo>
                  <a:cubicBezTo>
                    <a:pt x="440" y="1200"/>
                    <a:pt x="488" y="1219"/>
                    <a:pt x="526" y="1219"/>
                  </a:cubicBezTo>
                  <a:cubicBezTo>
                    <a:pt x="574" y="1219"/>
                    <a:pt x="622" y="1200"/>
                    <a:pt x="651" y="1171"/>
                  </a:cubicBezTo>
                  <a:cubicBezTo>
                    <a:pt x="622" y="1162"/>
                    <a:pt x="593" y="1143"/>
                    <a:pt x="574" y="1114"/>
                  </a:cubicBezTo>
                  <a:lnTo>
                    <a:pt x="211" y="769"/>
                  </a:lnTo>
                  <a:cubicBezTo>
                    <a:pt x="172" y="731"/>
                    <a:pt x="153" y="683"/>
                    <a:pt x="163" y="635"/>
                  </a:cubicBezTo>
                  <a:lnTo>
                    <a:pt x="163" y="119"/>
                  </a:lnTo>
                  <a:cubicBezTo>
                    <a:pt x="163" y="71"/>
                    <a:pt x="172" y="33"/>
                    <a:pt x="211" y="4"/>
                  </a:cubicBezTo>
                  <a:cubicBezTo>
                    <a:pt x="199" y="2"/>
                    <a:pt x="187" y="1"/>
                    <a:pt x="176" y="1"/>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8" name="Google Shape;11010;p86">
              <a:extLst>
                <a:ext uri="{FF2B5EF4-FFF2-40B4-BE49-F238E27FC236}">
                  <a16:creationId xmlns:a16="http://schemas.microsoft.com/office/drawing/2014/main" id="{6AC679E3-31BF-AF1C-6FD8-BC3E870FD1D3}"/>
                </a:ext>
              </a:extLst>
            </p:cNvPr>
            <p:cNvSpPr/>
            <p:nvPr/>
          </p:nvSpPr>
          <p:spPr>
            <a:xfrm>
              <a:off x="7375847" y="2644422"/>
              <a:ext cx="60582" cy="64626"/>
            </a:xfrm>
            <a:custGeom>
              <a:avLst/>
              <a:gdLst/>
              <a:ahLst/>
              <a:cxnLst/>
              <a:rect l="l" t="t" r="r" b="b"/>
              <a:pathLst>
                <a:path w="2307" h="2461" extrusionOk="0">
                  <a:moveTo>
                    <a:pt x="1593" y="1"/>
                  </a:moveTo>
                  <a:cubicBezTo>
                    <a:pt x="1582" y="1"/>
                    <a:pt x="1570" y="4"/>
                    <a:pt x="1561" y="11"/>
                  </a:cubicBezTo>
                  <a:cubicBezTo>
                    <a:pt x="1312" y="202"/>
                    <a:pt x="1025" y="345"/>
                    <a:pt x="718" y="422"/>
                  </a:cubicBezTo>
                  <a:cubicBezTo>
                    <a:pt x="632" y="451"/>
                    <a:pt x="536" y="470"/>
                    <a:pt x="441" y="489"/>
                  </a:cubicBezTo>
                  <a:cubicBezTo>
                    <a:pt x="355" y="508"/>
                    <a:pt x="259" y="518"/>
                    <a:pt x="163" y="527"/>
                  </a:cubicBezTo>
                  <a:cubicBezTo>
                    <a:pt x="77" y="527"/>
                    <a:pt x="1" y="613"/>
                    <a:pt x="1" y="700"/>
                  </a:cubicBezTo>
                  <a:lnTo>
                    <a:pt x="1" y="1417"/>
                  </a:lnTo>
                  <a:cubicBezTo>
                    <a:pt x="1" y="1992"/>
                    <a:pt x="469" y="2460"/>
                    <a:pt x="1044" y="2460"/>
                  </a:cubicBezTo>
                  <a:lnTo>
                    <a:pt x="1264" y="2460"/>
                  </a:lnTo>
                  <a:cubicBezTo>
                    <a:pt x="1838" y="2460"/>
                    <a:pt x="2307" y="1992"/>
                    <a:pt x="2307" y="1417"/>
                  </a:cubicBezTo>
                  <a:lnTo>
                    <a:pt x="2307" y="671"/>
                  </a:lnTo>
                  <a:cubicBezTo>
                    <a:pt x="2307" y="594"/>
                    <a:pt x="2259" y="527"/>
                    <a:pt x="2192" y="508"/>
                  </a:cubicBezTo>
                  <a:cubicBezTo>
                    <a:pt x="2163" y="499"/>
                    <a:pt x="2144" y="489"/>
                    <a:pt x="2125" y="479"/>
                  </a:cubicBezTo>
                  <a:cubicBezTo>
                    <a:pt x="1924" y="393"/>
                    <a:pt x="1761" y="250"/>
                    <a:pt x="1656" y="49"/>
                  </a:cubicBezTo>
                  <a:lnTo>
                    <a:pt x="1647" y="39"/>
                  </a:lnTo>
                  <a:cubicBezTo>
                    <a:pt x="1640" y="14"/>
                    <a:pt x="1617" y="1"/>
                    <a:pt x="1593"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79" name="Google Shape;11011;p86">
              <a:extLst>
                <a:ext uri="{FF2B5EF4-FFF2-40B4-BE49-F238E27FC236}">
                  <a16:creationId xmlns:a16="http://schemas.microsoft.com/office/drawing/2014/main" id="{5FF3C0EB-086F-CBBA-E51E-8C3E6E1D7E15}"/>
                </a:ext>
              </a:extLst>
            </p:cNvPr>
            <p:cNvSpPr/>
            <p:nvPr/>
          </p:nvSpPr>
          <p:spPr>
            <a:xfrm>
              <a:off x="7375847" y="2644580"/>
              <a:ext cx="44012" cy="64731"/>
            </a:xfrm>
            <a:custGeom>
              <a:avLst/>
              <a:gdLst/>
              <a:ahLst/>
              <a:cxnLst/>
              <a:rect l="l" t="t" r="r" b="b"/>
              <a:pathLst>
                <a:path w="1676" h="2465" extrusionOk="0">
                  <a:moveTo>
                    <a:pt x="1593" y="0"/>
                  </a:moveTo>
                  <a:cubicBezTo>
                    <a:pt x="1582" y="0"/>
                    <a:pt x="1570" y="5"/>
                    <a:pt x="1561" y="14"/>
                  </a:cubicBezTo>
                  <a:cubicBezTo>
                    <a:pt x="1302" y="205"/>
                    <a:pt x="1025" y="339"/>
                    <a:pt x="718" y="426"/>
                  </a:cubicBezTo>
                  <a:cubicBezTo>
                    <a:pt x="632" y="454"/>
                    <a:pt x="536" y="473"/>
                    <a:pt x="441" y="493"/>
                  </a:cubicBezTo>
                  <a:cubicBezTo>
                    <a:pt x="355" y="512"/>
                    <a:pt x="259" y="521"/>
                    <a:pt x="163" y="521"/>
                  </a:cubicBezTo>
                  <a:cubicBezTo>
                    <a:pt x="68" y="531"/>
                    <a:pt x="1" y="607"/>
                    <a:pt x="1" y="703"/>
                  </a:cubicBezTo>
                  <a:lnTo>
                    <a:pt x="1" y="1421"/>
                  </a:lnTo>
                  <a:cubicBezTo>
                    <a:pt x="1" y="1995"/>
                    <a:pt x="469" y="2464"/>
                    <a:pt x="1044" y="2464"/>
                  </a:cubicBezTo>
                  <a:lnTo>
                    <a:pt x="1264" y="2464"/>
                  </a:lnTo>
                  <a:cubicBezTo>
                    <a:pt x="690" y="2464"/>
                    <a:pt x="211" y="1995"/>
                    <a:pt x="211" y="1421"/>
                  </a:cubicBezTo>
                  <a:lnTo>
                    <a:pt x="211" y="703"/>
                  </a:lnTo>
                  <a:cubicBezTo>
                    <a:pt x="211" y="607"/>
                    <a:pt x="288" y="531"/>
                    <a:pt x="383" y="521"/>
                  </a:cubicBezTo>
                  <a:cubicBezTo>
                    <a:pt x="469" y="521"/>
                    <a:pt x="565" y="502"/>
                    <a:pt x="661" y="493"/>
                  </a:cubicBezTo>
                  <a:cubicBezTo>
                    <a:pt x="747" y="473"/>
                    <a:pt x="843" y="454"/>
                    <a:pt x="938" y="426"/>
                  </a:cubicBezTo>
                  <a:cubicBezTo>
                    <a:pt x="1197" y="349"/>
                    <a:pt x="1446" y="234"/>
                    <a:pt x="1675" y="81"/>
                  </a:cubicBezTo>
                  <a:lnTo>
                    <a:pt x="1656" y="52"/>
                  </a:lnTo>
                  <a:lnTo>
                    <a:pt x="1647" y="43"/>
                  </a:lnTo>
                  <a:cubicBezTo>
                    <a:pt x="1640" y="17"/>
                    <a:pt x="1617" y="0"/>
                    <a:pt x="1593"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80" name="Google Shape;11012;p86">
              <a:extLst>
                <a:ext uri="{FF2B5EF4-FFF2-40B4-BE49-F238E27FC236}">
                  <a16:creationId xmlns:a16="http://schemas.microsoft.com/office/drawing/2014/main" id="{A3FCF834-7341-FADB-FA88-D2334A6C89DA}"/>
                </a:ext>
              </a:extLst>
            </p:cNvPr>
            <p:cNvSpPr/>
            <p:nvPr/>
          </p:nvSpPr>
          <p:spPr>
            <a:xfrm>
              <a:off x="7219784" y="2529325"/>
              <a:ext cx="121400" cy="63917"/>
            </a:xfrm>
            <a:custGeom>
              <a:avLst/>
              <a:gdLst/>
              <a:ahLst/>
              <a:cxnLst/>
              <a:rect l="l" t="t" r="r" b="b"/>
              <a:pathLst>
                <a:path w="4623" h="2434" extrusionOk="0">
                  <a:moveTo>
                    <a:pt x="1752" y="1"/>
                  </a:moveTo>
                  <a:lnTo>
                    <a:pt x="699" y="422"/>
                  </a:lnTo>
                  <a:cubicBezTo>
                    <a:pt x="594" y="460"/>
                    <a:pt x="498" y="518"/>
                    <a:pt x="421" y="585"/>
                  </a:cubicBezTo>
                  <a:lnTo>
                    <a:pt x="393" y="604"/>
                  </a:lnTo>
                  <a:lnTo>
                    <a:pt x="383" y="623"/>
                  </a:lnTo>
                  <a:lnTo>
                    <a:pt x="364" y="632"/>
                  </a:lnTo>
                  <a:lnTo>
                    <a:pt x="345" y="652"/>
                  </a:lnTo>
                  <a:cubicBezTo>
                    <a:pt x="154" y="843"/>
                    <a:pt x="29" y="1082"/>
                    <a:pt x="0" y="1350"/>
                  </a:cubicBezTo>
                  <a:lnTo>
                    <a:pt x="0" y="1398"/>
                  </a:lnTo>
                  <a:lnTo>
                    <a:pt x="0" y="1408"/>
                  </a:lnTo>
                  <a:lnTo>
                    <a:pt x="0" y="1446"/>
                  </a:lnTo>
                  <a:lnTo>
                    <a:pt x="0" y="1475"/>
                  </a:lnTo>
                  <a:lnTo>
                    <a:pt x="0" y="1532"/>
                  </a:lnTo>
                  <a:lnTo>
                    <a:pt x="0" y="1704"/>
                  </a:lnTo>
                  <a:lnTo>
                    <a:pt x="0" y="2211"/>
                  </a:lnTo>
                  <a:cubicBezTo>
                    <a:pt x="0" y="2335"/>
                    <a:pt x="98" y="2434"/>
                    <a:pt x="218" y="2434"/>
                  </a:cubicBezTo>
                  <a:cubicBezTo>
                    <a:pt x="228" y="2434"/>
                    <a:pt x="239" y="2433"/>
                    <a:pt x="249" y="2432"/>
                  </a:cubicBezTo>
                  <a:lnTo>
                    <a:pt x="4364" y="2432"/>
                  </a:lnTo>
                  <a:cubicBezTo>
                    <a:pt x="4375" y="2433"/>
                    <a:pt x="4386" y="2434"/>
                    <a:pt x="4396" y="2434"/>
                  </a:cubicBezTo>
                  <a:cubicBezTo>
                    <a:pt x="4516" y="2434"/>
                    <a:pt x="4614" y="2335"/>
                    <a:pt x="4623" y="2211"/>
                  </a:cubicBezTo>
                  <a:lnTo>
                    <a:pt x="4623" y="1704"/>
                  </a:lnTo>
                  <a:lnTo>
                    <a:pt x="4623" y="1532"/>
                  </a:lnTo>
                  <a:lnTo>
                    <a:pt x="4575" y="1532"/>
                  </a:lnTo>
                  <a:lnTo>
                    <a:pt x="4575" y="1475"/>
                  </a:lnTo>
                  <a:lnTo>
                    <a:pt x="4575" y="1446"/>
                  </a:lnTo>
                  <a:lnTo>
                    <a:pt x="4575" y="1408"/>
                  </a:lnTo>
                  <a:lnTo>
                    <a:pt x="4575" y="1398"/>
                  </a:lnTo>
                  <a:lnTo>
                    <a:pt x="4575" y="1350"/>
                  </a:lnTo>
                  <a:cubicBezTo>
                    <a:pt x="4546" y="1082"/>
                    <a:pt x="4422" y="843"/>
                    <a:pt x="4230" y="652"/>
                  </a:cubicBezTo>
                  <a:lnTo>
                    <a:pt x="4211" y="632"/>
                  </a:lnTo>
                  <a:lnTo>
                    <a:pt x="4192" y="623"/>
                  </a:lnTo>
                  <a:lnTo>
                    <a:pt x="4183" y="604"/>
                  </a:lnTo>
                  <a:lnTo>
                    <a:pt x="4154" y="585"/>
                  </a:lnTo>
                  <a:cubicBezTo>
                    <a:pt x="4068" y="518"/>
                    <a:pt x="3972" y="460"/>
                    <a:pt x="3876" y="422"/>
                  </a:cubicBezTo>
                  <a:lnTo>
                    <a:pt x="2824" y="1"/>
                  </a:lnTo>
                  <a:lnTo>
                    <a:pt x="2556" y="269"/>
                  </a:lnTo>
                  <a:lnTo>
                    <a:pt x="2288" y="537"/>
                  </a:lnTo>
                  <a:lnTo>
                    <a:pt x="2020" y="269"/>
                  </a:lnTo>
                  <a:lnTo>
                    <a:pt x="1752" y="1"/>
                  </a:lnTo>
                  <a:close/>
                </a:path>
              </a:pathLst>
            </a:custGeom>
            <a:solidFill>
              <a:srgbClr val="8192A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81" name="Google Shape;11013;p86">
              <a:extLst>
                <a:ext uri="{FF2B5EF4-FFF2-40B4-BE49-F238E27FC236}">
                  <a16:creationId xmlns:a16="http://schemas.microsoft.com/office/drawing/2014/main" id="{2DD95651-EE1B-FDEF-B351-6176A7646A05}"/>
                </a:ext>
              </a:extLst>
            </p:cNvPr>
            <p:cNvSpPr/>
            <p:nvPr/>
          </p:nvSpPr>
          <p:spPr>
            <a:xfrm>
              <a:off x="7218261" y="2529325"/>
              <a:ext cx="49290" cy="63917"/>
            </a:xfrm>
            <a:custGeom>
              <a:avLst/>
              <a:gdLst/>
              <a:ahLst/>
              <a:cxnLst/>
              <a:rect l="l" t="t" r="r" b="b"/>
              <a:pathLst>
                <a:path w="1877" h="2434" extrusionOk="0">
                  <a:moveTo>
                    <a:pt x="1791" y="1"/>
                  </a:moveTo>
                  <a:lnTo>
                    <a:pt x="738" y="412"/>
                  </a:lnTo>
                  <a:cubicBezTo>
                    <a:pt x="288" y="594"/>
                    <a:pt x="1" y="1044"/>
                    <a:pt x="20" y="1532"/>
                  </a:cubicBezTo>
                  <a:lnTo>
                    <a:pt x="20" y="2211"/>
                  </a:lnTo>
                  <a:cubicBezTo>
                    <a:pt x="29" y="2335"/>
                    <a:pt x="127" y="2434"/>
                    <a:pt x="247" y="2434"/>
                  </a:cubicBezTo>
                  <a:cubicBezTo>
                    <a:pt x="257" y="2434"/>
                    <a:pt x="268" y="2433"/>
                    <a:pt x="279" y="2432"/>
                  </a:cubicBezTo>
                  <a:lnTo>
                    <a:pt x="336" y="2432"/>
                  </a:lnTo>
                  <a:lnTo>
                    <a:pt x="336" y="1532"/>
                  </a:lnTo>
                  <a:cubicBezTo>
                    <a:pt x="307" y="1044"/>
                    <a:pt x="594" y="594"/>
                    <a:pt x="1054" y="412"/>
                  </a:cubicBezTo>
                  <a:lnTo>
                    <a:pt x="1877" y="87"/>
                  </a:lnTo>
                  <a:lnTo>
                    <a:pt x="1791" y="1"/>
                  </a:lnTo>
                  <a:close/>
                </a:path>
              </a:pathLst>
            </a:custGeom>
            <a:solidFill>
              <a:srgbClr val="657A8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57" name="Google Shape;11014;p86">
              <a:extLst>
                <a:ext uri="{FF2B5EF4-FFF2-40B4-BE49-F238E27FC236}">
                  <a16:creationId xmlns:a16="http://schemas.microsoft.com/office/drawing/2014/main" id="{1C788942-DACD-03F4-5230-2AB4C1C57C3E}"/>
                </a:ext>
              </a:extLst>
            </p:cNvPr>
            <p:cNvSpPr/>
            <p:nvPr/>
          </p:nvSpPr>
          <p:spPr>
            <a:xfrm>
              <a:off x="7240897" y="2428565"/>
              <a:ext cx="76916" cy="54043"/>
            </a:xfrm>
            <a:custGeom>
              <a:avLst/>
              <a:gdLst/>
              <a:ahLst/>
              <a:cxnLst/>
              <a:rect l="l" t="t" r="r" b="b"/>
              <a:pathLst>
                <a:path w="2929" h="2058" extrusionOk="0">
                  <a:moveTo>
                    <a:pt x="2575" y="1780"/>
                  </a:moveTo>
                  <a:lnTo>
                    <a:pt x="2565" y="1790"/>
                  </a:lnTo>
                  <a:lnTo>
                    <a:pt x="2536" y="1809"/>
                  </a:lnTo>
                  <a:lnTo>
                    <a:pt x="2575" y="1780"/>
                  </a:lnTo>
                  <a:close/>
                  <a:moveTo>
                    <a:pt x="1407" y="0"/>
                  </a:moveTo>
                  <a:cubicBezTo>
                    <a:pt x="632" y="0"/>
                    <a:pt x="0" y="632"/>
                    <a:pt x="0" y="1407"/>
                  </a:cubicBezTo>
                  <a:lnTo>
                    <a:pt x="0" y="2058"/>
                  </a:lnTo>
                  <a:cubicBezTo>
                    <a:pt x="0" y="2058"/>
                    <a:pt x="326" y="2029"/>
                    <a:pt x="364" y="1876"/>
                  </a:cubicBezTo>
                  <a:cubicBezTo>
                    <a:pt x="374" y="1857"/>
                    <a:pt x="383" y="1847"/>
                    <a:pt x="393" y="1828"/>
                  </a:cubicBezTo>
                  <a:cubicBezTo>
                    <a:pt x="575" y="1828"/>
                    <a:pt x="1426" y="1809"/>
                    <a:pt x="1905" y="1225"/>
                  </a:cubicBezTo>
                  <a:cubicBezTo>
                    <a:pt x="2010" y="1512"/>
                    <a:pt x="2240" y="1732"/>
                    <a:pt x="2536" y="1818"/>
                  </a:cubicBezTo>
                  <a:cubicBezTo>
                    <a:pt x="2546" y="1838"/>
                    <a:pt x="2556" y="1857"/>
                    <a:pt x="2565" y="1876"/>
                  </a:cubicBezTo>
                  <a:cubicBezTo>
                    <a:pt x="2613" y="2029"/>
                    <a:pt x="2929" y="2058"/>
                    <a:pt x="2929" y="2058"/>
                  </a:cubicBezTo>
                  <a:lnTo>
                    <a:pt x="2929" y="1397"/>
                  </a:lnTo>
                  <a:cubicBezTo>
                    <a:pt x="2929" y="622"/>
                    <a:pt x="2297"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58" name="Google Shape;11015;p86">
              <a:extLst>
                <a:ext uri="{FF2B5EF4-FFF2-40B4-BE49-F238E27FC236}">
                  <a16:creationId xmlns:a16="http://schemas.microsoft.com/office/drawing/2014/main" id="{8F536776-D281-E5A7-F944-49B8001AD218}"/>
                </a:ext>
              </a:extLst>
            </p:cNvPr>
            <p:cNvSpPr/>
            <p:nvPr/>
          </p:nvSpPr>
          <p:spPr>
            <a:xfrm>
              <a:off x="7240897" y="2428565"/>
              <a:ext cx="41727" cy="54306"/>
            </a:xfrm>
            <a:custGeom>
              <a:avLst/>
              <a:gdLst/>
              <a:ahLst/>
              <a:cxnLst/>
              <a:rect l="l" t="t" r="r" b="b"/>
              <a:pathLst>
                <a:path w="1589" h="2068" extrusionOk="0">
                  <a:moveTo>
                    <a:pt x="1407" y="0"/>
                  </a:moveTo>
                  <a:cubicBezTo>
                    <a:pt x="632" y="10"/>
                    <a:pt x="0" y="632"/>
                    <a:pt x="0" y="1407"/>
                  </a:cubicBezTo>
                  <a:lnTo>
                    <a:pt x="0" y="2067"/>
                  </a:lnTo>
                  <a:cubicBezTo>
                    <a:pt x="86" y="2058"/>
                    <a:pt x="173" y="2039"/>
                    <a:pt x="249" y="2000"/>
                  </a:cubicBezTo>
                  <a:lnTo>
                    <a:pt x="249" y="1771"/>
                  </a:lnTo>
                  <a:lnTo>
                    <a:pt x="249" y="1407"/>
                  </a:lnTo>
                  <a:cubicBezTo>
                    <a:pt x="249" y="660"/>
                    <a:pt x="833" y="38"/>
                    <a:pt x="15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59" name="Google Shape;11016;p86">
              <a:extLst>
                <a:ext uri="{FF2B5EF4-FFF2-40B4-BE49-F238E27FC236}">
                  <a16:creationId xmlns:a16="http://schemas.microsoft.com/office/drawing/2014/main" id="{671FB69E-B312-1642-D0C9-8A9ABEE0DC54}"/>
                </a:ext>
              </a:extLst>
            </p:cNvPr>
            <p:cNvSpPr/>
            <p:nvPr/>
          </p:nvSpPr>
          <p:spPr>
            <a:xfrm>
              <a:off x="7307230" y="2477146"/>
              <a:ext cx="17122" cy="22557"/>
            </a:xfrm>
            <a:custGeom>
              <a:avLst/>
              <a:gdLst/>
              <a:ahLst/>
              <a:cxnLst/>
              <a:rect l="l" t="t" r="r" b="b"/>
              <a:pathLst>
                <a:path w="652" h="859" extrusionOk="0">
                  <a:moveTo>
                    <a:pt x="182" y="1"/>
                  </a:moveTo>
                  <a:cubicBezTo>
                    <a:pt x="85" y="1"/>
                    <a:pt x="1" y="72"/>
                    <a:pt x="1" y="179"/>
                  </a:cubicBezTo>
                  <a:lnTo>
                    <a:pt x="1" y="686"/>
                  </a:lnTo>
                  <a:cubicBezTo>
                    <a:pt x="1" y="782"/>
                    <a:pt x="81" y="858"/>
                    <a:pt x="174" y="858"/>
                  </a:cubicBezTo>
                  <a:cubicBezTo>
                    <a:pt x="193" y="858"/>
                    <a:pt x="212" y="855"/>
                    <a:pt x="231" y="849"/>
                  </a:cubicBezTo>
                  <a:cubicBezTo>
                    <a:pt x="269" y="839"/>
                    <a:pt x="298" y="830"/>
                    <a:pt x="326" y="811"/>
                  </a:cubicBezTo>
                  <a:cubicBezTo>
                    <a:pt x="365" y="772"/>
                    <a:pt x="393" y="744"/>
                    <a:pt x="432" y="724"/>
                  </a:cubicBezTo>
                  <a:cubicBezTo>
                    <a:pt x="652" y="485"/>
                    <a:pt x="546" y="102"/>
                    <a:pt x="231" y="7"/>
                  </a:cubicBezTo>
                  <a:cubicBezTo>
                    <a:pt x="214" y="3"/>
                    <a:pt x="198" y="1"/>
                    <a:pt x="182"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60" name="Google Shape;11017;p86">
              <a:extLst>
                <a:ext uri="{FF2B5EF4-FFF2-40B4-BE49-F238E27FC236}">
                  <a16:creationId xmlns:a16="http://schemas.microsoft.com/office/drawing/2014/main" id="{1A6C04E7-2188-E200-781E-A9B34A9ACC04}"/>
                </a:ext>
              </a:extLst>
            </p:cNvPr>
            <p:cNvSpPr/>
            <p:nvPr/>
          </p:nvSpPr>
          <p:spPr>
            <a:xfrm>
              <a:off x="7234857" y="2477120"/>
              <a:ext cx="16623" cy="22479"/>
            </a:xfrm>
            <a:custGeom>
              <a:avLst/>
              <a:gdLst/>
              <a:ahLst/>
              <a:cxnLst/>
              <a:rect l="l" t="t" r="r" b="b"/>
              <a:pathLst>
                <a:path w="633" h="856" extrusionOk="0">
                  <a:moveTo>
                    <a:pt x="450" y="0"/>
                  </a:moveTo>
                  <a:cubicBezTo>
                    <a:pt x="435" y="0"/>
                    <a:pt x="419" y="2"/>
                    <a:pt x="403" y="8"/>
                  </a:cubicBezTo>
                  <a:cubicBezTo>
                    <a:pt x="1" y="142"/>
                    <a:pt x="1" y="716"/>
                    <a:pt x="403" y="850"/>
                  </a:cubicBezTo>
                  <a:cubicBezTo>
                    <a:pt x="419" y="854"/>
                    <a:pt x="435" y="856"/>
                    <a:pt x="451" y="856"/>
                  </a:cubicBezTo>
                  <a:cubicBezTo>
                    <a:pt x="548" y="856"/>
                    <a:pt x="632" y="784"/>
                    <a:pt x="632" y="678"/>
                  </a:cubicBezTo>
                  <a:lnTo>
                    <a:pt x="632" y="170"/>
                  </a:lnTo>
                  <a:cubicBezTo>
                    <a:pt x="632" y="123"/>
                    <a:pt x="604" y="65"/>
                    <a:pt x="565" y="36"/>
                  </a:cubicBezTo>
                  <a:cubicBezTo>
                    <a:pt x="531" y="16"/>
                    <a:pt x="491" y="0"/>
                    <a:pt x="450"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61" name="Google Shape;11018;p86">
              <a:extLst>
                <a:ext uri="{FF2B5EF4-FFF2-40B4-BE49-F238E27FC236}">
                  <a16:creationId xmlns:a16="http://schemas.microsoft.com/office/drawing/2014/main" id="{F1FD31E1-FCA5-BC4C-84EB-A4F1EEB1F16C}"/>
                </a:ext>
              </a:extLst>
            </p:cNvPr>
            <p:cNvSpPr/>
            <p:nvPr/>
          </p:nvSpPr>
          <p:spPr>
            <a:xfrm>
              <a:off x="7265266" y="2516694"/>
              <a:ext cx="27914" cy="32274"/>
            </a:xfrm>
            <a:custGeom>
              <a:avLst/>
              <a:gdLst/>
              <a:ahLst/>
              <a:cxnLst/>
              <a:rect l="l" t="t" r="r" b="b"/>
              <a:pathLst>
                <a:path w="1063" h="1229" extrusionOk="0">
                  <a:moveTo>
                    <a:pt x="179" y="0"/>
                  </a:moveTo>
                  <a:cubicBezTo>
                    <a:pt x="85" y="0"/>
                    <a:pt x="1" y="73"/>
                    <a:pt x="1" y="176"/>
                  </a:cubicBezTo>
                  <a:lnTo>
                    <a:pt x="1" y="692"/>
                  </a:lnTo>
                  <a:cubicBezTo>
                    <a:pt x="1" y="740"/>
                    <a:pt x="20" y="798"/>
                    <a:pt x="48" y="826"/>
                  </a:cubicBezTo>
                  <a:lnTo>
                    <a:pt x="412" y="1171"/>
                  </a:lnTo>
                  <a:cubicBezTo>
                    <a:pt x="441" y="1209"/>
                    <a:pt x="489" y="1228"/>
                    <a:pt x="527" y="1228"/>
                  </a:cubicBezTo>
                  <a:cubicBezTo>
                    <a:pt x="575" y="1228"/>
                    <a:pt x="623" y="1209"/>
                    <a:pt x="651" y="1171"/>
                  </a:cubicBezTo>
                  <a:lnTo>
                    <a:pt x="1015" y="788"/>
                  </a:lnTo>
                  <a:cubicBezTo>
                    <a:pt x="1044" y="759"/>
                    <a:pt x="1063" y="721"/>
                    <a:pt x="1063" y="673"/>
                  </a:cubicBezTo>
                  <a:lnTo>
                    <a:pt x="1063" y="176"/>
                  </a:lnTo>
                  <a:cubicBezTo>
                    <a:pt x="1063" y="137"/>
                    <a:pt x="1053" y="89"/>
                    <a:pt x="1025" y="61"/>
                  </a:cubicBezTo>
                  <a:cubicBezTo>
                    <a:pt x="986" y="22"/>
                    <a:pt x="939" y="3"/>
                    <a:pt x="891" y="3"/>
                  </a:cubicBezTo>
                  <a:lnTo>
                    <a:pt x="852" y="3"/>
                  </a:lnTo>
                  <a:cubicBezTo>
                    <a:pt x="785" y="22"/>
                    <a:pt x="718" y="32"/>
                    <a:pt x="642" y="32"/>
                  </a:cubicBezTo>
                  <a:lnTo>
                    <a:pt x="431" y="32"/>
                  </a:lnTo>
                  <a:cubicBezTo>
                    <a:pt x="355" y="32"/>
                    <a:pt x="288" y="22"/>
                    <a:pt x="211" y="3"/>
                  </a:cubicBezTo>
                  <a:cubicBezTo>
                    <a:pt x="200" y="1"/>
                    <a:pt x="189" y="0"/>
                    <a:pt x="179" y="0"/>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62" name="Google Shape;11019;p86">
              <a:extLst>
                <a:ext uri="{FF2B5EF4-FFF2-40B4-BE49-F238E27FC236}">
                  <a16:creationId xmlns:a16="http://schemas.microsoft.com/office/drawing/2014/main" id="{FA2CDB10-B9F0-92B8-42F7-587CB853F9AF}"/>
                </a:ext>
              </a:extLst>
            </p:cNvPr>
            <p:cNvSpPr/>
            <p:nvPr/>
          </p:nvSpPr>
          <p:spPr>
            <a:xfrm>
              <a:off x="7265266" y="2516956"/>
              <a:ext cx="17122" cy="32247"/>
            </a:xfrm>
            <a:custGeom>
              <a:avLst/>
              <a:gdLst/>
              <a:ahLst/>
              <a:cxnLst/>
              <a:rect l="l" t="t" r="r" b="b"/>
              <a:pathLst>
                <a:path w="652" h="1228" extrusionOk="0">
                  <a:moveTo>
                    <a:pt x="179" y="0"/>
                  </a:moveTo>
                  <a:cubicBezTo>
                    <a:pt x="79" y="0"/>
                    <a:pt x="1" y="80"/>
                    <a:pt x="1" y="175"/>
                  </a:cubicBezTo>
                  <a:lnTo>
                    <a:pt x="1" y="692"/>
                  </a:lnTo>
                  <a:cubicBezTo>
                    <a:pt x="1" y="740"/>
                    <a:pt x="20" y="788"/>
                    <a:pt x="48" y="826"/>
                  </a:cubicBezTo>
                  <a:lnTo>
                    <a:pt x="412" y="1170"/>
                  </a:lnTo>
                  <a:cubicBezTo>
                    <a:pt x="441" y="1209"/>
                    <a:pt x="489" y="1228"/>
                    <a:pt x="527" y="1228"/>
                  </a:cubicBezTo>
                  <a:cubicBezTo>
                    <a:pt x="575" y="1218"/>
                    <a:pt x="623" y="1199"/>
                    <a:pt x="651" y="1170"/>
                  </a:cubicBezTo>
                  <a:cubicBezTo>
                    <a:pt x="623" y="1161"/>
                    <a:pt x="594" y="1142"/>
                    <a:pt x="575" y="1123"/>
                  </a:cubicBezTo>
                  <a:lnTo>
                    <a:pt x="211" y="768"/>
                  </a:lnTo>
                  <a:cubicBezTo>
                    <a:pt x="173" y="740"/>
                    <a:pt x="154" y="682"/>
                    <a:pt x="163" y="634"/>
                  </a:cubicBezTo>
                  <a:lnTo>
                    <a:pt x="163" y="118"/>
                  </a:lnTo>
                  <a:cubicBezTo>
                    <a:pt x="163" y="79"/>
                    <a:pt x="173" y="32"/>
                    <a:pt x="211" y="3"/>
                  </a:cubicBezTo>
                  <a:cubicBezTo>
                    <a:pt x="200" y="1"/>
                    <a:pt x="190" y="0"/>
                    <a:pt x="17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63" name="Google Shape;11020;p86">
              <a:extLst>
                <a:ext uri="{FF2B5EF4-FFF2-40B4-BE49-F238E27FC236}">
                  <a16:creationId xmlns:a16="http://schemas.microsoft.com/office/drawing/2014/main" id="{291185BA-15DB-6C0C-A548-516FD40F3CB6}"/>
                </a:ext>
              </a:extLst>
            </p:cNvPr>
            <p:cNvSpPr/>
            <p:nvPr/>
          </p:nvSpPr>
          <p:spPr>
            <a:xfrm>
              <a:off x="7249195" y="2460287"/>
              <a:ext cx="60319" cy="64810"/>
            </a:xfrm>
            <a:custGeom>
              <a:avLst/>
              <a:gdLst/>
              <a:ahLst/>
              <a:cxnLst/>
              <a:rect l="l" t="t" r="r" b="b"/>
              <a:pathLst>
                <a:path w="2297" h="2468" extrusionOk="0">
                  <a:moveTo>
                    <a:pt x="1595" y="0"/>
                  </a:moveTo>
                  <a:cubicBezTo>
                    <a:pt x="1581" y="0"/>
                    <a:pt x="1566" y="6"/>
                    <a:pt x="1551" y="17"/>
                  </a:cubicBezTo>
                  <a:cubicBezTo>
                    <a:pt x="1302" y="199"/>
                    <a:pt x="1015" y="342"/>
                    <a:pt x="718" y="429"/>
                  </a:cubicBezTo>
                  <a:cubicBezTo>
                    <a:pt x="622" y="448"/>
                    <a:pt x="536" y="476"/>
                    <a:pt x="440" y="496"/>
                  </a:cubicBezTo>
                  <a:cubicBezTo>
                    <a:pt x="345" y="505"/>
                    <a:pt x="259" y="524"/>
                    <a:pt x="163" y="524"/>
                  </a:cubicBezTo>
                  <a:cubicBezTo>
                    <a:pt x="67" y="534"/>
                    <a:pt x="0" y="610"/>
                    <a:pt x="0" y="706"/>
                  </a:cubicBezTo>
                  <a:lnTo>
                    <a:pt x="0" y="1424"/>
                  </a:lnTo>
                  <a:cubicBezTo>
                    <a:pt x="0" y="1998"/>
                    <a:pt x="469" y="2457"/>
                    <a:pt x="1043" y="2467"/>
                  </a:cubicBezTo>
                  <a:lnTo>
                    <a:pt x="1254" y="2467"/>
                  </a:lnTo>
                  <a:cubicBezTo>
                    <a:pt x="1828" y="2457"/>
                    <a:pt x="2297" y="1998"/>
                    <a:pt x="2297" y="1424"/>
                  </a:cubicBezTo>
                  <a:lnTo>
                    <a:pt x="2297" y="668"/>
                  </a:lnTo>
                  <a:cubicBezTo>
                    <a:pt x="2297" y="601"/>
                    <a:pt x="2249" y="534"/>
                    <a:pt x="2182" y="505"/>
                  </a:cubicBezTo>
                  <a:cubicBezTo>
                    <a:pt x="2163" y="496"/>
                    <a:pt x="2144" y="486"/>
                    <a:pt x="2125" y="476"/>
                  </a:cubicBezTo>
                  <a:cubicBezTo>
                    <a:pt x="1924" y="400"/>
                    <a:pt x="1751" y="247"/>
                    <a:pt x="1656" y="55"/>
                  </a:cubicBezTo>
                  <a:lnTo>
                    <a:pt x="1646" y="36"/>
                  </a:lnTo>
                  <a:cubicBezTo>
                    <a:pt x="1635" y="13"/>
                    <a:pt x="1616" y="0"/>
                    <a:pt x="1595" y="0"/>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0" name="Google Shape;11021;p86">
              <a:extLst>
                <a:ext uri="{FF2B5EF4-FFF2-40B4-BE49-F238E27FC236}">
                  <a16:creationId xmlns:a16="http://schemas.microsoft.com/office/drawing/2014/main" id="{5561BB6A-0AD0-C14B-A193-E45A9730C3D4}"/>
                </a:ext>
              </a:extLst>
            </p:cNvPr>
            <p:cNvSpPr/>
            <p:nvPr/>
          </p:nvSpPr>
          <p:spPr>
            <a:xfrm>
              <a:off x="7249195" y="2460471"/>
              <a:ext cx="43749" cy="64626"/>
            </a:xfrm>
            <a:custGeom>
              <a:avLst/>
              <a:gdLst/>
              <a:ahLst/>
              <a:cxnLst/>
              <a:rect l="l" t="t" r="r" b="b"/>
              <a:pathLst>
                <a:path w="1666" h="2461" extrusionOk="0">
                  <a:moveTo>
                    <a:pt x="1584" y="1"/>
                  </a:moveTo>
                  <a:cubicBezTo>
                    <a:pt x="1572" y="1"/>
                    <a:pt x="1560" y="4"/>
                    <a:pt x="1551" y="10"/>
                  </a:cubicBezTo>
                  <a:cubicBezTo>
                    <a:pt x="1302" y="201"/>
                    <a:pt x="1015" y="335"/>
                    <a:pt x="718" y="422"/>
                  </a:cubicBezTo>
                  <a:cubicBezTo>
                    <a:pt x="622" y="450"/>
                    <a:pt x="536" y="469"/>
                    <a:pt x="440" y="489"/>
                  </a:cubicBezTo>
                  <a:cubicBezTo>
                    <a:pt x="345" y="508"/>
                    <a:pt x="249" y="517"/>
                    <a:pt x="163" y="527"/>
                  </a:cubicBezTo>
                  <a:cubicBezTo>
                    <a:pt x="67" y="527"/>
                    <a:pt x="0" y="603"/>
                    <a:pt x="0" y="699"/>
                  </a:cubicBezTo>
                  <a:lnTo>
                    <a:pt x="0" y="1417"/>
                  </a:lnTo>
                  <a:cubicBezTo>
                    <a:pt x="0" y="1991"/>
                    <a:pt x="459" y="2460"/>
                    <a:pt x="1034" y="2460"/>
                  </a:cubicBezTo>
                  <a:lnTo>
                    <a:pt x="1254" y="2460"/>
                  </a:lnTo>
                  <a:cubicBezTo>
                    <a:pt x="680" y="2460"/>
                    <a:pt x="211" y="1991"/>
                    <a:pt x="211" y="1417"/>
                  </a:cubicBezTo>
                  <a:lnTo>
                    <a:pt x="211" y="699"/>
                  </a:lnTo>
                  <a:cubicBezTo>
                    <a:pt x="211" y="603"/>
                    <a:pt x="287" y="527"/>
                    <a:pt x="373" y="527"/>
                  </a:cubicBezTo>
                  <a:cubicBezTo>
                    <a:pt x="469" y="517"/>
                    <a:pt x="565" y="508"/>
                    <a:pt x="651" y="489"/>
                  </a:cubicBezTo>
                  <a:cubicBezTo>
                    <a:pt x="747" y="469"/>
                    <a:pt x="842" y="450"/>
                    <a:pt x="928" y="422"/>
                  </a:cubicBezTo>
                  <a:cubicBezTo>
                    <a:pt x="1196" y="345"/>
                    <a:pt x="1445" y="230"/>
                    <a:pt x="1665" y="87"/>
                  </a:cubicBezTo>
                  <a:lnTo>
                    <a:pt x="1656" y="48"/>
                  </a:lnTo>
                  <a:lnTo>
                    <a:pt x="1646" y="39"/>
                  </a:lnTo>
                  <a:cubicBezTo>
                    <a:pt x="1633" y="13"/>
                    <a:pt x="1608" y="1"/>
                    <a:pt x="1584" y="1"/>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1" name="Google Shape;11022;p86">
              <a:extLst>
                <a:ext uri="{FF2B5EF4-FFF2-40B4-BE49-F238E27FC236}">
                  <a16:creationId xmlns:a16="http://schemas.microsoft.com/office/drawing/2014/main" id="{199DF53A-9524-3A5F-3A7E-71944F81D36D}"/>
                </a:ext>
              </a:extLst>
            </p:cNvPr>
            <p:cNvSpPr/>
            <p:nvPr/>
          </p:nvSpPr>
          <p:spPr>
            <a:xfrm>
              <a:off x="7092607" y="2713539"/>
              <a:ext cx="121164" cy="63891"/>
            </a:xfrm>
            <a:custGeom>
              <a:avLst/>
              <a:gdLst/>
              <a:ahLst/>
              <a:cxnLst/>
              <a:rect l="l" t="t" r="r" b="b"/>
              <a:pathLst>
                <a:path w="4614" h="2433" extrusionOk="0">
                  <a:moveTo>
                    <a:pt x="1752" y="1"/>
                  </a:moveTo>
                  <a:lnTo>
                    <a:pt x="699" y="422"/>
                  </a:lnTo>
                  <a:cubicBezTo>
                    <a:pt x="594" y="460"/>
                    <a:pt x="498" y="518"/>
                    <a:pt x="412" y="585"/>
                  </a:cubicBezTo>
                  <a:lnTo>
                    <a:pt x="393" y="604"/>
                  </a:lnTo>
                  <a:lnTo>
                    <a:pt x="374" y="613"/>
                  </a:lnTo>
                  <a:lnTo>
                    <a:pt x="364" y="632"/>
                  </a:lnTo>
                  <a:lnTo>
                    <a:pt x="336" y="652"/>
                  </a:lnTo>
                  <a:cubicBezTo>
                    <a:pt x="154" y="833"/>
                    <a:pt x="30" y="1082"/>
                    <a:pt x="1" y="1350"/>
                  </a:cubicBezTo>
                  <a:lnTo>
                    <a:pt x="1" y="1388"/>
                  </a:lnTo>
                  <a:lnTo>
                    <a:pt x="1" y="1408"/>
                  </a:lnTo>
                  <a:lnTo>
                    <a:pt x="1" y="1446"/>
                  </a:lnTo>
                  <a:lnTo>
                    <a:pt x="1" y="1465"/>
                  </a:lnTo>
                  <a:lnTo>
                    <a:pt x="1" y="1475"/>
                  </a:lnTo>
                  <a:lnTo>
                    <a:pt x="1" y="1532"/>
                  </a:lnTo>
                  <a:lnTo>
                    <a:pt x="1" y="1695"/>
                  </a:lnTo>
                  <a:lnTo>
                    <a:pt x="1" y="2211"/>
                  </a:lnTo>
                  <a:cubicBezTo>
                    <a:pt x="1" y="2339"/>
                    <a:pt x="105" y="2432"/>
                    <a:pt x="231" y="2432"/>
                  </a:cubicBezTo>
                  <a:cubicBezTo>
                    <a:pt x="237" y="2432"/>
                    <a:pt x="243" y="2432"/>
                    <a:pt x="250" y="2432"/>
                  </a:cubicBezTo>
                  <a:lnTo>
                    <a:pt x="4365" y="2432"/>
                  </a:lnTo>
                  <a:cubicBezTo>
                    <a:pt x="4371" y="2432"/>
                    <a:pt x="4377" y="2432"/>
                    <a:pt x="4383" y="2432"/>
                  </a:cubicBezTo>
                  <a:cubicBezTo>
                    <a:pt x="4509" y="2432"/>
                    <a:pt x="4614" y="2339"/>
                    <a:pt x="4614" y="2211"/>
                  </a:cubicBezTo>
                  <a:lnTo>
                    <a:pt x="4614" y="1695"/>
                  </a:lnTo>
                  <a:lnTo>
                    <a:pt x="4614" y="1532"/>
                  </a:lnTo>
                  <a:lnTo>
                    <a:pt x="4575" y="1532"/>
                  </a:lnTo>
                  <a:lnTo>
                    <a:pt x="4575" y="1475"/>
                  </a:lnTo>
                  <a:lnTo>
                    <a:pt x="4575" y="1465"/>
                  </a:lnTo>
                  <a:lnTo>
                    <a:pt x="4575" y="1446"/>
                  </a:lnTo>
                  <a:lnTo>
                    <a:pt x="4575" y="1408"/>
                  </a:lnTo>
                  <a:lnTo>
                    <a:pt x="4575" y="1388"/>
                  </a:lnTo>
                  <a:lnTo>
                    <a:pt x="4575" y="1350"/>
                  </a:lnTo>
                  <a:cubicBezTo>
                    <a:pt x="4537" y="1082"/>
                    <a:pt x="4422" y="833"/>
                    <a:pt x="4231" y="652"/>
                  </a:cubicBezTo>
                  <a:lnTo>
                    <a:pt x="4202" y="632"/>
                  </a:lnTo>
                  <a:lnTo>
                    <a:pt x="4193" y="613"/>
                  </a:lnTo>
                  <a:lnTo>
                    <a:pt x="4183" y="604"/>
                  </a:lnTo>
                  <a:lnTo>
                    <a:pt x="4154" y="585"/>
                  </a:lnTo>
                  <a:cubicBezTo>
                    <a:pt x="4068" y="518"/>
                    <a:pt x="3972" y="460"/>
                    <a:pt x="3867" y="422"/>
                  </a:cubicBezTo>
                  <a:lnTo>
                    <a:pt x="2814" y="1"/>
                  </a:lnTo>
                  <a:lnTo>
                    <a:pt x="2556" y="269"/>
                  </a:lnTo>
                  <a:lnTo>
                    <a:pt x="2288" y="537"/>
                  </a:lnTo>
                  <a:lnTo>
                    <a:pt x="2020" y="269"/>
                  </a:lnTo>
                  <a:lnTo>
                    <a:pt x="1752" y="1"/>
                  </a:lnTo>
                  <a:close/>
                </a:path>
              </a:pathLst>
            </a:custGeom>
            <a:solidFill>
              <a:srgbClr val="8192A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2" name="Google Shape;11023;p86">
              <a:extLst>
                <a:ext uri="{FF2B5EF4-FFF2-40B4-BE49-F238E27FC236}">
                  <a16:creationId xmlns:a16="http://schemas.microsoft.com/office/drawing/2014/main" id="{054CC451-A0F9-3F8E-6A05-CF150587AF1B}"/>
                </a:ext>
              </a:extLst>
            </p:cNvPr>
            <p:cNvSpPr/>
            <p:nvPr/>
          </p:nvSpPr>
          <p:spPr>
            <a:xfrm>
              <a:off x="7091110" y="2713539"/>
              <a:ext cx="49027" cy="63891"/>
            </a:xfrm>
            <a:custGeom>
              <a:avLst/>
              <a:gdLst/>
              <a:ahLst/>
              <a:cxnLst/>
              <a:rect l="l" t="t" r="r" b="b"/>
              <a:pathLst>
                <a:path w="1867" h="2433" extrusionOk="0">
                  <a:moveTo>
                    <a:pt x="1780" y="1"/>
                  </a:moveTo>
                  <a:lnTo>
                    <a:pt x="737" y="412"/>
                  </a:lnTo>
                  <a:cubicBezTo>
                    <a:pt x="288" y="594"/>
                    <a:pt x="0" y="1044"/>
                    <a:pt x="20" y="1532"/>
                  </a:cubicBezTo>
                  <a:lnTo>
                    <a:pt x="20" y="2211"/>
                  </a:lnTo>
                  <a:cubicBezTo>
                    <a:pt x="20" y="2339"/>
                    <a:pt x="124" y="2432"/>
                    <a:pt x="250" y="2432"/>
                  </a:cubicBezTo>
                  <a:cubicBezTo>
                    <a:pt x="256" y="2432"/>
                    <a:pt x="262" y="2432"/>
                    <a:pt x="268" y="2432"/>
                  </a:cubicBezTo>
                  <a:lnTo>
                    <a:pt x="326" y="2432"/>
                  </a:lnTo>
                  <a:lnTo>
                    <a:pt x="326" y="1532"/>
                  </a:lnTo>
                  <a:cubicBezTo>
                    <a:pt x="307" y="1044"/>
                    <a:pt x="594" y="594"/>
                    <a:pt x="1044" y="412"/>
                  </a:cubicBezTo>
                  <a:lnTo>
                    <a:pt x="1867" y="87"/>
                  </a:lnTo>
                  <a:lnTo>
                    <a:pt x="1780" y="1"/>
                  </a:lnTo>
                  <a:close/>
                </a:path>
              </a:pathLst>
            </a:custGeom>
            <a:solidFill>
              <a:srgbClr val="657A8D"/>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3" name="Google Shape;11024;p86">
              <a:extLst>
                <a:ext uri="{FF2B5EF4-FFF2-40B4-BE49-F238E27FC236}">
                  <a16:creationId xmlns:a16="http://schemas.microsoft.com/office/drawing/2014/main" id="{58EE37FB-E536-F2EE-0FF5-4DD4EEC411BC}"/>
                </a:ext>
              </a:extLst>
            </p:cNvPr>
            <p:cNvSpPr/>
            <p:nvPr/>
          </p:nvSpPr>
          <p:spPr>
            <a:xfrm>
              <a:off x="7113484" y="2612753"/>
              <a:ext cx="76916" cy="54332"/>
            </a:xfrm>
            <a:custGeom>
              <a:avLst/>
              <a:gdLst/>
              <a:ahLst/>
              <a:cxnLst/>
              <a:rect l="l" t="t" r="r" b="b"/>
              <a:pathLst>
                <a:path w="2929" h="2069" extrusionOk="0">
                  <a:moveTo>
                    <a:pt x="2575" y="1781"/>
                  </a:moveTo>
                  <a:lnTo>
                    <a:pt x="2565" y="1791"/>
                  </a:lnTo>
                  <a:lnTo>
                    <a:pt x="2565" y="1791"/>
                  </a:lnTo>
                  <a:lnTo>
                    <a:pt x="2565" y="1791"/>
                  </a:lnTo>
                  <a:lnTo>
                    <a:pt x="2536" y="1810"/>
                  </a:lnTo>
                  <a:lnTo>
                    <a:pt x="2536" y="1800"/>
                  </a:lnTo>
                  <a:lnTo>
                    <a:pt x="2575" y="1781"/>
                  </a:lnTo>
                  <a:close/>
                  <a:moveTo>
                    <a:pt x="1539" y="1"/>
                  </a:moveTo>
                  <a:cubicBezTo>
                    <a:pt x="1533" y="1"/>
                    <a:pt x="1528" y="1"/>
                    <a:pt x="1522" y="1"/>
                  </a:cubicBezTo>
                  <a:lnTo>
                    <a:pt x="1407" y="1"/>
                  </a:lnTo>
                  <a:cubicBezTo>
                    <a:pt x="632" y="1"/>
                    <a:pt x="0" y="633"/>
                    <a:pt x="0" y="1408"/>
                  </a:cubicBezTo>
                  <a:lnTo>
                    <a:pt x="0" y="2068"/>
                  </a:lnTo>
                  <a:cubicBezTo>
                    <a:pt x="0" y="2068"/>
                    <a:pt x="326" y="2040"/>
                    <a:pt x="364" y="1877"/>
                  </a:cubicBezTo>
                  <a:cubicBezTo>
                    <a:pt x="373" y="1867"/>
                    <a:pt x="383" y="1848"/>
                    <a:pt x="393" y="1829"/>
                  </a:cubicBezTo>
                  <a:cubicBezTo>
                    <a:pt x="574" y="1829"/>
                    <a:pt x="1426" y="1819"/>
                    <a:pt x="1905" y="1236"/>
                  </a:cubicBezTo>
                  <a:cubicBezTo>
                    <a:pt x="2010" y="1513"/>
                    <a:pt x="2249" y="1733"/>
                    <a:pt x="2536" y="1819"/>
                  </a:cubicBezTo>
                  <a:cubicBezTo>
                    <a:pt x="2546" y="1839"/>
                    <a:pt x="2555" y="1858"/>
                    <a:pt x="2575" y="1877"/>
                  </a:cubicBezTo>
                  <a:cubicBezTo>
                    <a:pt x="2613" y="2030"/>
                    <a:pt x="2929" y="2059"/>
                    <a:pt x="2929" y="2059"/>
                  </a:cubicBezTo>
                  <a:lnTo>
                    <a:pt x="2929" y="1408"/>
                  </a:lnTo>
                  <a:cubicBezTo>
                    <a:pt x="2929" y="638"/>
                    <a:pt x="2306" y="1"/>
                    <a:pt x="15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4" name="Google Shape;11025;p86">
              <a:extLst>
                <a:ext uri="{FF2B5EF4-FFF2-40B4-BE49-F238E27FC236}">
                  <a16:creationId xmlns:a16="http://schemas.microsoft.com/office/drawing/2014/main" id="{3BB34973-CDDB-E553-67BE-0DA789357B98}"/>
                </a:ext>
              </a:extLst>
            </p:cNvPr>
            <p:cNvSpPr/>
            <p:nvPr/>
          </p:nvSpPr>
          <p:spPr>
            <a:xfrm>
              <a:off x="7113484" y="2612779"/>
              <a:ext cx="41727" cy="54306"/>
            </a:xfrm>
            <a:custGeom>
              <a:avLst/>
              <a:gdLst/>
              <a:ahLst/>
              <a:cxnLst/>
              <a:rect l="l" t="t" r="r" b="b"/>
              <a:pathLst>
                <a:path w="1589" h="2068" extrusionOk="0">
                  <a:moveTo>
                    <a:pt x="1407" y="0"/>
                  </a:moveTo>
                  <a:cubicBezTo>
                    <a:pt x="632" y="0"/>
                    <a:pt x="0" y="632"/>
                    <a:pt x="0" y="1407"/>
                  </a:cubicBezTo>
                  <a:lnTo>
                    <a:pt x="0" y="2067"/>
                  </a:lnTo>
                  <a:cubicBezTo>
                    <a:pt x="86" y="2058"/>
                    <a:pt x="172" y="2029"/>
                    <a:pt x="249" y="2000"/>
                  </a:cubicBezTo>
                  <a:lnTo>
                    <a:pt x="249" y="1771"/>
                  </a:lnTo>
                  <a:lnTo>
                    <a:pt x="249" y="1407"/>
                  </a:lnTo>
                  <a:cubicBezTo>
                    <a:pt x="249" y="660"/>
                    <a:pt x="842" y="38"/>
                    <a:pt x="15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5" name="Google Shape;11026;p86">
              <a:extLst>
                <a:ext uri="{FF2B5EF4-FFF2-40B4-BE49-F238E27FC236}">
                  <a16:creationId xmlns:a16="http://schemas.microsoft.com/office/drawing/2014/main" id="{05092944-BDB1-F10D-08CD-DFCF22318DED}"/>
                </a:ext>
              </a:extLst>
            </p:cNvPr>
            <p:cNvSpPr/>
            <p:nvPr/>
          </p:nvSpPr>
          <p:spPr>
            <a:xfrm>
              <a:off x="7180079" y="2661281"/>
              <a:ext cx="16859" cy="22636"/>
            </a:xfrm>
            <a:custGeom>
              <a:avLst/>
              <a:gdLst/>
              <a:ahLst/>
              <a:cxnLst/>
              <a:rect l="l" t="t" r="r" b="b"/>
              <a:pathLst>
                <a:path w="642" h="862" extrusionOk="0">
                  <a:moveTo>
                    <a:pt x="174" y="1"/>
                  </a:moveTo>
                  <a:cubicBezTo>
                    <a:pt x="81" y="1"/>
                    <a:pt x="0" y="78"/>
                    <a:pt x="0" y="182"/>
                  </a:cubicBezTo>
                  <a:lnTo>
                    <a:pt x="0" y="680"/>
                  </a:lnTo>
                  <a:cubicBezTo>
                    <a:pt x="0" y="784"/>
                    <a:pt x="81" y="861"/>
                    <a:pt x="174" y="861"/>
                  </a:cubicBezTo>
                  <a:cubicBezTo>
                    <a:pt x="193" y="861"/>
                    <a:pt x="211" y="858"/>
                    <a:pt x="230" y="852"/>
                  </a:cubicBezTo>
                  <a:cubicBezTo>
                    <a:pt x="259" y="842"/>
                    <a:pt x="297" y="823"/>
                    <a:pt x="326" y="804"/>
                  </a:cubicBezTo>
                  <a:cubicBezTo>
                    <a:pt x="354" y="775"/>
                    <a:pt x="393" y="747"/>
                    <a:pt x="421" y="727"/>
                  </a:cubicBezTo>
                  <a:cubicBezTo>
                    <a:pt x="641" y="479"/>
                    <a:pt x="536" y="96"/>
                    <a:pt x="230" y="10"/>
                  </a:cubicBezTo>
                  <a:cubicBezTo>
                    <a:pt x="211" y="3"/>
                    <a:pt x="193" y="1"/>
                    <a:pt x="174"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6" name="Google Shape;11027;p86">
              <a:extLst>
                <a:ext uri="{FF2B5EF4-FFF2-40B4-BE49-F238E27FC236}">
                  <a16:creationId xmlns:a16="http://schemas.microsoft.com/office/drawing/2014/main" id="{39EFB5C7-1181-3F58-EFC6-F457023C1DA1}"/>
                </a:ext>
              </a:extLst>
            </p:cNvPr>
            <p:cNvSpPr/>
            <p:nvPr/>
          </p:nvSpPr>
          <p:spPr>
            <a:xfrm>
              <a:off x="7107444" y="2661334"/>
              <a:ext cx="16623" cy="22479"/>
            </a:xfrm>
            <a:custGeom>
              <a:avLst/>
              <a:gdLst/>
              <a:ahLst/>
              <a:cxnLst/>
              <a:rect l="l" t="t" r="r" b="b"/>
              <a:pathLst>
                <a:path w="633" h="856" extrusionOk="0">
                  <a:moveTo>
                    <a:pt x="450" y="0"/>
                  </a:moveTo>
                  <a:cubicBezTo>
                    <a:pt x="434" y="0"/>
                    <a:pt x="418" y="2"/>
                    <a:pt x="402" y="8"/>
                  </a:cubicBezTo>
                  <a:cubicBezTo>
                    <a:pt x="0" y="142"/>
                    <a:pt x="0" y="716"/>
                    <a:pt x="402" y="850"/>
                  </a:cubicBezTo>
                  <a:cubicBezTo>
                    <a:pt x="419" y="854"/>
                    <a:pt x="435" y="856"/>
                    <a:pt x="451" y="856"/>
                  </a:cubicBezTo>
                  <a:cubicBezTo>
                    <a:pt x="548" y="856"/>
                    <a:pt x="632" y="784"/>
                    <a:pt x="632" y="678"/>
                  </a:cubicBezTo>
                  <a:lnTo>
                    <a:pt x="632" y="170"/>
                  </a:lnTo>
                  <a:cubicBezTo>
                    <a:pt x="632" y="123"/>
                    <a:pt x="603" y="65"/>
                    <a:pt x="565" y="36"/>
                  </a:cubicBezTo>
                  <a:cubicBezTo>
                    <a:pt x="531" y="16"/>
                    <a:pt x="491" y="0"/>
                    <a:pt x="450"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7" name="Google Shape;11028;p86">
              <a:extLst>
                <a:ext uri="{FF2B5EF4-FFF2-40B4-BE49-F238E27FC236}">
                  <a16:creationId xmlns:a16="http://schemas.microsoft.com/office/drawing/2014/main" id="{C3992762-F6A4-F446-D5B6-B3F527E4B055}"/>
                </a:ext>
              </a:extLst>
            </p:cNvPr>
            <p:cNvSpPr/>
            <p:nvPr/>
          </p:nvSpPr>
          <p:spPr>
            <a:xfrm>
              <a:off x="7137853" y="2700829"/>
              <a:ext cx="28177" cy="32352"/>
            </a:xfrm>
            <a:custGeom>
              <a:avLst/>
              <a:gdLst/>
              <a:ahLst/>
              <a:cxnLst/>
              <a:rect l="l" t="t" r="r" b="b"/>
              <a:pathLst>
                <a:path w="1073" h="1232" extrusionOk="0">
                  <a:moveTo>
                    <a:pt x="176" y="1"/>
                  </a:moveTo>
                  <a:cubicBezTo>
                    <a:pt x="80" y="1"/>
                    <a:pt x="0" y="79"/>
                    <a:pt x="0" y="179"/>
                  </a:cubicBezTo>
                  <a:lnTo>
                    <a:pt x="0" y="695"/>
                  </a:lnTo>
                  <a:cubicBezTo>
                    <a:pt x="0" y="743"/>
                    <a:pt x="20" y="791"/>
                    <a:pt x="58" y="829"/>
                  </a:cubicBezTo>
                  <a:lnTo>
                    <a:pt x="412" y="1174"/>
                  </a:lnTo>
                  <a:cubicBezTo>
                    <a:pt x="441" y="1212"/>
                    <a:pt x="489" y="1222"/>
                    <a:pt x="536" y="1231"/>
                  </a:cubicBezTo>
                  <a:cubicBezTo>
                    <a:pt x="575" y="1222"/>
                    <a:pt x="623" y="1203"/>
                    <a:pt x="651" y="1174"/>
                  </a:cubicBezTo>
                  <a:lnTo>
                    <a:pt x="1015" y="791"/>
                  </a:lnTo>
                  <a:cubicBezTo>
                    <a:pt x="1044" y="762"/>
                    <a:pt x="1063" y="714"/>
                    <a:pt x="1063" y="676"/>
                  </a:cubicBezTo>
                  <a:lnTo>
                    <a:pt x="1063" y="179"/>
                  </a:lnTo>
                  <a:cubicBezTo>
                    <a:pt x="1072" y="131"/>
                    <a:pt x="1053" y="92"/>
                    <a:pt x="1024" y="54"/>
                  </a:cubicBezTo>
                  <a:cubicBezTo>
                    <a:pt x="986" y="25"/>
                    <a:pt x="938" y="6"/>
                    <a:pt x="891" y="6"/>
                  </a:cubicBezTo>
                  <a:lnTo>
                    <a:pt x="852" y="6"/>
                  </a:lnTo>
                  <a:cubicBezTo>
                    <a:pt x="785" y="25"/>
                    <a:pt x="718" y="25"/>
                    <a:pt x="651" y="35"/>
                  </a:cubicBezTo>
                  <a:lnTo>
                    <a:pt x="431" y="35"/>
                  </a:lnTo>
                  <a:cubicBezTo>
                    <a:pt x="355" y="35"/>
                    <a:pt x="288" y="25"/>
                    <a:pt x="221" y="6"/>
                  </a:cubicBezTo>
                  <a:cubicBezTo>
                    <a:pt x="205" y="2"/>
                    <a:pt x="191" y="1"/>
                    <a:pt x="176"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8" name="Google Shape;11029;p86">
              <a:extLst>
                <a:ext uri="{FF2B5EF4-FFF2-40B4-BE49-F238E27FC236}">
                  <a16:creationId xmlns:a16="http://schemas.microsoft.com/office/drawing/2014/main" id="{52963C83-F8FB-AE4D-326A-F25DBFD8922E}"/>
                </a:ext>
              </a:extLst>
            </p:cNvPr>
            <p:cNvSpPr/>
            <p:nvPr/>
          </p:nvSpPr>
          <p:spPr>
            <a:xfrm>
              <a:off x="7137590" y="2701144"/>
              <a:ext cx="17384" cy="32037"/>
            </a:xfrm>
            <a:custGeom>
              <a:avLst/>
              <a:gdLst/>
              <a:ahLst/>
              <a:cxnLst/>
              <a:rect l="l" t="t" r="r" b="b"/>
              <a:pathLst>
                <a:path w="662" h="1220" extrusionOk="0">
                  <a:moveTo>
                    <a:pt x="179" y="1"/>
                  </a:moveTo>
                  <a:cubicBezTo>
                    <a:pt x="87" y="1"/>
                    <a:pt x="10" y="73"/>
                    <a:pt x="10" y="176"/>
                  </a:cubicBezTo>
                  <a:lnTo>
                    <a:pt x="10" y="693"/>
                  </a:lnTo>
                  <a:cubicBezTo>
                    <a:pt x="1" y="741"/>
                    <a:pt x="20" y="789"/>
                    <a:pt x="58" y="827"/>
                  </a:cubicBezTo>
                  <a:lnTo>
                    <a:pt x="422" y="1171"/>
                  </a:lnTo>
                  <a:cubicBezTo>
                    <a:pt x="451" y="1200"/>
                    <a:pt x="499" y="1219"/>
                    <a:pt x="537" y="1219"/>
                  </a:cubicBezTo>
                  <a:cubicBezTo>
                    <a:pt x="585" y="1219"/>
                    <a:pt x="623" y="1200"/>
                    <a:pt x="661" y="1171"/>
                  </a:cubicBezTo>
                  <a:cubicBezTo>
                    <a:pt x="633" y="1162"/>
                    <a:pt x="604" y="1143"/>
                    <a:pt x="575" y="1114"/>
                  </a:cubicBezTo>
                  <a:lnTo>
                    <a:pt x="221" y="769"/>
                  </a:lnTo>
                  <a:cubicBezTo>
                    <a:pt x="183" y="731"/>
                    <a:pt x="164" y="683"/>
                    <a:pt x="164" y="635"/>
                  </a:cubicBezTo>
                  <a:lnTo>
                    <a:pt x="164" y="119"/>
                  </a:lnTo>
                  <a:cubicBezTo>
                    <a:pt x="164" y="71"/>
                    <a:pt x="183" y="33"/>
                    <a:pt x="211" y="4"/>
                  </a:cubicBezTo>
                  <a:cubicBezTo>
                    <a:pt x="201" y="2"/>
                    <a:pt x="190" y="1"/>
                    <a:pt x="179" y="1"/>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49" name="Google Shape;11030;p86">
              <a:extLst>
                <a:ext uri="{FF2B5EF4-FFF2-40B4-BE49-F238E27FC236}">
                  <a16:creationId xmlns:a16="http://schemas.microsoft.com/office/drawing/2014/main" id="{EC156C1E-9905-5379-727E-B56B4CB22AB2}"/>
                </a:ext>
              </a:extLst>
            </p:cNvPr>
            <p:cNvSpPr/>
            <p:nvPr/>
          </p:nvSpPr>
          <p:spPr>
            <a:xfrm>
              <a:off x="7121756" y="2644422"/>
              <a:ext cx="60345" cy="64626"/>
            </a:xfrm>
            <a:custGeom>
              <a:avLst/>
              <a:gdLst/>
              <a:ahLst/>
              <a:cxnLst/>
              <a:rect l="l" t="t" r="r" b="b"/>
              <a:pathLst>
                <a:path w="2298" h="2461" extrusionOk="0">
                  <a:moveTo>
                    <a:pt x="1592" y="1"/>
                  </a:moveTo>
                  <a:cubicBezTo>
                    <a:pt x="1581" y="1"/>
                    <a:pt x="1570" y="4"/>
                    <a:pt x="1561" y="11"/>
                  </a:cubicBezTo>
                  <a:cubicBezTo>
                    <a:pt x="1303" y="202"/>
                    <a:pt x="1025" y="345"/>
                    <a:pt x="719" y="422"/>
                  </a:cubicBezTo>
                  <a:cubicBezTo>
                    <a:pt x="623" y="451"/>
                    <a:pt x="537" y="470"/>
                    <a:pt x="441" y="489"/>
                  </a:cubicBezTo>
                  <a:cubicBezTo>
                    <a:pt x="346" y="508"/>
                    <a:pt x="259" y="518"/>
                    <a:pt x="164" y="527"/>
                  </a:cubicBezTo>
                  <a:cubicBezTo>
                    <a:pt x="68" y="527"/>
                    <a:pt x="1" y="613"/>
                    <a:pt x="1" y="700"/>
                  </a:cubicBezTo>
                  <a:lnTo>
                    <a:pt x="1" y="1417"/>
                  </a:lnTo>
                  <a:cubicBezTo>
                    <a:pt x="1" y="1992"/>
                    <a:pt x="470" y="2460"/>
                    <a:pt x="1044" y="2460"/>
                  </a:cubicBezTo>
                  <a:lnTo>
                    <a:pt x="1255" y="2460"/>
                  </a:lnTo>
                  <a:cubicBezTo>
                    <a:pt x="1829" y="2460"/>
                    <a:pt x="2298" y="1992"/>
                    <a:pt x="2298" y="1417"/>
                  </a:cubicBezTo>
                  <a:lnTo>
                    <a:pt x="2298" y="671"/>
                  </a:lnTo>
                  <a:cubicBezTo>
                    <a:pt x="2298" y="594"/>
                    <a:pt x="2250" y="537"/>
                    <a:pt x="2183" y="508"/>
                  </a:cubicBezTo>
                  <a:cubicBezTo>
                    <a:pt x="2164" y="499"/>
                    <a:pt x="2145" y="489"/>
                    <a:pt x="2126" y="479"/>
                  </a:cubicBezTo>
                  <a:cubicBezTo>
                    <a:pt x="1925" y="393"/>
                    <a:pt x="1752" y="250"/>
                    <a:pt x="1657" y="49"/>
                  </a:cubicBezTo>
                  <a:lnTo>
                    <a:pt x="1647" y="39"/>
                  </a:lnTo>
                  <a:cubicBezTo>
                    <a:pt x="1634" y="14"/>
                    <a:pt x="1613" y="1"/>
                    <a:pt x="1592" y="1"/>
                  </a:cubicBezTo>
                  <a:close/>
                </a:path>
              </a:pathLst>
            </a:custGeom>
            <a:solidFill>
              <a:srgbClr val="CBD6DE"/>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50" name="Google Shape;11031;p86">
              <a:extLst>
                <a:ext uri="{FF2B5EF4-FFF2-40B4-BE49-F238E27FC236}">
                  <a16:creationId xmlns:a16="http://schemas.microsoft.com/office/drawing/2014/main" id="{720C9BE3-1D38-2DBC-9C2F-854E859563A2}"/>
                </a:ext>
              </a:extLst>
            </p:cNvPr>
            <p:cNvSpPr/>
            <p:nvPr/>
          </p:nvSpPr>
          <p:spPr>
            <a:xfrm>
              <a:off x="7121756" y="2644580"/>
              <a:ext cx="43775" cy="64731"/>
            </a:xfrm>
            <a:custGeom>
              <a:avLst/>
              <a:gdLst/>
              <a:ahLst/>
              <a:cxnLst/>
              <a:rect l="l" t="t" r="r" b="b"/>
              <a:pathLst>
                <a:path w="1667" h="2465" extrusionOk="0">
                  <a:moveTo>
                    <a:pt x="1589" y="0"/>
                  </a:moveTo>
                  <a:cubicBezTo>
                    <a:pt x="1577" y="0"/>
                    <a:pt x="1564" y="5"/>
                    <a:pt x="1551" y="14"/>
                  </a:cubicBezTo>
                  <a:cubicBezTo>
                    <a:pt x="1303" y="205"/>
                    <a:pt x="1015" y="339"/>
                    <a:pt x="719" y="426"/>
                  </a:cubicBezTo>
                  <a:cubicBezTo>
                    <a:pt x="623" y="454"/>
                    <a:pt x="537" y="473"/>
                    <a:pt x="441" y="493"/>
                  </a:cubicBezTo>
                  <a:cubicBezTo>
                    <a:pt x="346" y="512"/>
                    <a:pt x="259" y="521"/>
                    <a:pt x="164" y="521"/>
                  </a:cubicBezTo>
                  <a:cubicBezTo>
                    <a:pt x="68" y="531"/>
                    <a:pt x="1" y="607"/>
                    <a:pt x="1" y="703"/>
                  </a:cubicBezTo>
                  <a:lnTo>
                    <a:pt x="1" y="1421"/>
                  </a:lnTo>
                  <a:cubicBezTo>
                    <a:pt x="1" y="1995"/>
                    <a:pt x="470" y="2464"/>
                    <a:pt x="1044" y="2464"/>
                  </a:cubicBezTo>
                  <a:lnTo>
                    <a:pt x="1255" y="2464"/>
                  </a:lnTo>
                  <a:cubicBezTo>
                    <a:pt x="680" y="2454"/>
                    <a:pt x="212" y="1995"/>
                    <a:pt x="212" y="1421"/>
                  </a:cubicBezTo>
                  <a:lnTo>
                    <a:pt x="212" y="703"/>
                  </a:lnTo>
                  <a:cubicBezTo>
                    <a:pt x="212" y="607"/>
                    <a:pt x="288" y="531"/>
                    <a:pt x="374" y="521"/>
                  </a:cubicBezTo>
                  <a:cubicBezTo>
                    <a:pt x="470" y="521"/>
                    <a:pt x="566" y="502"/>
                    <a:pt x="652" y="493"/>
                  </a:cubicBezTo>
                  <a:cubicBezTo>
                    <a:pt x="747" y="473"/>
                    <a:pt x="843" y="454"/>
                    <a:pt x="929" y="426"/>
                  </a:cubicBezTo>
                  <a:cubicBezTo>
                    <a:pt x="1197" y="349"/>
                    <a:pt x="1446" y="234"/>
                    <a:pt x="1666" y="81"/>
                  </a:cubicBezTo>
                  <a:lnTo>
                    <a:pt x="1657" y="52"/>
                  </a:lnTo>
                  <a:lnTo>
                    <a:pt x="1647" y="43"/>
                  </a:lnTo>
                  <a:cubicBezTo>
                    <a:pt x="1634" y="17"/>
                    <a:pt x="1613" y="0"/>
                    <a:pt x="15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2" name="Group 1">
            <a:extLst>
              <a:ext uri="{FF2B5EF4-FFF2-40B4-BE49-F238E27FC236}">
                <a16:creationId xmlns:a16="http://schemas.microsoft.com/office/drawing/2014/main" id="{09782224-A0C1-FDD7-F5A1-4DFDBCB45757}"/>
              </a:ext>
            </a:extLst>
          </p:cNvPr>
          <p:cNvGrpSpPr/>
          <p:nvPr/>
        </p:nvGrpSpPr>
        <p:grpSpPr>
          <a:xfrm>
            <a:off x="-4447294" y="4641428"/>
            <a:ext cx="5469975" cy="2928048"/>
            <a:chOff x="330206" y="1800181"/>
            <a:chExt cx="5469975" cy="2928048"/>
          </a:xfrm>
        </p:grpSpPr>
        <p:sp>
          <p:nvSpPr>
            <p:cNvPr id="3" name="Google Shape;2316;p68">
              <a:extLst>
                <a:ext uri="{FF2B5EF4-FFF2-40B4-BE49-F238E27FC236}">
                  <a16:creationId xmlns:a16="http://schemas.microsoft.com/office/drawing/2014/main" id="{6C217350-176A-C238-A9BE-2251B677BC2B}"/>
                </a:ext>
              </a:extLst>
            </p:cNvPr>
            <p:cNvSpPr/>
            <p:nvPr/>
          </p:nvSpPr>
          <p:spPr>
            <a:xfrm>
              <a:off x="598481" y="1800181"/>
              <a:ext cx="5201700" cy="2804184"/>
            </a:xfrm>
            <a:prstGeom prst="rect">
              <a:avLst/>
            </a:prstGeom>
            <a:solidFill>
              <a:schemeClr val="accent3">
                <a:lumMod val="40000"/>
                <a:lumOff val="60000"/>
              </a:schemeClr>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317;p68">
              <a:extLst>
                <a:ext uri="{FF2B5EF4-FFF2-40B4-BE49-F238E27FC236}">
                  <a16:creationId xmlns:a16="http://schemas.microsoft.com/office/drawing/2014/main" id="{EA72F7E3-D1E4-5913-B55D-6D250EE86009}"/>
                </a:ext>
              </a:extLst>
            </p:cNvPr>
            <p:cNvSpPr/>
            <p:nvPr/>
          </p:nvSpPr>
          <p:spPr>
            <a:xfrm>
              <a:off x="330206" y="192180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18;p68">
              <a:extLst>
                <a:ext uri="{FF2B5EF4-FFF2-40B4-BE49-F238E27FC236}">
                  <a16:creationId xmlns:a16="http://schemas.microsoft.com/office/drawing/2014/main" id="{13C6CC29-0FEC-37C4-965D-89E899DC1259}"/>
                </a:ext>
              </a:extLst>
            </p:cNvPr>
            <p:cNvSpPr/>
            <p:nvPr/>
          </p:nvSpPr>
          <p:spPr>
            <a:xfrm>
              <a:off x="330206" y="2109625"/>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9;p68">
              <a:extLst>
                <a:ext uri="{FF2B5EF4-FFF2-40B4-BE49-F238E27FC236}">
                  <a16:creationId xmlns:a16="http://schemas.microsoft.com/office/drawing/2014/main" id="{675BEC66-6567-B592-4FCA-EAEA9760AE49}"/>
                </a:ext>
              </a:extLst>
            </p:cNvPr>
            <p:cNvSpPr/>
            <p:nvPr/>
          </p:nvSpPr>
          <p:spPr>
            <a:xfrm>
              <a:off x="330206" y="2297444"/>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20;p68">
              <a:extLst>
                <a:ext uri="{FF2B5EF4-FFF2-40B4-BE49-F238E27FC236}">
                  <a16:creationId xmlns:a16="http://schemas.microsoft.com/office/drawing/2014/main" id="{5CCA7F56-9988-9D0A-5D52-1B8C5CB076AB}"/>
                </a:ext>
              </a:extLst>
            </p:cNvPr>
            <p:cNvSpPr/>
            <p:nvPr/>
          </p:nvSpPr>
          <p:spPr>
            <a:xfrm>
              <a:off x="330206" y="248526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1;p68">
              <a:extLst>
                <a:ext uri="{FF2B5EF4-FFF2-40B4-BE49-F238E27FC236}">
                  <a16:creationId xmlns:a16="http://schemas.microsoft.com/office/drawing/2014/main" id="{70343EFB-C372-693F-2757-9233437D0DA0}"/>
                </a:ext>
              </a:extLst>
            </p:cNvPr>
            <p:cNvSpPr/>
            <p:nvPr/>
          </p:nvSpPr>
          <p:spPr>
            <a:xfrm>
              <a:off x="330206" y="412824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22;p68">
              <a:extLst>
                <a:ext uri="{FF2B5EF4-FFF2-40B4-BE49-F238E27FC236}">
                  <a16:creationId xmlns:a16="http://schemas.microsoft.com/office/drawing/2014/main" id="{557C5583-CD42-7F7C-7B6D-1936BD57592C}"/>
                </a:ext>
              </a:extLst>
            </p:cNvPr>
            <p:cNvSpPr/>
            <p:nvPr/>
          </p:nvSpPr>
          <p:spPr>
            <a:xfrm>
              <a:off x="330206" y="398781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23;p68">
              <a:extLst>
                <a:ext uri="{FF2B5EF4-FFF2-40B4-BE49-F238E27FC236}">
                  <a16:creationId xmlns:a16="http://schemas.microsoft.com/office/drawing/2014/main" id="{9FAC3D55-F6FA-EC21-EB06-4DA3CF060D6F}"/>
                </a:ext>
              </a:extLst>
            </p:cNvPr>
            <p:cNvSpPr/>
            <p:nvPr/>
          </p:nvSpPr>
          <p:spPr>
            <a:xfrm>
              <a:off x="330206" y="3799994"/>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24;p68">
              <a:extLst>
                <a:ext uri="{FF2B5EF4-FFF2-40B4-BE49-F238E27FC236}">
                  <a16:creationId xmlns:a16="http://schemas.microsoft.com/office/drawing/2014/main" id="{0310E6E7-3A16-2B1F-C23B-ABB11B98177D}"/>
                </a:ext>
              </a:extLst>
            </p:cNvPr>
            <p:cNvSpPr/>
            <p:nvPr/>
          </p:nvSpPr>
          <p:spPr>
            <a:xfrm>
              <a:off x="330206" y="3612175"/>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25;p68">
              <a:extLst>
                <a:ext uri="{FF2B5EF4-FFF2-40B4-BE49-F238E27FC236}">
                  <a16:creationId xmlns:a16="http://schemas.microsoft.com/office/drawing/2014/main" id="{3BDCF98A-26CC-BA6B-35DB-53FB388E3635}"/>
                </a:ext>
              </a:extLst>
            </p:cNvPr>
            <p:cNvSpPr/>
            <p:nvPr/>
          </p:nvSpPr>
          <p:spPr>
            <a:xfrm>
              <a:off x="330206" y="342435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26;p68">
              <a:extLst>
                <a:ext uri="{FF2B5EF4-FFF2-40B4-BE49-F238E27FC236}">
                  <a16:creationId xmlns:a16="http://schemas.microsoft.com/office/drawing/2014/main" id="{3F5667BE-8666-B602-F076-1AF1B72E11F9}"/>
                </a:ext>
              </a:extLst>
            </p:cNvPr>
            <p:cNvSpPr/>
            <p:nvPr/>
          </p:nvSpPr>
          <p:spPr>
            <a:xfrm>
              <a:off x="330206" y="3048719"/>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27;p68">
              <a:extLst>
                <a:ext uri="{FF2B5EF4-FFF2-40B4-BE49-F238E27FC236}">
                  <a16:creationId xmlns:a16="http://schemas.microsoft.com/office/drawing/2014/main" id="{57D4211C-0339-5F8A-BC0B-B5D04DE824F8}"/>
                </a:ext>
              </a:extLst>
            </p:cNvPr>
            <p:cNvSpPr/>
            <p:nvPr/>
          </p:nvSpPr>
          <p:spPr>
            <a:xfrm>
              <a:off x="330206" y="3236537"/>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28;p68">
              <a:extLst>
                <a:ext uri="{FF2B5EF4-FFF2-40B4-BE49-F238E27FC236}">
                  <a16:creationId xmlns:a16="http://schemas.microsoft.com/office/drawing/2014/main" id="{EBD2D689-33CC-D7BB-F306-2EA41082A60A}"/>
                </a:ext>
              </a:extLst>
            </p:cNvPr>
            <p:cNvSpPr/>
            <p:nvPr/>
          </p:nvSpPr>
          <p:spPr>
            <a:xfrm>
              <a:off x="330206" y="2860900"/>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29;p68">
              <a:extLst>
                <a:ext uri="{FF2B5EF4-FFF2-40B4-BE49-F238E27FC236}">
                  <a16:creationId xmlns:a16="http://schemas.microsoft.com/office/drawing/2014/main" id="{B94E1782-B4B3-8A6B-1547-B1868DEFDF7F}"/>
                </a:ext>
              </a:extLst>
            </p:cNvPr>
            <p:cNvSpPr/>
            <p:nvPr/>
          </p:nvSpPr>
          <p:spPr>
            <a:xfrm>
              <a:off x="330206" y="2673081"/>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8" name="Google Shape;2330;p68">
              <a:extLst>
                <a:ext uri="{FF2B5EF4-FFF2-40B4-BE49-F238E27FC236}">
                  <a16:creationId xmlns:a16="http://schemas.microsoft.com/office/drawing/2014/main" id="{BFD3DFEA-645E-96ED-C17C-51C5DCF8C460}"/>
                </a:ext>
              </a:extLst>
            </p:cNvPr>
            <p:cNvGraphicFramePr/>
            <p:nvPr>
              <p:extLst>
                <p:ext uri="{D42A27DB-BD31-4B8C-83A1-F6EECF244321}">
                  <p14:modId xmlns:p14="http://schemas.microsoft.com/office/powerpoint/2010/main" val="2784064122"/>
                </p:ext>
              </p:extLst>
            </p:nvPr>
          </p:nvGraphicFramePr>
          <p:xfrm>
            <a:off x="740787" y="1916479"/>
            <a:ext cx="4948814" cy="2811750"/>
          </p:xfrm>
          <a:graphic>
            <a:graphicData uri="http://schemas.openxmlformats.org/drawingml/2006/table">
              <a:tbl>
                <a:tblPr>
                  <a:noFill/>
                </a:tblPr>
                <a:tblGrid>
                  <a:gridCol w="4948814">
                    <a:extLst>
                      <a:ext uri="{9D8B030D-6E8A-4147-A177-3AD203B41FA5}">
                        <a16:colId xmlns:a16="http://schemas.microsoft.com/office/drawing/2014/main" val="20000"/>
                      </a:ext>
                    </a:extLst>
                  </a:gridCol>
                </a:tblGrid>
                <a:tr h="253620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We would especially want to thank our supervisor, </a:t>
                        </a:r>
                        <a:r>
                          <a:rPr kumimoji="0" lang="en-US" sz="1800" b="1"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Dr. Azza Taha</a:t>
                        </a:r>
                        <a:r>
                          <a:rPr kumimoji="0" lang="en-US" sz="1800" b="0"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 for her extraordinary support on this project and for all of her help, resources, and advice. Her commitment and knowledge were quite helpful in assisting us in reaching our objectives. We sincerely appreciate her guidance during this process.</a:t>
                        </a:r>
                      </a:p>
                      <a:p>
                        <a:pPr marL="0" lvl="0" indent="0" algn="just" rtl="0">
                          <a:spcBef>
                            <a:spcPts val="0"/>
                          </a:spcBef>
                          <a:spcAft>
                            <a:spcPts val="0"/>
                          </a:spcAft>
                          <a:buNone/>
                        </a:pPr>
                        <a:endParaRPr sz="1050" dirty="0">
                          <a:solidFill>
                            <a:schemeClr val="tx1">
                              <a:lumMod val="85000"/>
                              <a:lumOff val="15000"/>
                            </a:schemeClr>
                          </a:solidFill>
                          <a:latin typeface="Cavolini" panose="020B0502040204020203" pitchFamily="66" charset="0"/>
                          <a:ea typeface="Mulish"/>
                          <a:cs typeface="Cavolini" panose="020B0502040204020203" pitchFamily="66" charset="0"/>
                          <a:sym typeface="Muli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9" name="Google Shape;2322;p68">
              <a:extLst>
                <a:ext uri="{FF2B5EF4-FFF2-40B4-BE49-F238E27FC236}">
                  <a16:creationId xmlns:a16="http://schemas.microsoft.com/office/drawing/2014/main" id="{3E5F0D13-7412-9626-AC42-A045FC3D9FA9}"/>
                </a:ext>
              </a:extLst>
            </p:cNvPr>
            <p:cNvSpPr/>
            <p:nvPr/>
          </p:nvSpPr>
          <p:spPr>
            <a:xfrm>
              <a:off x="330206" y="449681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23;p68">
              <a:extLst>
                <a:ext uri="{FF2B5EF4-FFF2-40B4-BE49-F238E27FC236}">
                  <a16:creationId xmlns:a16="http://schemas.microsoft.com/office/drawing/2014/main" id="{B45993ED-3004-E62B-3722-748D6155B130}"/>
                </a:ext>
              </a:extLst>
            </p:cNvPr>
            <p:cNvSpPr/>
            <p:nvPr/>
          </p:nvSpPr>
          <p:spPr>
            <a:xfrm>
              <a:off x="330206" y="4308998"/>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375;p84">
            <a:extLst>
              <a:ext uri="{FF2B5EF4-FFF2-40B4-BE49-F238E27FC236}">
                <a16:creationId xmlns:a16="http://schemas.microsoft.com/office/drawing/2014/main" id="{F3F6546F-275E-FB90-F44C-A73C167B0B34}"/>
              </a:ext>
            </a:extLst>
          </p:cNvPr>
          <p:cNvGrpSpPr/>
          <p:nvPr/>
        </p:nvGrpSpPr>
        <p:grpSpPr>
          <a:xfrm>
            <a:off x="755435" y="4458406"/>
            <a:ext cx="392064" cy="387887"/>
            <a:chOff x="4644406" y="4162322"/>
            <a:chExt cx="392064" cy="387887"/>
          </a:xfrm>
        </p:grpSpPr>
        <p:sp>
          <p:nvSpPr>
            <p:cNvPr id="23" name="Google Shape;7376;p84">
              <a:extLst>
                <a:ext uri="{FF2B5EF4-FFF2-40B4-BE49-F238E27FC236}">
                  <a16:creationId xmlns:a16="http://schemas.microsoft.com/office/drawing/2014/main" id="{5A5B2CC9-2214-C23D-4C49-60539B16DAE2}"/>
                </a:ext>
              </a:extLst>
            </p:cNvPr>
            <p:cNvSpPr/>
            <p:nvPr/>
          </p:nvSpPr>
          <p:spPr>
            <a:xfrm>
              <a:off x="4644406" y="4334118"/>
              <a:ext cx="217326" cy="216065"/>
            </a:xfrm>
            <a:custGeom>
              <a:avLst/>
              <a:gdLst/>
              <a:ahLst/>
              <a:cxnLst/>
              <a:rect l="l" t="t" r="r" b="b"/>
              <a:pathLst>
                <a:path w="8272" h="8224" extrusionOk="0">
                  <a:moveTo>
                    <a:pt x="7397" y="1"/>
                  </a:moveTo>
                  <a:lnTo>
                    <a:pt x="4456" y="2942"/>
                  </a:lnTo>
                  <a:cubicBezTo>
                    <a:pt x="3860" y="3538"/>
                    <a:pt x="3291" y="4162"/>
                    <a:pt x="2743" y="4814"/>
                  </a:cubicBezTo>
                  <a:lnTo>
                    <a:pt x="93" y="7991"/>
                  </a:lnTo>
                  <a:cubicBezTo>
                    <a:pt x="0" y="8105"/>
                    <a:pt x="66" y="8223"/>
                    <a:pt x="169" y="8223"/>
                  </a:cubicBezTo>
                  <a:cubicBezTo>
                    <a:pt x="203" y="8223"/>
                    <a:pt x="242" y="8210"/>
                    <a:pt x="281" y="8178"/>
                  </a:cubicBezTo>
                  <a:lnTo>
                    <a:pt x="3457" y="5522"/>
                  </a:lnTo>
                  <a:cubicBezTo>
                    <a:pt x="4103" y="4981"/>
                    <a:pt x="4727" y="4412"/>
                    <a:pt x="5330" y="3809"/>
                  </a:cubicBezTo>
                  <a:lnTo>
                    <a:pt x="8271" y="875"/>
                  </a:lnTo>
                  <a:lnTo>
                    <a:pt x="7397" y="1"/>
                  </a:ln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77;p84">
              <a:extLst>
                <a:ext uri="{FF2B5EF4-FFF2-40B4-BE49-F238E27FC236}">
                  <a16:creationId xmlns:a16="http://schemas.microsoft.com/office/drawing/2014/main" id="{8BFC8397-B133-6C9B-7976-45E420B3E7FD}"/>
                </a:ext>
              </a:extLst>
            </p:cNvPr>
            <p:cNvSpPr/>
            <p:nvPr/>
          </p:nvSpPr>
          <p:spPr>
            <a:xfrm>
              <a:off x="4646481" y="4345783"/>
              <a:ext cx="215251" cy="204426"/>
            </a:xfrm>
            <a:custGeom>
              <a:avLst/>
              <a:gdLst/>
              <a:ahLst/>
              <a:cxnLst/>
              <a:rect l="l" t="t" r="r" b="b"/>
              <a:pathLst>
                <a:path w="8193" h="7781" extrusionOk="0">
                  <a:moveTo>
                    <a:pt x="7755" y="1"/>
                  </a:moveTo>
                  <a:lnTo>
                    <a:pt x="1" y="7748"/>
                  </a:lnTo>
                  <a:cubicBezTo>
                    <a:pt x="29" y="7770"/>
                    <a:pt x="61" y="7781"/>
                    <a:pt x="92" y="7781"/>
                  </a:cubicBezTo>
                  <a:cubicBezTo>
                    <a:pt x="131" y="7781"/>
                    <a:pt x="168" y="7765"/>
                    <a:pt x="195" y="7734"/>
                  </a:cubicBezTo>
                  <a:lnTo>
                    <a:pt x="3378" y="5078"/>
                  </a:lnTo>
                  <a:cubicBezTo>
                    <a:pt x="4024" y="4537"/>
                    <a:pt x="4648" y="3968"/>
                    <a:pt x="5251" y="3372"/>
                  </a:cubicBezTo>
                  <a:lnTo>
                    <a:pt x="8192" y="431"/>
                  </a:lnTo>
                  <a:lnTo>
                    <a:pt x="7755" y="1"/>
                  </a:lnTo>
                  <a:close/>
                </a:path>
              </a:pathLst>
            </a:custGeom>
            <a:solidFill>
              <a:srgbClr val="C9C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78;p84">
              <a:extLst>
                <a:ext uri="{FF2B5EF4-FFF2-40B4-BE49-F238E27FC236}">
                  <a16:creationId xmlns:a16="http://schemas.microsoft.com/office/drawing/2014/main" id="{2497D95D-1769-6F05-9FE5-60E6103186FC}"/>
                </a:ext>
              </a:extLst>
            </p:cNvPr>
            <p:cNvSpPr/>
            <p:nvPr/>
          </p:nvSpPr>
          <p:spPr>
            <a:xfrm>
              <a:off x="4720780" y="4162322"/>
              <a:ext cx="315690" cy="299743"/>
            </a:xfrm>
            <a:custGeom>
              <a:avLst/>
              <a:gdLst/>
              <a:ahLst/>
              <a:cxnLst/>
              <a:rect l="l" t="t" r="r" b="b"/>
              <a:pathLst>
                <a:path w="12016" h="11409" extrusionOk="0">
                  <a:moveTo>
                    <a:pt x="7767" y="0"/>
                  </a:moveTo>
                  <a:cubicBezTo>
                    <a:pt x="7487" y="0"/>
                    <a:pt x="7201" y="111"/>
                    <a:pt x="6980" y="332"/>
                  </a:cubicBezTo>
                  <a:cubicBezTo>
                    <a:pt x="6557" y="755"/>
                    <a:pt x="6536" y="1414"/>
                    <a:pt x="6939" y="1816"/>
                  </a:cubicBezTo>
                  <a:lnTo>
                    <a:pt x="7057" y="1941"/>
                  </a:lnTo>
                  <a:cubicBezTo>
                    <a:pt x="7126" y="2010"/>
                    <a:pt x="7126" y="2128"/>
                    <a:pt x="7050" y="2191"/>
                  </a:cubicBezTo>
                  <a:lnTo>
                    <a:pt x="5447" y="3800"/>
                  </a:lnTo>
                  <a:cubicBezTo>
                    <a:pt x="5026" y="4221"/>
                    <a:pt x="4469" y="4442"/>
                    <a:pt x="3918" y="4442"/>
                  </a:cubicBezTo>
                  <a:cubicBezTo>
                    <a:pt x="3553" y="4442"/>
                    <a:pt x="3192" y="4346"/>
                    <a:pt x="2874" y="4147"/>
                  </a:cubicBezTo>
                  <a:cubicBezTo>
                    <a:pt x="2390" y="3839"/>
                    <a:pt x="1862" y="3724"/>
                    <a:pt x="1423" y="3724"/>
                  </a:cubicBezTo>
                  <a:cubicBezTo>
                    <a:pt x="1000" y="3724"/>
                    <a:pt x="659" y="3830"/>
                    <a:pt x="516" y="3973"/>
                  </a:cubicBezTo>
                  <a:cubicBezTo>
                    <a:pt x="0" y="4489"/>
                    <a:pt x="6891" y="11409"/>
                    <a:pt x="7851" y="11409"/>
                  </a:cubicBezTo>
                  <a:cubicBezTo>
                    <a:pt x="7885" y="11409"/>
                    <a:pt x="7912" y="11400"/>
                    <a:pt x="7931" y="11381"/>
                  </a:cubicBezTo>
                  <a:cubicBezTo>
                    <a:pt x="8222" y="11097"/>
                    <a:pt x="8354" y="9980"/>
                    <a:pt x="7757" y="9030"/>
                  </a:cubicBezTo>
                  <a:cubicBezTo>
                    <a:pt x="7258" y="8232"/>
                    <a:pt x="7403" y="7157"/>
                    <a:pt x="8104" y="6456"/>
                  </a:cubicBezTo>
                  <a:lnTo>
                    <a:pt x="9706" y="4854"/>
                  </a:lnTo>
                  <a:cubicBezTo>
                    <a:pt x="9742" y="4815"/>
                    <a:pt x="9788" y="4796"/>
                    <a:pt x="9835" y="4796"/>
                  </a:cubicBezTo>
                  <a:cubicBezTo>
                    <a:pt x="9880" y="4796"/>
                    <a:pt x="9926" y="4813"/>
                    <a:pt x="9963" y="4847"/>
                  </a:cubicBezTo>
                  <a:lnTo>
                    <a:pt x="10088" y="4965"/>
                  </a:lnTo>
                  <a:cubicBezTo>
                    <a:pt x="10278" y="5159"/>
                    <a:pt x="10531" y="5254"/>
                    <a:pt x="10789" y="5254"/>
                  </a:cubicBezTo>
                  <a:cubicBezTo>
                    <a:pt x="11068" y="5254"/>
                    <a:pt x="11353" y="5143"/>
                    <a:pt x="11572" y="4924"/>
                  </a:cubicBezTo>
                  <a:cubicBezTo>
                    <a:pt x="11995" y="4500"/>
                    <a:pt x="12016" y="3835"/>
                    <a:pt x="11621" y="3432"/>
                  </a:cubicBezTo>
                  <a:lnTo>
                    <a:pt x="8465" y="283"/>
                  </a:lnTo>
                  <a:cubicBezTo>
                    <a:pt x="8275" y="94"/>
                    <a:pt x="8024" y="0"/>
                    <a:pt x="7767"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79;p84">
              <a:extLst>
                <a:ext uri="{FF2B5EF4-FFF2-40B4-BE49-F238E27FC236}">
                  <a16:creationId xmlns:a16="http://schemas.microsoft.com/office/drawing/2014/main" id="{E55D5281-7344-9713-C9A8-7E23BB4C3A5E}"/>
                </a:ext>
              </a:extLst>
            </p:cNvPr>
            <p:cNvSpPr/>
            <p:nvPr/>
          </p:nvSpPr>
          <p:spPr>
            <a:xfrm>
              <a:off x="4727952" y="4227872"/>
              <a:ext cx="308518" cy="233668"/>
            </a:xfrm>
            <a:custGeom>
              <a:avLst/>
              <a:gdLst/>
              <a:ahLst/>
              <a:cxnLst/>
              <a:rect l="l" t="t" r="r" b="b"/>
              <a:pathLst>
                <a:path w="11743" h="8894" extrusionOk="0">
                  <a:moveTo>
                    <a:pt x="10404" y="1"/>
                  </a:moveTo>
                  <a:cubicBezTo>
                    <a:pt x="10807" y="403"/>
                    <a:pt x="10786" y="1069"/>
                    <a:pt x="10363" y="1492"/>
                  </a:cubicBezTo>
                  <a:cubicBezTo>
                    <a:pt x="10143" y="1712"/>
                    <a:pt x="9858" y="1823"/>
                    <a:pt x="9580" y="1823"/>
                  </a:cubicBezTo>
                  <a:cubicBezTo>
                    <a:pt x="9321" y="1823"/>
                    <a:pt x="9069" y="1727"/>
                    <a:pt x="8878" y="1534"/>
                  </a:cubicBezTo>
                  <a:lnTo>
                    <a:pt x="8753" y="1409"/>
                  </a:lnTo>
                  <a:cubicBezTo>
                    <a:pt x="8717" y="1376"/>
                    <a:pt x="8673" y="1360"/>
                    <a:pt x="8629" y="1360"/>
                  </a:cubicBezTo>
                  <a:cubicBezTo>
                    <a:pt x="8581" y="1360"/>
                    <a:pt x="8533" y="1379"/>
                    <a:pt x="8497" y="1416"/>
                  </a:cubicBezTo>
                  <a:lnTo>
                    <a:pt x="6895" y="3025"/>
                  </a:lnTo>
                  <a:cubicBezTo>
                    <a:pt x="6194" y="3726"/>
                    <a:pt x="6048" y="4801"/>
                    <a:pt x="6548" y="5591"/>
                  </a:cubicBezTo>
                  <a:cubicBezTo>
                    <a:pt x="7144" y="6549"/>
                    <a:pt x="7013" y="7665"/>
                    <a:pt x="6721" y="7950"/>
                  </a:cubicBezTo>
                  <a:cubicBezTo>
                    <a:pt x="6695" y="7971"/>
                    <a:pt x="6664" y="7980"/>
                    <a:pt x="6636" y="7980"/>
                  </a:cubicBezTo>
                  <a:cubicBezTo>
                    <a:pt x="6627" y="7980"/>
                    <a:pt x="6618" y="7979"/>
                    <a:pt x="6610" y="7977"/>
                  </a:cubicBezTo>
                  <a:cubicBezTo>
                    <a:pt x="4488" y="6278"/>
                    <a:pt x="486" y="2130"/>
                    <a:pt x="430" y="1360"/>
                  </a:cubicBezTo>
                  <a:cubicBezTo>
                    <a:pt x="368" y="1388"/>
                    <a:pt x="298" y="1430"/>
                    <a:pt x="243" y="1478"/>
                  </a:cubicBezTo>
                  <a:cubicBezTo>
                    <a:pt x="0" y="1721"/>
                    <a:pt x="1422" y="3407"/>
                    <a:pt x="3087" y="5113"/>
                  </a:cubicBezTo>
                  <a:cubicBezTo>
                    <a:pt x="3364" y="5397"/>
                    <a:pt x="3642" y="5682"/>
                    <a:pt x="3926" y="5959"/>
                  </a:cubicBezTo>
                  <a:lnTo>
                    <a:pt x="4016" y="6042"/>
                  </a:lnTo>
                  <a:lnTo>
                    <a:pt x="4023" y="6056"/>
                  </a:lnTo>
                  <a:lnTo>
                    <a:pt x="4106" y="6139"/>
                  </a:lnTo>
                  <a:lnTo>
                    <a:pt x="4120" y="6146"/>
                  </a:lnTo>
                  <a:lnTo>
                    <a:pt x="4203" y="6236"/>
                  </a:lnTo>
                  <a:lnTo>
                    <a:pt x="4210" y="6243"/>
                  </a:lnTo>
                  <a:lnTo>
                    <a:pt x="4300" y="6327"/>
                  </a:lnTo>
                  <a:cubicBezTo>
                    <a:pt x="4488" y="6507"/>
                    <a:pt x="4675" y="6687"/>
                    <a:pt x="4855" y="6854"/>
                  </a:cubicBezTo>
                  <a:lnTo>
                    <a:pt x="4946" y="6937"/>
                  </a:lnTo>
                  <a:lnTo>
                    <a:pt x="4952" y="6944"/>
                  </a:lnTo>
                  <a:lnTo>
                    <a:pt x="5036" y="7020"/>
                  </a:lnTo>
                  <a:lnTo>
                    <a:pt x="5050" y="7034"/>
                  </a:lnTo>
                  <a:lnTo>
                    <a:pt x="5119" y="7097"/>
                  </a:lnTo>
                  <a:lnTo>
                    <a:pt x="5140" y="7117"/>
                  </a:lnTo>
                  <a:lnTo>
                    <a:pt x="5209" y="7180"/>
                  </a:lnTo>
                  <a:lnTo>
                    <a:pt x="5230" y="7194"/>
                  </a:lnTo>
                  <a:lnTo>
                    <a:pt x="5299" y="7263"/>
                  </a:lnTo>
                  <a:lnTo>
                    <a:pt x="5313" y="7277"/>
                  </a:lnTo>
                  <a:lnTo>
                    <a:pt x="5382" y="7339"/>
                  </a:lnTo>
                  <a:lnTo>
                    <a:pt x="5403" y="7353"/>
                  </a:lnTo>
                  <a:lnTo>
                    <a:pt x="5473" y="7423"/>
                  </a:lnTo>
                  <a:lnTo>
                    <a:pt x="5487" y="7430"/>
                  </a:lnTo>
                  <a:lnTo>
                    <a:pt x="5563" y="7499"/>
                  </a:lnTo>
                  <a:cubicBezTo>
                    <a:pt x="5653" y="7575"/>
                    <a:pt x="5736" y="7651"/>
                    <a:pt x="5819" y="7721"/>
                  </a:cubicBezTo>
                  <a:lnTo>
                    <a:pt x="5826" y="7728"/>
                  </a:lnTo>
                  <a:lnTo>
                    <a:pt x="5896" y="7790"/>
                  </a:lnTo>
                  <a:lnTo>
                    <a:pt x="5917" y="7804"/>
                  </a:lnTo>
                  <a:lnTo>
                    <a:pt x="5979" y="7853"/>
                  </a:lnTo>
                  <a:lnTo>
                    <a:pt x="6000" y="7873"/>
                  </a:lnTo>
                  <a:lnTo>
                    <a:pt x="6055" y="7922"/>
                  </a:lnTo>
                  <a:lnTo>
                    <a:pt x="6076" y="7943"/>
                  </a:lnTo>
                  <a:lnTo>
                    <a:pt x="6132" y="7984"/>
                  </a:lnTo>
                  <a:lnTo>
                    <a:pt x="6159" y="8005"/>
                  </a:lnTo>
                  <a:lnTo>
                    <a:pt x="6208" y="8047"/>
                  </a:lnTo>
                  <a:lnTo>
                    <a:pt x="6229" y="8068"/>
                  </a:lnTo>
                  <a:lnTo>
                    <a:pt x="6277" y="8109"/>
                  </a:lnTo>
                  <a:lnTo>
                    <a:pt x="6305" y="8130"/>
                  </a:lnTo>
                  <a:lnTo>
                    <a:pt x="6354" y="8165"/>
                  </a:lnTo>
                  <a:lnTo>
                    <a:pt x="6374" y="8186"/>
                  </a:lnTo>
                  <a:lnTo>
                    <a:pt x="6423" y="8227"/>
                  </a:lnTo>
                  <a:lnTo>
                    <a:pt x="6451" y="8241"/>
                  </a:lnTo>
                  <a:lnTo>
                    <a:pt x="6499" y="8283"/>
                  </a:lnTo>
                  <a:lnTo>
                    <a:pt x="6513" y="8297"/>
                  </a:lnTo>
                  <a:lnTo>
                    <a:pt x="6582" y="8352"/>
                  </a:lnTo>
                  <a:lnTo>
                    <a:pt x="6652" y="8401"/>
                  </a:lnTo>
                  <a:lnTo>
                    <a:pt x="6659" y="8408"/>
                  </a:lnTo>
                  <a:lnTo>
                    <a:pt x="6714" y="8449"/>
                  </a:lnTo>
                  <a:lnTo>
                    <a:pt x="6735" y="8463"/>
                  </a:lnTo>
                  <a:lnTo>
                    <a:pt x="6777" y="8491"/>
                  </a:lnTo>
                  <a:lnTo>
                    <a:pt x="6797" y="8512"/>
                  </a:lnTo>
                  <a:lnTo>
                    <a:pt x="6839" y="8539"/>
                  </a:lnTo>
                  <a:lnTo>
                    <a:pt x="6860" y="8553"/>
                  </a:lnTo>
                  <a:lnTo>
                    <a:pt x="6895" y="8581"/>
                  </a:lnTo>
                  <a:lnTo>
                    <a:pt x="6922" y="8595"/>
                  </a:lnTo>
                  <a:lnTo>
                    <a:pt x="6957" y="8623"/>
                  </a:lnTo>
                  <a:lnTo>
                    <a:pt x="6978" y="8636"/>
                  </a:lnTo>
                  <a:lnTo>
                    <a:pt x="7013" y="8657"/>
                  </a:lnTo>
                  <a:lnTo>
                    <a:pt x="7033" y="8671"/>
                  </a:lnTo>
                  <a:lnTo>
                    <a:pt x="7068" y="8692"/>
                  </a:lnTo>
                  <a:lnTo>
                    <a:pt x="7089" y="8706"/>
                  </a:lnTo>
                  <a:lnTo>
                    <a:pt x="7117" y="8727"/>
                  </a:lnTo>
                  <a:lnTo>
                    <a:pt x="7137" y="8740"/>
                  </a:lnTo>
                  <a:lnTo>
                    <a:pt x="7165" y="8754"/>
                  </a:lnTo>
                  <a:lnTo>
                    <a:pt x="7186" y="8768"/>
                  </a:lnTo>
                  <a:lnTo>
                    <a:pt x="7221" y="8782"/>
                  </a:lnTo>
                  <a:lnTo>
                    <a:pt x="7234" y="8796"/>
                  </a:lnTo>
                  <a:lnTo>
                    <a:pt x="7276" y="8817"/>
                  </a:lnTo>
                  <a:lnTo>
                    <a:pt x="7318" y="8838"/>
                  </a:lnTo>
                  <a:lnTo>
                    <a:pt x="7332" y="8844"/>
                  </a:lnTo>
                  <a:lnTo>
                    <a:pt x="7359" y="8851"/>
                  </a:lnTo>
                  <a:lnTo>
                    <a:pt x="7373" y="8858"/>
                  </a:lnTo>
                  <a:lnTo>
                    <a:pt x="7394" y="8872"/>
                  </a:lnTo>
                  <a:lnTo>
                    <a:pt x="7408" y="8879"/>
                  </a:lnTo>
                  <a:lnTo>
                    <a:pt x="7429" y="8886"/>
                  </a:lnTo>
                  <a:lnTo>
                    <a:pt x="7449" y="8886"/>
                  </a:lnTo>
                  <a:lnTo>
                    <a:pt x="7463" y="8893"/>
                  </a:lnTo>
                  <a:lnTo>
                    <a:pt x="7623" y="8893"/>
                  </a:lnTo>
                  <a:cubicBezTo>
                    <a:pt x="7630" y="8886"/>
                    <a:pt x="7630" y="8879"/>
                    <a:pt x="7637" y="8879"/>
                  </a:cubicBezTo>
                  <a:cubicBezTo>
                    <a:pt x="7651" y="8872"/>
                    <a:pt x="7671" y="8865"/>
                    <a:pt x="7685" y="8858"/>
                  </a:cubicBezTo>
                  <a:lnTo>
                    <a:pt x="7692" y="8844"/>
                  </a:lnTo>
                  <a:lnTo>
                    <a:pt x="7713" y="8817"/>
                  </a:lnTo>
                  <a:lnTo>
                    <a:pt x="7727" y="8803"/>
                  </a:lnTo>
                  <a:lnTo>
                    <a:pt x="7748" y="8768"/>
                  </a:lnTo>
                  <a:lnTo>
                    <a:pt x="7755" y="8754"/>
                  </a:lnTo>
                  <a:cubicBezTo>
                    <a:pt x="7970" y="8338"/>
                    <a:pt x="8011" y="7374"/>
                    <a:pt x="7484" y="6535"/>
                  </a:cubicBezTo>
                  <a:cubicBezTo>
                    <a:pt x="6985" y="5737"/>
                    <a:pt x="7130" y="4662"/>
                    <a:pt x="7831" y="3961"/>
                  </a:cubicBezTo>
                  <a:lnTo>
                    <a:pt x="9433" y="2359"/>
                  </a:lnTo>
                  <a:cubicBezTo>
                    <a:pt x="9469" y="2320"/>
                    <a:pt x="9517" y="2301"/>
                    <a:pt x="9565" y="2301"/>
                  </a:cubicBezTo>
                  <a:cubicBezTo>
                    <a:pt x="9611" y="2301"/>
                    <a:pt x="9656" y="2318"/>
                    <a:pt x="9690" y="2352"/>
                  </a:cubicBezTo>
                  <a:lnTo>
                    <a:pt x="9815" y="2470"/>
                  </a:lnTo>
                  <a:cubicBezTo>
                    <a:pt x="10005" y="2664"/>
                    <a:pt x="10258" y="2759"/>
                    <a:pt x="10516" y="2759"/>
                  </a:cubicBezTo>
                  <a:cubicBezTo>
                    <a:pt x="10795" y="2759"/>
                    <a:pt x="11080" y="2648"/>
                    <a:pt x="11299" y="2429"/>
                  </a:cubicBezTo>
                  <a:cubicBezTo>
                    <a:pt x="11722" y="2005"/>
                    <a:pt x="11743" y="1340"/>
                    <a:pt x="11348" y="937"/>
                  </a:cubicBezTo>
                  <a:lnTo>
                    <a:pt x="10404" y="1"/>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80;p84">
              <a:extLst>
                <a:ext uri="{FF2B5EF4-FFF2-40B4-BE49-F238E27FC236}">
                  <a16:creationId xmlns:a16="http://schemas.microsoft.com/office/drawing/2014/main" id="{9F59A0B2-BA56-0280-D938-BE8984AD10C3}"/>
                </a:ext>
              </a:extLst>
            </p:cNvPr>
            <p:cNvSpPr/>
            <p:nvPr/>
          </p:nvSpPr>
          <p:spPr>
            <a:xfrm>
              <a:off x="4892497" y="4162322"/>
              <a:ext cx="143973" cy="138062"/>
            </a:xfrm>
            <a:custGeom>
              <a:avLst/>
              <a:gdLst/>
              <a:ahLst/>
              <a:cxnLst/>
              <a:rect l="l" t="t" r="r" b="b"/>
              <a:pathLst>
                <a:path w="5480" h="5255" extrusionOk="0">
                  <a:moveTo>
                    <a:pt x="1232" y="0"/>
                  </a:moveTo>
                  <a:cubicBezTo>
                    <a:pt x="951" y="0"/>
                    <a:pt x="665" y="111"/>
                    <a:pt x="444" y="332"/>
                  </a:cubicBezTo>
                  <a:cubicBezTo>
                    <a:pt x="21" y="755"/>
                    <a:pt x="0" y="1421"/>
                    <a:pt x="403" y="1816"/>
                  </a:cubicBezTo>
                  <a:lnTo>
                    <a:pt x="521" y="1941"/>
                  </a:lnTo>
                  <a:lnTo>
                    <a:pt x="3427" y="4840"/>
                  </a:lnTo>
                  <a:lnTo>
                    <a:pt x="3552" y="4965"/>
                  </a:lnTo>
                  <a:cubicBezTo>
                    <a:pt x="3742" y="5159"/>
                    <a:pt x="3995" y="5254"/>
                    <a:pt x="4253" y="5254"/>
                  </a:cubicBezTo>
                  <a:cubicBezTo>
                    <a:pt x="4532" y="5254"/>
                    <a:pt x="4817" y="5143"/>
                    <a:pt x="5036" y="4924"/>
                  </a:cubicBezTo>
                  <a:cubicBezTo>
                    <a:pt x="5459" y="4500"/>
                    <a:pt x="5480" y="3835"/>
                    <a:pt x="5085" y="3439"/>
                  </a:cubicBezTo>
                  <a:lnTo>
                    <a:pt x="1936" y="283"/>
                  </a:lnTo>
                  <a:cubicBezTo>
                    <a:pt x="1743" y="94"/>
                    <a:pt x="1490" y="0"/>
                    <a:pt x="1232"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81;p84">
              <a:extLst>
                <a:ext uri="{FF2B5EF4-FFF2-40B4-BE49-F238E27FC236}">
                  <a16:creationId xmlns:a16="http://schemas.microsoft.com/office/drawing/2014/main" id="{5DC282CC-83AE-7EDB-2FF2-1769E3C46955}"/>
                </a:ext>
              </a:extLst>
            </p:cNvPr>
            <p:cNvSpPr/>
            <p:nvPr/>
          </p:nvSpPr>
          <p:spPr>
            <a:xfrm>
              <a:off x="4893758" y="4185048"/>
              <a:ext cx="142712" cy="115336"/>
            </a:xfrm>
            <a:custGeom>
              <a:avLst/>
              <a:gdLst/>
              <a:ahLst/>
              <a:cxnLst/>
              <a:rect l="l" t="t" r="r" b="b"/>
              <a:pathLst>
                <a:path w="5432" h="4390" extrusionOk="0">
                  <a:moveTo>
                    <a:pt x="91" y="1"/>
                  </a:moveTo>
                  <a:lnTo>
                    <a:pt x="91" y="1"/>
                  </a:lnTo>
                  <a:cubicBezTo>
                    <a:pt x="1" y="341"/>
                    <a:pt x="105" y="701"/>
                    <a:pt x="348" y="951"/>
                  </a:cubicBezTo>
                  <a:lnTo>
                    <a:pt x="473" y="1076"/>
                  </a:lnTo>
                  <a:lnTo>
                    <a:pt x="3379" y="3982"/>
                  </a:lnTo>
                  <a:lnTo>
                    <a:pt x="3497" y="4100"/>
                  </a:lnTo>
                  <a:cubicBezTo>
                    <a:pt x="3690" y="4294"/>
                    <a:pt x="3945" y="4389"/>
                    <a:pt x="4204" y="4389"/>
                  </a:cubicBezTo>
                  <a:cubicBezTo>
                    <a:pt x="4484" y="4389"/>
                    <a:pt x="4769" y="4278"/>
                    <a:pt x="4988" y="4059"/>
                  </a:cubicBezTo>
                  <a:cubicBezTo>
                    <a:pt x="5411" y="3635"/>
                    <a:pt x="5432" y="2970"/>
                    <a:pt x="5037" y="2574"/>
                  </a:cubicBezTo>
                  <a:lnTo>
                    <a:pt x="4690" y="2227"/>
                  </a:lnTo>
                  <a:cubicBezTo>
                    <a:pt x="4634" y="2429"/>
                    <a:pt x="4530" y="2616"/>
                    <a:pt x="4385" y="2761"/>
                  </a:cubicBezTo>
                  <a:cubicBezTo>
                    <a:pt x="4165" y="2981"/>
                    <a:pt x="3880" y="3092"/>
                    <a:pt x="3601" y="3092"/>
                  </a:cubicBezTo>
                  <a:cubicBezTo>
                    <a:pt x="3341" y="3092"/>
                    <a:pt x="3087" y="2997"/>
                    <a:pt x="2893" y="2803"/>
                  </a:cubicBezTo>
                  <a:lnTo>
                    <a:pt x="2775" y="2685"/>
                  </a:lnTo>
                  <a:lnTo>
                    <a:pt x="91"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a:extLst>
              <a:ext uri="{FF2B5EF4-FFF2-40B4-BE49-F238E27FC236}">
                <a16:creationId xmlns:a16="http://schemas.microsoft.com/office/drawing/2014/main" id="{CC4A630E-F64D-91B8-C0E3-64C18A026E68}"/>
              </a:ext>
            </a:extLst>
          </p:cNvPr>
          <p:cNvGrpSpPr/>
          <p:nvPr/>
        </p:nvGrpSpPr>
        <p:grpSpPr>
          <a:xfrm>
            <a:off x="316814" y="1072703"/>
            <a:ext cx="4255186" cy="1742807"/>
            <a:chOff x="625572" y="1072703"/>
            <a:chExt cx="4255186" cy="1742807"/>
          </a:xfrm>
        </p:grpSpPr>
        <p:grpSp>
          <p:nvGrpSpPr>
            <p:cNvPr id="31" name="Group 30">
              <a:extLst>
                <a:ext uri="{FF2B5EF4-FFF2-40B4-BE49-F238E27FC236}">
                  <a16:creationId xmlns:a16="http://schemas.microsoft.com/office/drawing/2014/main" id="{5736AAD9-DA5B-5A1D-C044-7C5665AACCB6}"/>
                </a:ext>
              </a:extLst>
            </p:cNvPr>
            <p:cNvGrpSpPr/>
            <p:nvPr/>
          </p:nvGrpSpPr>
          <p:grpSpPr>
            <a:xfrm>
              <a:off x="625572" y="1072703"/>
              <a:ext cx="1742807" cy="1742807"/>
              <a:chOff x="900000" y="1440000"/>
              <a:chExt cx="2253032" cy="2253032"/>
            </a:xfrm>
          </p:grpSpPr>
          <p:sp>
            <p:nvSpPr>
              <p:cNvPr id="1452" name="Rectangle: Rounded Corners 1451">
                <a:extLst>
                  <a:ext uri="{FF2B5EF4-FFF2-40B4-BE49-F238E27FC236}">
                    <a16:creationId xmlns:a16="http://schemas.microsoft.com/office/drawing/2014/main" id="{6707DAC7-7D2F-15C3-3276-87ED3A0D088A}"/>
                  </a:ext>
                </a:extLst>
              </p:cNvPr>
              <p:cNvSpPr/>
              <p:nvPr/>
            </p:nvSpPr>
            <p:spPr>
              <a:xfrm>
                <a:off x="900000" y="1440000"/>
                <a:ext cx="2181600" cy="2181600"/>
              </a:xfrm>
              <a:prstGeom prst="roundRect">
                <a:avLst>
                  <a:gd name="adj" fmla="val 6334"/>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453" name="Picture 1452">
                <a:extLst>
                  <a:ext uri="{FF2B5EF4-FFF2-40B4-BE49-F238E27FC236}">
                    <a16:creationId xmlns:a16="http://schemas.microsoft.com/office/drawing/2014/main" id="{154BE375-BF2A-983E-1A44-12368332412B}"/>
                  </a:ext>
                </a:extLst>
              </p:cNvPr>
              <p:cNvPicPr>
                <a:picLocks noChangeAspect="1"/>
              </p:cNvPicPr>
              <p:nvPr/>
            </p:nvPicPr>
            <p:blipFill rotWithShape="1">
              <a:blip r:embed="rId5"/>
              <a:srcRect l="6367" t="6095" r="6367" b="6095"/>
              <a:stretch/>
            </p:blipFill>
            <p:spPr>
              <a:xfrm>
                <a:off x="972000" y="1512000"/>
                <a:ext cx="2181032" cy="2181032"/>
              </a:xfrm>
              <a:prstGeom prst="roundRect">
                <a:avLst>
                  <a:gd name="adj" fmla="val 6258"/>
                </a:avLst>
              </a:prstGeom>
            </p:spPr>
          </p:pic>
        </p:grpSp>
        <p:sp>
          <p:nvSpPr>
            <p:cNvPr id="1451" name="Google Shape;873;p22">
              <a:extLst>
                <a:ext uri="{FF2B5EF4-FFF2-40B4-BE49-F238E27FC236}">
                  <a16:creationId xmlns:a16="http://schemas.microsoft.com/office/drawing/2014/main" id="{48D5453F-8D46-7808-974E-441E27310BD9}"/>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00B0F0"/>
                  </a:solidFill>
                  <a:latin typeface="Abadi" panose="020B0604020104020204" pitchFamily="34" charset="0"/>
                  <a:ea typeface="Fira Sans Extra Condensed"/>
                  <a:cs typeface="+mj-cs"/>
                  <a:sym typeface="Fira Sans Extra Condensed"/>
                </a:rPr>
                <a:t>Mahmoud Ahmed Shimy</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Team Leader –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GUI &amp; Model Developer</a:t>
              </a:r>
            </a:p>
          </p:txBody>
        </p:sp>
      </p:grpSp>
      <p:grpSp>
        <p:nvGrpSpPr>
          <p:cNvPr id="1454" name="Group 1453">
            <a:extLst>
              <a:ext uri="{FF2B5EF4-FFF2-40B4-BE49-F238E27FC236}">
                <a16:creationId xmlns:a16="http://schemas.microsoft.com/office/drawing/2014/main" id="{846F8027-0C4C-C12A-4EFE-45C443456CCE}"/>
              </a:ext>
            </a:extLst>
          </p:cNvPr>
          <p:cNvGrpSpPr/>
          <p:nvPr/>
        </p:nvGrpSpPr>
        <p:grpSpPr>
          <a:xfrm>
            <a:off x="2469713" y="3159854"/>
            <a:ext cx="4195583" cy="1742807"/>
            <a:chOff x="5641251" y="1135078"/>
            <a:chExt cx="4195583" cy="1742807"/>
          </a:xfrm>
        </p:grpSpPr>
        <p:grpSp>
          <p:nvGrpSpPr>
            <p:cNvPr id="1455" name="Group 1454">
              <a:extLst>
                <a:ext uri="{FF2B5EF4-FFF2-40B4-BE49-F238E27FC236}">
                  <a16:creationId xmlns:a16="http://schemas.microsoft.com/office/drawing/2014/main" id="{5C78E1AD-98BF-4F1C-F4AD-14DAACEF3FA2}"/>
                </a:ext>
              </a:extLst>
            </p:cNvPr>
            <p:cNvGrpSpPr/>
            <p:nvPr/>
          </p:nvGrpSpPr>
          <p:grpSpPr>
            <a:xfrm>
              <a:off x="5641251" y="1135078"/>
              <a:ext cx="1742807" cy="1742807"/>
              <a:chOff x="900000" y="1440000"/>
              <a:chExt cx="2253032" cy="2253032"/>
            </a:xfrm>
          </p:grpSpPr>
          <p:sp>
            <p:nvSpPr>
              <p:cNvPr id="1457" name="Rectangle: Rounded Corners 1456">
                <a:extLst>
                  <a:ext uri="{FF2B5EF4-FFF2-40B4-BE49-F238E27FC236}">
                    <a16:creationId xmlns:a16="http://schemas.microsoft.com/office/drawing/2014/main" id="{18FDDFC5-A063-EF57-E299-FB9520DBF950}"/>
                  </a:ext>
                </a:extLst>
              </p:cNvPr>
              <p:cNvSpPr/>
              <p:nvPr/>
            </p:nvSpPr>
            <p:spPr>
              <a:xfrm>
                <a:off x="900000" y="1440000"/>
                <a:ext cx="2181600" cy="2181600"/>
              </a:xfrm>
              <a:prstGeom prst="roundRect">
                <a:avLst>
                  <a:gd name="adj" fmla="val 633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458" name="Picture 1457">
                <a:extLst>
                  <a:ext uri="{FF2B5EF4-FFF2-40B4-BE49-F238E27FC236}">
                    <a16:creationId xmlns:a16="http://schemas.microsoft.com/office/drawing/2014/main" id="{9838C82E-3DEA-4FF4-6CF0-2F728F5414E7}"/>
                  </a:ext>
                </a:extLst>
              </p:cNvPr>
              <p:cNvPicPr>
                <a:picLocks noChangeAspect="1"/>
              </p:cNvPicPr>
              <p:nvPr/>
            </p:nvPicPr>
            <p:blipFill rotWithShape="1">
              <a:blip r:embed="rId6"/>
              <a:srcRect l="10542" r="5657" b="15992"/>
              <a:stretch/>
            </p:blipFill>
            <p:spPr>
              <a:xfrm>
                <a:off x="972000" y="1512000"/>
                <a:ext cx="2181032" cy="2181032"/>
              </a:xfrm>
              <a:prstGeom prst="roundRect">
                <a:avLst>
                  <a:gd name="adj" fmla="val 6258"/>
                </a:avLst>
              </a:prstGeom>
            </p:spPr>
          </p:pic>
        </p:grpSp>
        <p:sp>
          <p:nvSpPr>
            <p:cNvPr id="1456" name="Google Shape;873;p22">
              <a:extLst>
                <a:ext uri="{FF2B5EF4-FFF2-40B4-BE49-F238E27FC236}">
                  <a16:creationId xmlns:a16="http://schemas.microsoft.com/office/drawing/2014/main" id="{0E1B1097-23D6-0E5F-F9A0-F28D3E03E4DC}"/>
                </a:ext>
              </a:extLst>
            </p:cNvPr>
            <p:cNvSpPr txBox="1"/>
            <p:nvPr/>
          </p:nvSpPr>
          <p:spPr>
            <a:xfrm>
              <a:off x="7382239" y="1367618"/>
              <a:ext cx="245459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00B050"/>
                  </a:solidFill>
                  <a:latin typeface="Abadi" panose="020B0604020104020204" pitchFamily="34" charset="0"/>
                  <a:ea typeface="Fira Sans Extra Condensed"/>
                  <a:cs typeface="+mj-cs"/>
                  <a:sym typeface="Fira Sans Extra Condensed"/>
                </a:rPr>
                <a:t>Michael Naeem Khalaf</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Feature Engineering –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Preprocessing Developer</a:t>
              </a:r>
            </a:p>
          </p:txBody>
        </p:sp>
      </p:grpSp>
      <p:grpSp>
        <p:nvGrpSpPr>
          <p:cNvPr id="1459" name="Group 1458">
            <a:extLst>
              <a:ext uri="{FF2B5EF4-FFF2-40B4-BE49-F238E27FC236}">
                <a16:creationId xmlns:a16="http://schemas.microsoft.com/office/drawing/2014/main" id="{5B04DE75-ECDC-0B10-69CB-007FC0132E50}"/>
              </a:ext>
            </a:extLst>
          </p:cNvPr>
          <p:cNvGrpSpPr/>
          <p:nvPr/>
        </p:nvGrpSpPr>
        <p:grpSpPr>
          <a:xfrm>
            <a:off x="4769686" y="1072703"/>
            <a:ext cx="4255186" cy="1742807"/>
            <a:chOff x="625572" y="1072703"/>
            <a:chExt cx="4255186" cy="1742807"/>
          </a:xfrm>
        </p:grpSpPr>
        <p:grpSp>
          <p:nvGrpSpPr>
            <p:cNvPr id="1460" name="Group 1459">
              <a:extLst>
                <a:ext uri="{FF2B5EF4-FFF2-40B4-BE49-F238E27FC236}">
                  <a16:creationId xmlns:a16="http://schemas.microsoft.com/office/drawing/2014/main" id="{8B0F5929-3AA8-1FB2-0CCC-D5EED7BB77C0}"/>
                </a:ext>
              </a:extLst>
            </p:cNvPr>
            <p:cNvGrpSpPr/>
            <p:nvPr/>
          </p:nvGrpSpPr>
          <p:grpSpPr>
            <a:xfrm>
              <a:off x="625572" y="1072703"/>
              <a:ext cx="1742807" cy="1742807"/>
              <a:chOff x="900000" y="1440000"/>
              <a:chExt cx="2253032" cy="2253032"/>
            </a:xfrm>
          </p:grpSpPr>
          <p:sp>
            <p:nvSpPr>
              <p:cNvPr id="1462" name="Rectangle: Rounded Corners 1461">
                <a:extLst>
                  <a:ext uri="{FF2B5EF4-FFF2-40B4-BE49-F238E27FC236}">
                    <a16:creationId xmlns:a16="http://schemas.microsoft.com/office/drawing/2014/main" id="{25694F71-AD51-B32A-C5C6-10DFB29CBD83}"/>
                  </a:ext>
                </a:extLst>
              </p:cNvPr>
              <p:cNvSpPr/>
              <p:nvPr/>
            </p:nvSpPr>
            <p:spPr>
              <a:xfrm>
                <a:off x="900000" y="1440000"/>
                <a:ext cx="2181600" cy="2181600"/>
              </a:xfrm>
              <a:prstGeom prst="roundRect">
                <a:avLst>
                  <a:gd name="adj" fmla="val 6334"/>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1463" name="Picture 1462">
                <a:extLst>
                  <a:ext uri="{FF2B5EF4-FFF2-40B4-BE49-F238E27FC236}">
                    <a16:creationId xmlns:a16="http://schemas.microsoft.com/office/drawing/2014/main" id="{17518283-6D24-678A-0DF6-4E9CA3EB7D7C}"/>
                  </a:ext>
                </a:extLst>
              </p:cNvPr>
              <p:cNvPicPr>
                <a:picLocks noChangeAspect="1"/>
              </p:cNvPicPr>
              <p:nvPr/>
            </p:nvPicPr>
            <p:blipFill>
              <a:blip r:embed="rId7"/>
              <a:srcRect/>
              <a:stretch/>
            </p:blipFill>
            <p:spPr>
              <a:xfrm>
                <a:off x="972000" y="1512000"/>
                <a:ext cx="2181032" cy="2181032"/>
              </a:xfrm>
              <a:prstGeom prst="roundRect">
                <a:avLst>
                  <a:gd name="adj" fmla="val 6258"/>
                </a:avLst>
              </a:prstGeom>
            </p:spPr>
          </p:pic>
        </p:grpSp>
        <p:sp>
          <p:nvSpPr>
            <p:cNvPr id="1461" name="Google Shape;873;p22">
              <a:extLst>
                <a:ext uri="{FF2B5EF4-FFF2-40B4-BE49-F238E27FC236}">
                  <a16:creationId xmlns:a16="http://schemas.microsoft.com/office/drawing/2014/main" id="{EF4B0B50-563E-A37C-9400-608E4167C3D5}"/>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2000" b="1" dirty="0">
                  <a:solidFill>
                    <a:srgbClr val="FF0000"/>
                  </a:solidFill>
                  <a:latin typeface="Abadi" panose="020B0604020104020204" pitchFamily="34" charset="0"/>
                  <a:ea typeface="Fira Sans Extra Condensed"/>
                  <a:cs typeface="+mj-cs"/>
                  <a:sym typeface="Fira Sans Extra Condensed"/>
                </a:rPr>
                <a:t>Ahmed Gamal Abdallah</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Graphic Designs –</a:t>
              </a:r>
            </a:p>
            <a:p>
              <a:pPr marL="0" lvl="0" indent="0">
                <a:spcBef>
                  <a:spcPts val="0"/>
                </a:spcBef>
                <a:spcAft>
                  <a:spcPts val="0"/>
                </a:spcAft>
                <a:buNone/>
              </a:pPr>
              <a:r>
                <a:rPr lang="en-US" dirty="0">
                  <a:solidFill>
                    <a:schemeClr val="tx2">
                      <a:lumMod val="25000"/>
                    </a:schemeClr>
                  </a:solidFill>
                  <a:latin typeface="+mn-lt"/>
                  <a:ea typeface="Fira Sans Extra Condensed"/>
                  <a:cs typeface="+mn-cs"/>
                  <a:sym typeface="Fira Sans Extra Condensed"/>
                </a:rPr>
                <a:t>Preprocessing Developer</a:t>
              </a:r>
            </a:p>
          </p:txBody>
        </p:sp>
      </p:grpSp>
    </p:spTree>
    <p:extLst>
      <p:ext uri="{BB962C8B-B14F-4D97-AF65-F5344CB8AC3E}">
        <p14:creationId xmlns:p14="http://schemas.microsoft.com/office/powerpoint/2010/main" val="4033874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0" name="!!Google Shape;870;p22">
            <a:extLst>
              <a:ext uri="{FF2B5EF4-FFF2-40B4-BE49-F238E27FC236}">
                <a16:creationId xmlns:a16="http://schemas.microsoft.com/office/drawing/2014/main" id="{5B794719-1FE7-EE95-3495-3D15BA6959CE}"/>
              </a:ext>
            </a:extLst>
          </p:cNvPr>
          <p:cNvSpPr/>
          <p:nvPr/>
        </p:nvSpPr>
        <p:spPr>
          <a:xfrm>
            <a:off x="3044402" y="190518"/>
            <a:ext cx="3217304" cy="1107410"/>
          </a:xfrm>
          <a:prstGeom prst="roundRect">
            <a:avLst>
              <a:gd name="adj" fmla="val 16667"/>
            </a:avLst>
          </a:prstGeom>
          <a:gradFill flip="none" rotWithShape="1">
            <a:gsLst>
              <a:gs pos="0">
                <a:srgbClr val="FFC000"/>
              </a:gs>
              <a:gs pos="100000">
                <a:srgbClr val="00B0F0">
                  <a:lumMod val="100000"/>
                </a:srgbClr>
              </a:gs>
            </a:gsLst>
            <a:lin ang="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latin typeface="Amasis MT Pro" panose="02040504050005020304" pitchFamily="18" charset="0"/>
                <a:cs typeface="Palanquin Dark" panose="020B0604020202020204" charset="0"/>
              </a:rPr>
              <a:t>Thanks!</a:t>
            </a:r>
            <a:endParaRPr sz="5400" b="1" dirty="0">
              <a:latin typeface="Amasis MT Pro" panose="02040504050005020304" pitchFamily="18" charset="0"/>
              <a:cs typeface="Palanquin Dark" panose="020B0604020202020204" charset="0"/>
            </a:endParaRPr>
          </a:p>
        </p:txBody>
      </p:sp>
      <p:pic>
        <p:nvPicPr>
          <p:cNvPr id="1467" name="Picture 1466" descr="A white robot with blue eyes and a blue helmet&#10;&#10;Description automatically generated">
            <a:extLst>
              <a:ext uri="{FF2B5EF4-FFF2-40B4-BE49-F238E27FC236}">
                <a16:creationId xmlns:a16="http://schemas.microsoft.com/office/drawing/2014/main" id="{E3A791B4-58F8-7BBB-145A-825F8B7EA953}"/>
              </a:ext>
            </a:extLst>
          </p:cNvPr>
          <p:cNvPicPr>
            <a:picLocks noChangeAspect="1"/>
          </p:cNvPicPr>
          <p:nvPr/>
        </p:nvPicPr>
        <p:blipFill>
          <a:blip r:embed="rId3"/>
          <a:stretch>
            <a:fillRect/>
          </a:stretch>
        </p:blipFill>
        <p:spPr>
          <a:xfrm>
            <a:off x="2201366" y="-26130"/>
            <a:ext cx="1324056" cy="1324058"/>
          </a:xfrm>
          <a:prstGeom prst="rect">
            <a:avLst/>
          </a:prstGeom>
        </p:spPr>
      </p:pic>
      <p:grpSp>
        <p:nvGrpSpPr>
          <p:cNvPr id="1761" name="Group 1760">
            <a:extLst>
              <a:ext uri="{FF2B5EF4-FFF2-40B4-BE49-F238E27FC236}">
                <a16:creationId xmlns:a16="http://schemas.microsoft.com/office/drawing/2014/main" id="{95484600-7F6E-E142-FA63-F29662FA8788}"/>
              </a:ext>
            </a:extLst>
          </p:cNvPr>
          <p:cNvGrpSpPr>
            <a:grpSpLocks noChangeAspect="1"/>
          </p:cNvGrpSpPr>
          <p:nvPr/>
        </p:nvGrpSpPr>
        <p:grpSpPr>
          <a:xfrm>
            <a:off x="6261706" y="1450079"/>
            <a:ext cx="2636895" cy="1080000"/>
            <a:chOff x="625572" y="1072703"/>
            <a:chExt cx="4255186" cy="1742807"/>
          </a:xfrm>
        </p:grpSpPr>
        <p:grpSp>
          <p:nvGrpSpPr>
            <p:cNvPr id="1748" name="Group 1747">
              <a:extLst>
                <a:ext uri="{FF2B5EF4-FFF2-40B4-BE49-F238E27FC236}">
                  <a16:creationId xmlns:a16="http://schemas.microsoft.com/office/drawing/2014/main" id="{CF80B1CA-0509-A6A0-3540-FA818F1D397B}"/>
                </a:ext>
              </a:extLst>
            </p:cNvPr>
            <p:cNvGrpSpPr/>
            <p:nvPr/>
          </p:nvGrpSpPr>
          <p:grpSpPr>
            <a:xfrm>
              <a:off x="625572" y="1072703"/>
              <a:ext cx="1742807" cy="1742807"/>
              <a:chOff x="900000" y="1440000"/>
              <a:chExt cx="2253032" cy="2253032"/>
            </a:xfrm>
          </p:grpSpPr>
          <p:sp>
            <p:nvSpPr>
              <p:cNvPr id="1747" name="Rectangle: Rounded Corners 1746">
                <a:extLst>
                  <a:ext uri="{FF2B5EF4-FFF2-40B4-BE49-F238E27FC236}">
                    <a16:creationId xmlns:a16="http://schemas.microsoft.com/office/drawing/2014/main" id="{83CC541C-7604-699D-1299-C633EE82EE66}"/>
                  </a:ext>
                </a:extLst>
              </p:cNvPr>
              <p:cNvSpPr/>
              <p:nvPr/>
            </p:nvSpPr>
            <p:spPr>
              <a:xfrm>
                <a:off x="900000" y="1440000"/>
                <a:ext cx="2181600" cy="2181600"/>
              </a:xfrm>
              <a:prstGeom prst="roundRect">
                <a:avLst>
                  <a:gd name="adj" fmla="val 6334"/>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1000"/>
              </a:p>
            </p:txBody>
          </p:sp>
          <p:pic>
            <p:nvPicPr>
              <p:cNvPr id="1746" name="Picture 1745">
                <a:extLst>
                  <a:ext uri="{FF2B5EF4-FFF2-40B4-BE49-F238E27FC236}">
                    <a16:creationId xmlns:a16="http://schemas.microsoft.com/office/drawing/2014/main" id="{3B787342-7EC1-42F5-FB58-ACEA960560ED}"/>
                  </a:ext>
                </a:extLst>
              </p:cNvPr>
              <p:cNvPicPr>
                <a:picLocks noChangeAspect="1"/>
              </p:cNvPicPr>
              <p:nvPr/>
            </p:nvPicPr>
            <p:blipFill rotWithShape="1">
              <a:blip r:embed="rId4"/>
              <a:srcRect l="6367" t="6095" r="6367" b="6095"/>
              <a:stretch/>
            </p:blipFill>
            <p:spPr>
              <a:xfrm>
                <a:off x="972000" y="1512000"/>
                <a:ext cx="2181032" cy="2181032"/>
              </a:xfrm>
              <a:prstGeom prst="roundRect">
                <a:avLst>
                  <a:gd name="adj" fmla="val 6258"/>
                </a:avLst>
              </a:prstGeom>
            </p:spPr>
          </p:pic>
        </p:grpSp>
        <p:sp>
          <p:nvSpPr>
            <p:cNvPr id="1760" name="Google Shape;873;p22">
              <a:extLst>
                <a:ext uri="{FF2B5EF4-FFF2-40B4-BE49-F238E27FC236}">
                  <a16:creationId xmlns:a16="http://schemas.microsoft.com/office/drawing/2014/main" id="{6142D920-C380-73F8-0A47-77FE4D5030F2}"/>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1200" b="1" dirty="0">
                  <a:solidFill>
                    <a:srgbClr val="00B0F0"/>
                  </a:solidFill>
                  <a:latin typeface="Abadi" panose="020B0604020104020204" pitchFamily="34" charset="0"/>
                  <a:ea typeface="Fira Sans Extra Condensed"/>
                  <a:cs typeface="+mj-cs"/>
                  <a:sym typeface="Fira Sans Extra Condensed"/>
                </a:rPr>
                <a:t>Mahmoud Ahmed Shimy</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Team Leader – </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GUI &amp; Model Developer</a:t>
              </a:r>
            </a:p>
          </p:txBody>
        </p:sp>
      </p:grpSp>
      <p:grpSp>
        <p:nvGrpSpPr>
          <p:cNvPr id="1763" name="Group 1762">
            <a:extLst>
              <a:ext uri="{FF2B5EF4-FFF2-40B4-BE49-F238E27FC236}">
                <a16:creationId xmlns:a16="http://schemas.microsoft.com/office/drawing/2014/main" id="{C5578479-9F57-3CB5-FD84-1EE26F0E3A29}"/>
              </a:ext>
            </a:extLst>
          </p:cNvPr>
          <p:cNvGrpSpPr>
            <a:grpSpLocks noChangeAspect="1"/>
          </p:cNvGrpSpPr>
          <p:nvPr/>
        </p:nvGrpSpPr>
        <p:grpSpPr>
          <a:xfrm>
            <a:off x="6261706" y="3884435"/>
            <a:ext cx="2599961" cy="1080000"/>
            <a:chOff x="5641251" y="1135078"/>
            <a:chExt cx="4195583" cy="1742807"/>
          </a:xfrm>
        </p:grpSpPr>
        <p:grpSp>
          <p:nvGrpSpPr>
            <p:cNvPr id="1752" name="Group 1751">
              <a:extLst>
                <a:ext uri="{FF2B5EF4-FFF2-40B4-BE49-F238E27FC236}">
                  <a16:creationId xmlns:a16="http://schemas.microsoft.com/office/drawing/2014/main" id="{7D35CA93-61DC-D2DA-AF56-F2B1EE30A1DD}"/>
                </a:ext>
              </a:extLst>
            </p:cNvPr>
            <p:cNvGrpSpPr/>
            <p:nvPr/>
          </p:nvGrpSpPr>
          <p:grpSpPr>
            <a:xfrm>
              <a:off x="5641251" y="1135078"/>
              <a:ext cx="1742807" cy="1742807"/>
              <a:chOff x="900000" y="1440000"/>
              <a:chExt cx="2253032" cy="2253032"/>
            </a:xfrm>
          </p:grpSpPr>
          <p:sp>
            <p:nvSpPr>
              <p:cNvPr id="1753" name="Rectangle: Rounded Corners 1752">
                <a:extLst>
                  <a:ext uri="{FF2B5EF4-FFF2-40B4-BE49-F238E27FC236}">
                    <a16:creationId xmlns:a16="http://schemas.microsoft.com/office/drawing/2014/main" id="{03B14544-FFB3-B26A-79C3-68B3B0DE069B}"/>
                  </a:ext>
                </a:extLst>
              </p:cNvPr>
              <p:cNvSpPr/>
              <p:nvPr/>
            </p:nvSpPr>
            <p:spPr>
              <a:xfrm>
                <a:off x="900000" y="1440000"/>
                <a:ext cx="2181600" cy="2181600"/>
              </a:xfrm>
              <a:prstGeom prst="roundRect">
                <a:avLst>
                  <a:gd name="adj" fmla="val 633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1000"/>
              </a:p>
            </p:txBody>
          </p:sp>
          <p:pic>
            <p:nvPicPr>
              <p:cNvPr id="1754" name="Picture 1753">
                <a:extLst>
                  <a:ext uri="{FF2B5EF4-FFF2-40B4-BE49-F238E27FC236}">
                    <a16:creationId xmlns:a16="http://schemas.microsoft.com/office/drawing/2014/main" id="{B94E44E9-5605-3D61-DE96-C1E23A40F47F}"/>
                  </a:ext>
                </a:extLst>
              </p:cNvPr>
              <p:cNvPicPr>
                <a:picLocks noChangeAspect="1"/>
              </p:cNvPicPr>
              <p:nvPr/>
            </p:nvPicPr>
            <p:blipFill rotWithShape="1">
              <a:blip r:embed="rId5"/>
              <a:srcRect l="10542" r="5657" b="15992"/>
              <a:stretch/>
            </p:blipFill>
            <p:spPr>
              <a:xfrm>
                <a:off x="972000" y="1512000"/>
                <a:ext cx="2181032" cy="2181032"/>
              </a:xfrm>
              <a:prstGeom prst="roundRect">
                <a:avLst>
                  <a:gd name="adj" fmla="val 6258"/>
                </a:avLst>
              </a:prstGeom>
            </p:spPr>
          </p:pic>
        </p:grpSp>
        <p:sp>
          <p:nvSpPr>
            <p:cNvPr id="1762" name="Google Shape;873;p22">
              <a:extLst>
                <a:ext uri="{FF2B5EF4-FFF2-40B4-BE49-F238E27FC236}">
                  <a16:creationId xmlns:a16="http://schemas.microsoft.com/office/drawing/2014/main" id="{4C2A0DE5-1E3F-80D8-5661-3688C76A4DC7}"/>
                </a:ext>
              </a:extLst>
            </p:cNvPr>
            <p:cNvSpPr txBox="1"/>
            <p:nvPr/>
          </p:nvSpPr>
          <p:spPr>
            <a:xfrm>
              <a:off x="7382239" y="1367618"/>
              <a:ext cx="245459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1200" b="1" dirty="0">
                  <a:solidFill>
                    <a:srgbClr val="00B050"/>
                  </a:solidFill>
                  <a:latin typeface="Abadi" panose="020B0604020104020204" pitchFamily="34" charset="0"/>
                  <a:ea typeface="Fira Sans Extra Condensed"/>
                  <a:cs typeface="+mj-cs"/>
                  <a:sym typeface="Fira Sans Extra Condensed"/>
                </a:rPr>
                <a:t>Michael Naeem Khalaf</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Feature Engineering – </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Preprocessing Developer</a:t>
              </a:r>
            </a:p>
          </p:txBody>
        </p:sp>
      </p:grpSp>
      <p:grpSp>
        <p:nvGrpSpPr>
          <p:cNvPr id="1764" name="Group 1763">
            <a:extLst>
              <a:ext uri="{FF2B5EF4-FFF2-40B4-BE49-F238E27FC236}">
                <a16:creationId xmlns:a16="http://schemas.microsoft.com/office/drawing/2014/main" id="{B34883EC-D95F-F2FA-D04D-4F5BCA8F87C0}"/>
              </a:ext>
            </a:extLst>
          </p:cNvPr>
          <p:cNvGrpSpPr>
            <a:grpSpLocks noChangeAspect="1"/>
          </p:cNvGrpSpPr>
          <p:nvPr/>
        </p:nvGrpSpPr>
        <p:grpSpPr>
          <a:xfrm>
            <a:off x="6263626" y="2695096"/>
            <a:ext cx="2636896" cy="1080000"/>
            <a:chOff x="625572" y="1072703"/>
            <a:chExt cx="4255186" cy="1742807"/>
          </a:xfrm>
        </p:grpSpPr>
        <p:grpSp>
          <p:nvGrpSpPr>
            <p:cNvPr id="1765" name="Group 1764">
              <a:extLst>
                <a:ext uri="{FF2B5EF4-FFF2-40B4-BE49-F238E27FC236}">
                  <a16:creationId xmlns:a16="http://schemas.microsoft.com/office/drawing/2014/main" id="{C5A8B57C-8217-92B2-48A9-C271798488B3}"/>
                </a:ext>
              </a:extLst>
            </p:cNvPr>
            <p:cNvGrpSpPr/>
            <p:nvPr/>
          </p:nvGrpSpPr>
          <p:grpSpPr>
            <a:xfrm>
              <a:off x="625572" y="1072703"/>
              <a:ext cx="1742807" cy="1742807"/>
              <a:chOff x="900000" y="1440000"/>
              <a:chExt cx="2253032" cy="2253032"/>
            </a:xfrm>
          </p:grpSpPr>
          <p:sp>
            <p:nvSpPr>
              <p:cNvPr id="1767" name="Rectangle: Rounded Corners 1766">
                <a:extLst>
                  <a:ext uri="{FF2B5EF4-FFF2-40B4-BE49-F238E27FC236}">
                    <a16:creationId xmlns:a16="http://schemas.microsoft.com/office/drawing/2014/main" id="{DD8B44F7-9F3A-3419-0D15-78EF35E51BA8}"/>
                  </a:ext>
                </a:extLst>
              </p:cNvPr>
              <p:cNvSpPr/>
              <p:nvPr/>
            </p:nvSpPr>
            <p:spPr>
              <a:xfrm>
                <a:off x="900000" y="1440000"/>
                <a:ext cx="2181600" cy="2181600"/>
              </a:xfrm>
              <a:prstGeom prst="roundRect">
                <a:avLst>
                  <a:gd name="adj" fmla="val 6334"/>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1000" dirty="0"/>
              </a:p>
            </p:txBody>
          </p:sp>
          <p:pic>
            <p:nvPicPr>
              <p:cNvPr id="1768" name="Picture 1767">
                <a:extLst>
                  <a:ext uri="{FF2B5EF4-FFF2-40B4-BE49-F238E27FC236}">
                    <a16:creationId xmlns:a16="http://schemas.microsoft.com/office/drawing/2014/main" id="{A13B13A0-40D9-C76B-CA0C-B10B156E55DF}"/>
                  </a:ext>
                </a:extLst>
              </p:cNvPr>
              <p:cNvPicPr>
                <a:picLocks noChangeAspect="1"/>
              </p:cNvPicPr>
              <p:nvPr/>
            </p:nvPicPr>
            <p:blipFill>
              <a:blip r:embed="rId6"/>
              <a:srcRect/>
              <a:stretch/>
            </p:blipFill>
            <p:spPr>
              <a:xfrm>
                <a:off x="972000" y="1512000"/>
                <a:ext cx="2181032" cy="2181032"/>
              </a:xfrm>
              <a:prstGeom prst="roundRect">
                <a:avLst>
                  <a:gd name="adj" fmla="val 6258"/>
                </a:avLst>
              </a:prstGeom>
            </p:spPr>
          </p:pic>
        </p:grpSp>
        <p:sp>
          <p:nvSpPr>
            <p:cNvPr id="1766" name="Google Shape;873;p22">
              <a:extLst>
                <a:ext uri="{FF2B5EF4-FFF2-40B4-BE49-F238E27FC236}">
                  <a16:creationId xmlns:a16="http://schemas.microsoft.com/office/drawing/2014/main" id="{C9E6BE90-0090-7703-C422-783DD702ABFA}"/>
                </a:ext>
              </a:extLst>
            </p:cNvPr>
            <p:cNvSpPr txBox="1"/>
            <p:nvPr/>
          </p:nvSpPr>
          <p:spPr>
            <a:xfrm>
              <a:off x="2332053" y="1297928"/>
              <a:ext cx="2548705" cy="1501978"/>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600"/>
                </a:spcAft>
                <a:buNone/>
              </a:pPr>
              <a:r>
                <a:rPr lang="en" sz="1200" b="1" dirty="0">
                  <a:solidFill>
                    <a:srgbClr val="FF0000"/>
                  </a:solidFill>
                  <a:latin typeface="Abadi" panose="020B0604020104020204" pitchFamily="34" charset="0"/>
                  <a:ea typeface="Fira Sans Extra Condensed"/>
                  <a:cs typeface="+mj-cs"/>
                  <a:sym typeface="Fira Sans Extra Condensed"/>
                </a:rPr>
                <a:t>Ahmed Gamal Abdallah</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Graphic Designs –</a:t>
              </a:r>
            </a:p>
            <a:p>
              <a:pPr marL="0" lvl="0" indent="0">
                <a:spcBef>
                  <a:spcPts val="0"/>
                </a:spcBef>
                <a:spcAft>
                  <a:spcPts val="0"/>
                </a:spcAft>
                <a:buNone/>
              </a:pPr>
              <a:r>
                <a:rPr lang="en-US" sz="1000" dirty="0">
                  <a:solidFill>
                    <a:schemeClr val="tx2">
                      <a:lumMod val="25000"/>
                    </a:schemeClr>
                  </a:solidFill>
                  <a:latin typeface="+mn-lt"/>
                  <a:ea typeface="Fira Sans Extra Condensed"/>
                  <a:cs typeface="+mn-cs"/>
                  <a:sym typeface="Fira Sans Extra Condensed"/>
                </a:rPr>
                <a:t>Preprocessing Developer</a:t>
              </a:r>
            </a:p>
          </p:txBody>
        </p:sp>
      </p:grpSp>
      <p:grpSp>
        <p:nvGrpSpPr>
          <p:cNvPr id="2" name="Group 1">
            <a:extLst>
              <a:ext uri="{FF2B5EF4-FFF2-40B4-BE49-F238E27FC236}">
                <a16:creationId xmlns:a16="http://schemas.microsoft.com/office/drawing/2014/main" id="{B64C58EE-D116-E7A6-EF24-A5A298AA7C64}"/>
              </a:ext>
            </a:extLst>
          </p:cNvPr>
          <p:cNvGrpSpPr/>
          <p:nvPr/>
        </p:nvGrpSpPr>
        <p:grpSpPr>
          <a:xfrm>
            <a:off x="6591300" y="5172132"/>
            <a:ext cx="2957877" cy="1687112"/>
            <a:chOff x="5096244" y="2556860"/>
            <a:chExt cx="4646918" cy="2650506"/>
          </a:xfrm>
        </p:grpSpPr>
        <p:sp>
          <p:nvSpPr>
            <p:cNvPr id="3" name="Google Shape;1890;p45">
              <a:extLst>
                <a:ext uri="{FF2B5EF4-FFF2-40B4-BE49-F238E27FC236}">
                  <a16:creationId xmlns:a16="http://schemas.microsoft.com/office/drawing/2014/main" id="{A3118148-FA07-1D4A-DA14-21D3B2F98F15}"/>
                </a:ext>
              </a:extLst>
            </p:cNvPr>
            <p:cNvSpPr/>
            <p:nvPr/>
          </p:nvSpPr>
          <p:spPr>
            <a:xfrm flipH="1">
              <a:off x="5316421" y="4321610"/>
              <a:ext cx="124294" cy="87730"/>
            </a:xfrm>
            <a:custGeom>
              <a:avLst/>
              <a:gdLst/>
              <a:ahLst/>
              <a:cxnLst/>
              <a:rect l="l" t="t" r="r" b="b"/>
              <a:pathLst>
                <a:path w="9056" h="6392" extrusionOk="0">
                  <a:moveTo>
                    <a:pt x="5590" y="1"/>
                  </a:moveTo>
                  <a:lnTo>
                    <a:pt x="5449" y="12"/>
                  </a:lnTo>
                  <a:lnTo>
                    <a:pt x="5308" y="33"/>
                  </a:lnTo>
                  <a:lnTo>
                    <a:pt x="5156" y="55"/>
                  </a:lnTo>
                  <a:lnTo>
                    <a:pt x="5016" y="87"/>
                  </a:lnTo>
                  <a:lnTo>
                    <a:pt x="4875" y="131"/>
                  </a:lnTo>
                  <a:lnTo>
                    <a:pt x="2059" y="997"/>
                  </a:lnTo>
                  <a:lnTo>
                    <a:pt x="1918" y="1041"/>
                  </a:lnTo>
                  <a:lnTo>
                    <a:pt x="1777" y="1095"/>
                  </a:lnTo>
                  <a:lnTo>
                    <a:pt x="1647" y="1160"/>
                  </a:lnTo>
                  <a:lnTo>
                    <a:pt x="1517" y="1225"/>
                  </a:lnTo>
                  <a:lnTo>
                    <a:pt x="1387" y="1301"/>
                  </a:lnTo>
                  <a:lnTo>
                    <a:pt x="1268" y="1376"/>
                  </a:lnTo>
                  <a:lnTo>
                    <a:pt x="1149" y="1463"/>
                  </a:lnTo>
                  <a:lnTo>
                    <a:pt x="1040" y="1550"/>
                  </a:lnTo>
                  <a:lnTo>
                    <a:pt x="932" y="1647"/>
                  </a:lnTo>
                  <a:lnTo>
                    <a:pt x="835" y="1745"/>
                  </a:lnTo>
                  <a:lnTo>
                    <a:pt x="737" y="1842"/>
                  </a:lnTo>
                  <a:lnTo>
                    <a:pt x="650" y="1950"/>
                  </a:lnTo>
                  <a:lnTo>
                    <a:pt x="564" y="2059"/>
                  </a:lnTo>
                  <a:lnTo>
                    <a:pt x="477" y="2178"/>
                  </a:lnTo>
                  <a:lnTo>
                    <a:pt x="401" y="2297"/>
                  </a:lnTo>
                  <a:lnTo>
                    <a:pt x="336" y="2416"/>
                  </a:lnTo>
                  <a:lnTo>
                    <a:pt x="271" y="2546"/>
                  </a:lnTo>
                  <a:lnTo>
                    <a:pt x="217" y="2676"/>
                  </a:lnTo>
                  <a:lnTo>
                    <a:pt x="163" y="2806"/>
                  </a:lnTo>
                  <a:lnTo>
                    <a:pt x="120" y="2936"/>
                  </a:lnTo>
                  <a:lnTo>
                    <a:pt x="87" y="3077"/>
                  </a:lnTo>
                  <a:lnTo>
                    <a:pt x="55" y="3207"/>
                  </a:lnTo>
                  <a:lnTo>
                    <a:pt x="33" y="3348"/>
                  </a:lnTo>
                  <a:lnTo>
                    <a:pt x="11" y="3489"/>
                  </a:lnTo>
                  <a:lnTo>
                    <a:pt x="1" y="3629"/>
                  </a:lnTo>
                  <a:lnTo>
                    <a:pt x="1" y="3770"/>
                  </a:lnTo>
                  <a:lnTo>
                    <a:pt x="1" y="3922"/>
                  </a:lnTo>
                  <a:lnTo>
                    <a:pt x="11" y="4063"/>
                  </a:lnTo>
                  <a:lnTo>
                    <a:pt x="33" y="4203"/>
                  </a:lnTo>
                  <a:lnTo>
                    <a:pt x="55" y="4355"/>
                  </a:lnTo>
                  <a:lnTo>
                    <a:pt x="87" y="4496"/>
                  </a:lnTo>
                  <a:lnTo>
                    <a:pt x="131" y="4647"/>
                  </a:lnTo>
                  <a:lnTo>
                    <a:pt x="661" y="6391"/>
                  </a:lnTo>
                  <a:lnTo>
                    <a:pt x="1820" y="6034"/>
                  </a:lnTo>
                  <a:lnTo>
                    <a:pt x="1290" y="4290"/>
                  </a:lnTo>
                  <a:lnTo>
                    <a:pt x="1246" y="4117"/>
                  </a:lnTo>
                  <a:lnTo>
                    <a:pt x="1225" y="3943"/>
                  </a:lnTo>
                  <a:lnTo>
                    <a:pt x="1214" y="3781"/>
                  </a:lnTo>
                  <a:lnTo>
                    <a:pt x="1225" y="3608"/>
                  </a:lnTo>
                  <a:lnTo>
                    <a:pt x="1246" y="3445"/>
                  </a:lnTo>
                  <a:lnTo>
                    <a:pt x="1290" y="3294"/>
                  </a:lnTo>
                  <a:lnTo>
                    <a:pt x="1344" y="3131"/>
                  </a:lnTo>
                  <a:lnTo>
                    <a:pt x="1409" y="2990"/>
                  </a:lnTo>
                  <a:lnTo>
                    <a:pt x="1495" y="2849"/>
                  </a:lnTo>
                  <a:lnTo>
                    <a:pt x="1593" y="2719"/>
                  </a:lnTo>
                  <a:lnTo>
                    <a:pt x="1701" y="2589"/>
                  </a:lnTo>
                  <a:lnTo>
                    <a:pt x="1820" y="2481"/>
                  </a:lnTo>
                  <a:lnTo>
                    <a:pt x="1950" y="2384"/>
                  </a:lnTo>
                  <a:lnTo>
                    <a:pt x="2102" y="2286"/>
                  </a:lnTo>
                  <a:lnTo>
                    <a:pt x="2254" y="2221"/>
                  </a:lnTo>
                  <a:lnTo>
                    <a:pt x="2416" y="2156"/>
                  </a:lnTo>
                  <a:lnTo>
                    <a:pt x="5232" y="1290"/>
                  </a:lnTo>
                  <a:lnTo>
                    <a:pt x="5395" y="1246"/>
                  </a:lnTo>
                  <a:lnTo>
                    <a:pt x="5568" y="1225"/>
                  </a:lnTo>
                  <a:lnTo>
                    <a:pt x="5731" y="1214"/>
                  </a:lnTo>
                  <a:lnTo>
                    <a:pt x="5904" y="1225"/>
                  </a:lnTo>
                  <a:lnTo>
                    <a:pt x="6066" y="1246"/>
                  </a:lnTo>
                  <a:lnTo>
                    <a:pt x="6218" y="1290"/>
                  </a:lnTo>
                  <a:lnTo>
                    <a:pt x="6380" y="1344"/>
                  </a:lnTo>
                  <a:lnTo>
                    <a:pt x="6521" y="1420"/>
                  </a:lnTo>
                  <a:lnTo>
                    <a:pt x="6662" y="1495"/>
                  </a:lnTo>
                  <a:lnTo>
                    <a:pt x="6792" y="1593"/>
                  </a:lnTo>
                  <a:lnTo>
                    <a:pt x="6922" y="1701"/>
                  </a:lnTo>
                  <a:lnTo>
                    <a:pt x="7030" y="1820"/>
                  </a:lnTo>
                  <a:lnTo>
                    <a:pt x="7128" y="1961"/>
                  </a:lnTo>
                  <a:lnTo>
                    <a:pt x="7225" y="2102"/>
                  </a:lnTo>
                  <a:lnTo>
                    <a:pt x="7290" y="2254"/>
                  </a:lnTo>
                  <a:lnTo>
                    <a:pt x="7355" y="2416"/>
                  </a:lnTo>
                  <a:lnTo>
                    <a:pt x="7897" y="4160"/>
                  </a:lnTo>
                  <a:lnTo>
                    <a:pt x="9056" y="3803"/>
                  </a:lnTo>
                  <a:lnTo>
                    <a:pt x="8514" y="2059"/>
                  </a:lnTo>
                  <a:lnTo>
                    <a:pt x="8471" y="1918"/>
                  </a:lnTo>
                  <a:lnTo>
                    <a:pt x="8417" y="1777"/>
                  </a:lnTo>
                  <a:lnTo>
                    <a:pt x="8352" y="1647"/>
                  </a:lnTo>
                  <a:lnTo>
                    <a:pt x="8287" y="1517"/>
                  </a:lnTo>
                  <a:lnTo>
                    <a:pt x="8211" y="1387"/>
                  </a:lnTo>
                  <a:lnTo>
                    <a:pt x="8135" y="1268"/>
                  </a:lnTo>
                  <a:lnTo>
                    <a:pt x="8048" y="1160"/>
                  </a:lnTo>
                  <a:lnTo>
                    <a:pt x="7962" y="1041"/>
                  </a:lnTo>
                  <a:lnTo>
                    <a:pt x="7864" y="932"/>
                  </a:lnTo>
                  <a:lnTo>
                    <a:pt x="7767" y="835"/>
                  </a:lnTo>
                  <a:lnTo>
                    <a:pt x="7669" y="737"/>
                  </a:lnTo>
                  <a:lnTo>
                    <a:pt x="7561" y="651"/>
                  </a:lnTo>
                  <a:lnTo>
                    <a:pt x="7453" y="564"/>
                  </a:lnTo>
                  <a:lnTo>
                    <a:pt x="7334" y="488"/>
                  </a:lnTo>
                  <a:lnTo>
                    <a:pt x="7214" y="412"/>
                  </a:lnTo>
                  <a:lnTo>
                    <a:pt x="7095" y="337"/>
                  </a:lnTo>
                  <a:lnTo>
                    <a:pt x="6965" y="282"/>
                  </a:lnTo>
                  <a:lnTo>
                    <a:pt x="6835" y="217"/>
                  </a:lnTo>
                  <a:lnTo>
                    <a:pt x="6705" y="174"/>
                  </a:lnTo>
                  <a:lnTo>
                    <a:pt x="6575" y="131"/>
                  </a:lnTo>
                  <a:lnTo>
                    <a:pt x="6435" y="87"/>
                  </a:lnTo>
                  <a:lnTo>
                    <a:pt x="6305" y="55"/>
                  </a:lnTo>
                  <a:lnTo>
                    <a:pt x="6164" y="33"/>
                  </a:lnTo>
                  <a:lnTo>
                    <a:pt x="6023" y="12"/>
                  </a:lnTo>
                  <a:lnTo>
                    <a:pt x="5882" y="1"/>
                  </a:lnTo>
                  <a:close/>
                </a:path>
              </a:pathLst>
            </a:custGeom>
            <a:solidFill>
              <a:srgbClr val="171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91;p45">
              <a:extLst>
                <a:ext uri="{FF2B5EF4-FFF2-40B4-BE49-F238E27FC236}">
                  <a16:creationId xmlns:a16="http://schemas.microsoft.com/office/drawing/2014/main" id="{BECA6C3E-8F83-5AFF-9964-189AD5BBD88F}"/>
                </a:ext>
              </a:extLst>
            </p:cNvPr>
            <p:cNvSpPr/>
            <p:nvPr/>
          </p:nvSpPr>
          <p:spPr>
            <a:xfrm flipH="1">
              <a:off x="5307650" y="4357885"/>
              <a:ext cx="37620" cy="23511"/>
            </a:xfrm>
            <a:custGeom>
              <a:avLst/>
              <a:gdLst/>
              <a:ahLst/>
              <a:cxnLst/>
              <a:rect l="l" t="t" r="r" b="b"/>
              <a:pathLst>
                <a:path w="2741" h="1713" extrusionOk="0">
                  <a:moveTo>
                    <a:pt x="2448" y="1"/>
                  </a:moveTo>
                  <a:lnTo>
                    <a:pt x="0" y="748"/>
                  </a:lnTo>
                  <a:lnTo>
                    <a:pt x="293" y="1712"/>
                  </a:lnTo>
                  <a:lnTo>
                    <a:pt x="2741" y="965"/>
                  </a:lnTo>
                  <a:lnTo>
                    <a:pt x="2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92;p45">
              <a:extLst>
                <a:ext uri="{FF2B5EF4-FFF2-40B4-BE49-F238E27FC236}">
                  <a16:creationId xmlns:a16="http://schemas.microsoft.com/office/drawing/2014/main" id="{433BB7C5-2A40-443A-93AD-CBFE81CD1B5A}"/>
                </a:ext>
              </a:extLst>
            </p:cNvPr>
            <p:cNvSpPr/>
            <p:nvPr/>
          </p:nvSpPr>
          <p:spPr>
            <a:xfrm flipH="1">
              <a:off x="5336336" y="4272255"/>
              <a:ext cx="102896" cy="122372"/>
            </a:xfrm>
            <a:custGeom>
              <a:avLst/>
              <a:gdLst/>
              <a:ahLst/>
              <a:cxnLst/>
              <a:rect l="l" t="t" r="r" b="b"/>
              <a:pathLst>
                <a:path w="7497" h="8916" extrusionOk="0">
                  <a:moveTo>
                    <a:pt x="4810" y="1"/>
                  </a:moveTo>
                  <a:lnTo>
                    <a:pt x="1" y="2199"/>
                  </a:lnTo>
                  <a:lnTo>
                    <a:pt x="66" y="2817"/>
                  </a:lnTo>
                  <a:lnTo>
                    <a:pt x="131" y="3456"/>
                  </a:lnTo>
                  <a:lnTo>
                    <a:pt x="218" y="4214"/>
                  </a:lnTo>
                  <a:lnTo>
                    <a:pt x="326" y="4983"/>
                  </a:lnTo>
                  <a:lnTo>
                    <a:pt x="391" y="5341"/>
                  </a:lnTo>
                  <a:lnTo>
                    <a:pt x="456" y="5676"/>
                  </a:lnTo>
                  <a:lnTo>
                    <a:pt x="532" y="5980"/>
                  </a:lnTo>
                  <a:lnTo>
                    <a:pt x="607" y="6229"/>
                  </a:lnTo>
                  <a:lnTo>
                    <a:pt x="640" y="6326"/>
                  </a:lnTo>
                  <a:lnTo>
                    <a:pt x="683" y="6413"/>
                  </a:lnTo>
                  <a:lnTo>
                    <a:pt x="727" y="6478"/>
                  </a:lnTo>
                  <a:lnTo>
                    <a:pt x="759" y="6532"/>
                  </a:lnTo>
                  <a:lnTo>
                    <a:pt x="857" y="6608"/>
                  </a:lnTo>
                  <a:lnTo>
                    <a:pt x="954" y="6684"/>
                  </a:lnTo>
                  <a:lnTo>
                    <a:pt x="1041" y="6749"/>
                  </a:lnTo>
                  <a:lnTo>
                    <a:pt x="1138" y="6803"/>
                  </a:lnTo>
                  <a:lnTo>
                    <a:pt x="1247" y="6857"/>
                  </a:lnTo>
                  <a:lnTo>
                    <a:pt x="1355" y="6900"/>
                  </a:lnTo>
                  <a:lnTo>
                    <a:pt x="1539" y="6955"/>
                  </a:lnTo>
                  <a:lnTo>
                    <a:pt x="1658" y="6976"/>
                  </a:lnTo>
                  <a:lnTo>
                    <a:pt x="1701" y="6987"/>
                  </a:lnTo>
                  <a:lnTo>
                    <a:pt x="1896" y="7258"/>
                  </a:lnTo>
                  <a:lnTo>
                    <a:pt x="2113" y="7550"/>
                  </a:lnTo>
                  <a:lnTo>
                    <a:pt x="2362" y="7886"/>
                  </a:lnTo>
                  <a:lnTo>
                    <a:pt x="2633" y="8233"/>
                  </a:lnTo>
                  <a:lnTo>
                    <a:pt x="2904" y="8536"/>
                  </a:lnTo>
                  <a:lnTo>
                    <a:pt x="3034" y="8666"/>
                  </a:lnTo>
                  <a:lnTo>
                    <a:pt x="3142" y="8774"/>
                  </a:lnTo>
                  <a:lnTo>
                    <a:pt x="3240" y="8850"/>
                  </a:lnTo>
                  <a:lnTo>
                    <a:pt x="3326" y="8904"/>
                  </a:lnTo>
                  <a:lnTo>
                    <a:pt x="3370" y="8915"/>
                  </a:lnTo>
                  <a:lnTo>
                    <a:pt x="3413" y="8915"/>
                  </a:lnTo>
                  <a:lnTo>
                    <a:pt x="3521" y="8904"/>
                  </a:lnTo>
                  <a:lnTo>
                    <a:pt x="3651" y="8861"/>
                  </a:lnTo>
                  <a:lnTo>
                    <a:pt x="3803" y="8796"/>
                  </a:lnTo>
                  <a:lnTo>
                    <a:pt x="3965" y="8720"/>
                  </a:lnTo>
                  <a:lnTo>
                    <a:pt x="4128" y="8623"/>
                  </a:lnTo>
                  <a:lnTo>
                    <a:pt x="4485" y="8406"/>
                  </a:lnTo>
                  <a:lnTo>
                    <a:pt x="4832" y="8168"/>
                  </a:lnTo>
                  <a:lnTo>
                    <a:pt x="5146" y="7929"/>
                  </a:lnTo>
                  <a:lnTo>
                    <a:pt x="5406" y="7724"/>
                  </a:lnTo>
                  <a:lnTo>
                    <a:pt x="5568" y="7583"/>
                  </a:lnTo>
                  <a:lnTo>
                    <a:pt x="5731" y="7420"/>
                  </a:lnTo>
                  <a:lnTo>
                    <a:pt x="5969" y="7171"/>
                  </a:lnTo>
                  <a:lnTo>
                    <a:pt x="6251" y="6846"/>
                  </a:lnTo>
                  <a:lnTo>
                    <a:pt x="6554" y="6489"/>
                  </a:lnTo>
                  <a:lnTo>
                    <a:pt x="6857" y="6099"/>
                  </a:lnTo>
                  <a:lnTo>
                    <a:pt x="6998" y="5904"/>
                  </a:lnTo>
                  <a:lnTo>
                    <a:pt x="7128" y="5720"/>
                  </a:lnTo>
                  <a:lnTo>
                    <a:pt x="7247" y="5536"/>
                  </a:lnTo>
                  <a:lnTo>
                    <a:pt x="7345" y="5351"/>
                  </a:lnTo>
                  <a:lnTo>
                    <a:pt x="7431" y="5189"/>
                  </a:lnTo>
                  <a:lnTo>
                    <a:pt x="7486" y="5048"/>
                  </a:lnTo>
                  <a:lnTo>
                    <a:pt x="7496" y="4972"/>
                  </a:lnTo>
                  <a:lnTo>
                    <a:pt x="7496" y="4864"/>
                  </a:lnTo>
                  <a:lnTo>
                    <a:pt x="7475" y="4756"/>
                  </a:lnTo>
                  <a:lnTo>
                    <a:pt x="7442" y="4615"/>
                  </a:lnTo>
                  <a:lnTo>
                    <a:pt x="7388" y="4474"/>
                  </a:lnTo>
                  <a:lnTo>
                    <a:pt x="7323" y="4312"/>
                  </a:lnTo>
                  <a:lnTo>
                    <a:pt x="7171" y="3943"/>
                  </a:lnTo>
                  <a:lnTo>
                    <a:pt x="6976" y="3553"/>
                  </a:lnTo>
                  <a:lnTo>
                    <a:pt x="6749" y="3131"/>
                  </a:lnTo>
                  <a:lnTo>
                    <a:pt x="6500" y="2687"/>
                  </a:lnTo>
                  <a:lnTo>
                    <a:pt x="6240" y="2254"/>
                  </a:lnTo>
                  <a:lnTo>
                    <a:pt x="5720" y="1409"/>
                  </a:lnTo>
                  <a:lnTo>
                    <a:pt x="5265" y="694"/>
                  </a:lnTo>
                  <a:lnTo>
                    <a:pt x="481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93;p45">
              <a:extLst>
                <a:ext uri="{FF2B5EF4-FFF2-40B4-BE49-F238E27FC236}">
                  <a16:creationId xmlns:a16="http://schemas.microsoft.com/office/drawing/2014/main" id="{455F8A5D-B689-E04C-4EBE-6ECD199B5E60}"/>
                </a:ext>
              </a:extLst>
            </p:cNvPr>
            <p:cNvSpPr/>
            <p:nvPr/>
          </p:nvSpPr>
          <p:spPr>
            <a:xfrm flipH="1">
              <a:off x="5410821" y="4330092"/>
              <a:ext cx="12943" cy="38073"/>
            </a:xfrm>
            <a:custGeom>
              <a:avLst/>
              <a:gdLst/>
              <a:ahLst/>
              <a:cxnLst/>
              <a:rect l="l" t="t" r="r" b="b"/>
              <a:pathLst>
                <a:path w="943" h="2774" extrusionOk="0">
                  <a:moveTo>
                    <a:pt x="185" y="0"/>
                  </a:moveTo>
                  <a:lnTo>
                    <a:pt x="163" y="11"/>
                  </a:lnTo>
                  <a:lnTo>
                    <a:pt x="141" y="33"/>
                  </a:lnTo>
                  <a:lnTo>
                    <a:pt x="120" y="119"/>
                  </a:lnTo>
                  <a:lnTo>
                    <a:pt x="87" y="217"/>
                  </a:lnTo>
                  <a:lnTo>
                    <a:pt x="55" y="336"/>
                  </a:lnTo>
                  <a:lnTo>
                    <a:pt x="22" y="542"/>
                  </a:lnTo>
                  <a:lnTo>
                    <a:pt x="0" y="639"/>
                  </a:lnTo>
                  <a:lnTo>
                    <a:pt x="249" y="1419"/>
                  </a:lnTo>
                  <a:lnTo>
                    <a:pt x="206" y="1538"/>
                  </a:lnTo>
                  <a:lnTo>
                    <a:pt x="130" y="1831"/>
                  </a:lnTo>
                  <a:lnTo>
                    <a:pt x="87" y="2015"/>
                  </a:lnTo>
                  <a:lnTo>
                    <a:pt x="55" y="2210"/>
                  </a:lnTo>
                  <a:lnTo>
                    <a:pt x="22" y="2405"/>
                  </a:lnTo>
                  <a:lnTo>
                    <a:pt x="11" y="2589"/>
                  </a:lnTo>
                  <a:lnTo>
                    <a:pt x="120" y="2643"/>
                  </a:lnTo>
                  <a:lnTo>
                    <a:pt x="228" y="2686"/>
                  </a:lnTo>
                  <a:lnTo>
                    <a:pt x="412" y="2741"/>
                  </a:lnTo>
                  <a:lnTo>
                    <a:pt x="531" y="2762"/>
                  </a:lnTo>
                  <a:lnTo>
                    <a:pt x="574" y="2773"/>
                  </a:lnTo>
                  <a:lnTo>
                    <a:pt x="574" y="2621"/>
                  </a:lnTo>
                  <a:lnTo>
                    <a:pt x="574" y="2286"/>
                  </a:lnTo>
                  <a:lnTo>
                    <a:pt x="574" y="2101"/>
                  </a:lnTo>
                  <a:lnTo>
                    <a:pt x="585" y="1928"/>
                  </a:lnTo>
                  <a:lnTo>
                    <a:pt x="607" y="1809"/>
                  </a:lnTo>
                  <a:lnTo>
                    <a:pt x="618" y="1766"/>
                  </a:lnTo>
                  <a:lnTo>
                    <a:pt x="629" y="1744"/>
                  </a:lnTo>
                  <a:lnTo>
                    <a:pt x="661" y="1679"/>
                  </a:lnTo>
                  <a:lnTo>
                    <a:pt x="715" y="1582"/>
                  </a:lnTo>
                  <a:lnTo>
                    <a:pt x="813" y="1322"/>
                  </a:lnTo>
                  <a:lnTo>
                    <a:pt x="943" y="964"/>
                  </a:lnTo>
                  <a:lnTo>
                    <a:pt x="834" y="813"/>
                  </a:lnTo>
                  <a:lnTo>
                    <a:pt x="596" y="466"/>
                  </a:lnTo>
                  <a:lnTo>
                    <a:pt x="466" y="282"/>
                  </a:lnTo>
                  <a:lnTo>
                    <a:pt x="336" y="130"/>
                  </a:lnTo>
                  <a:lnTo>
                    <a:pt x="239" y="22"/>
                  </a:lnTo>
                  <a:lnTo>
                    <a:pt x="20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94;p45">
              <a:extLst>
                <a:ext uri="{FF2B5EF4-FFF2-40B4-BE49-F238E27FC236}">
                  <a16:creationId xmlns:a16="http://schemas.microsoft.com/office/drawing/2014/main" id="{F35FFCFB-0DA0-D07E-8865-D9BF94BA13A2}"/>
                </a:ext>
              </a:extLst>
            </p:cNvPr>
            <p:cNvSpPr/>
            <p:nvPr/>
          </p:nvSpPr>
          <p:spPr>
            <a:xfrm flipH="1">
              <a:off x="5096245" y="4336625"/>
              <a:ext cx="468160" cy="393674"/>
            </a:xfrm>
            <a:custGeom>
              <a:avLst/>
              <a:gdLst/>
              <a:ahLst/>
              <a:cxnLst/>
              <a:rect l="l" t="t" r="r" b="b"/>
              <a:pathLst>
                <a:path w="34110" h="28683" extrusionOk="0">
                  <a:moveTo>
                    <a:pt x="27112" y="1"/>
                  </a:moveTo>
                  <a:lnTo>
                    <a:pt x="26961" y="12"/>
                  </a:lnTo>
                  <a:lnTo>
                    <a:pt x="26809" y="33"/>
                  </a:lnTo>
                  <a:lnTo>
                    <a:pt x="26657" y="66"/>
                  </a:lnTo>
                  <a:lnTo>
                    <a:pt x="1084" y="7940"/>
                  </a:lnTo>
                  <a:lnTo>
                    <a:pt x="932" y="7994"/>
                  </a:lnTo>
                  <a:lnTo>
                    <a:pt x="802" y="8059"/>
                  </a:lnTo>
                  <a:lnTo>
                    <a:pt x="672" y="8135"/>
                  </a:lnTo>
                  <a:lnTo>
                    <a:pt x="553" y="8233"/>
                  </a:lnTo>
                  <a:lnTo>
                    <a:pt x="434" y="8330"/>
                  </a:lnTo>
                  <a:lnTo>
                    <a:pt x="336" y="8439"/>
                  </a:lnTo>
                  <a:lnTo>
                    <a:pt x="250" y="8558"/>
                  </a:lnTo>
                  <a:lnTo>
                    <a:pt x="174" y="8688"/>
                  </a:lnTo>
                  <a:lnTo>
                    <a:pt x="109" y="8818"/>
                  </a:lnTo>
                  <a:lnTo>
                    <a:pt x="66" y="8958"/>
                  </a:lnTo>
                  <a:lnTo>
                    <a:pt x="33" y="9110"/>
                  </a:lnTo>
                  <a:lnTo>
                    <a:pt x="1" y="9251"/>
                  </a:lnTo>
                  <a:lnTo>
                    <a:pt x="1" y="9403"/>
                  </a:lnTo>
                  <a:lnTo>
                    <a:pt x="1" y="9554"/>
                  </a:lnTo>
                  <a:lnTo>
                    <a:pt x="22" y="9706"/>
                  </a:lnTo>
                  <a:lnTo>
                    <a:pt x="66" y="9857"/>
                  </a:lnTo>
                  <a:lnTo>
                    <a:pt x="5525" y="27600"/>
                  </a:lnTo>
                  <a:lnTo>
                    <a:pt x="5579" y="27751"/>
                  </a:lnTo>
                  <a:lnTo>
                    <a:pt x="5644" y="27881"/>
                  </a:lnTo>
                  <a:lnTo>
                    <a:pt x="5731" y="28011"/>
                  </a:lnTo>
                  <a:lnTo>
                    <a:pt x="5817" y="28130"/>
                  </a:lnTo>
                  <a:lnTo>
                    <a:pt x="5915" y="28250"/>
                  </a:lnTo>
                  <a:lnTo>
                    <a:pt x="6034" y="28347"/>
                  </a:lnTo>
                  <a:lnTo>
                    <a:pt x="6153" y="28434"/>
                  </a:lnTo>
                  <a:lnTo>
                    <a:pt x="6272" y="28510"/>
                  </a:lnTo>
                  <a:lnTo>
                    <a:pt x="6413" y="28564"/>
                  </a:lnTo>
                  <a:lnTo>
                    <a:pt x="6554" y="28618"/>
                  </a:lnTo>
                  <a:lnTo>
                    <a:pt x="6695" y="28650"/>
                  </a:lnTo>
                  <a:lnTo>
                    <a:pt x="6835" y="28672"/>
                  </a:lnTo>
                  <a:lnTo>
                    <a:pt x="6987" y="28683"/>
                  </a:lnTo>
                  <a:lnTo>
                    <a:pt x="7139" y="28683"/>
                  </a:lnTo>
                  <a:lnTo>
                    <a:pt x="7301" y="28650"/>
                  </a:lnTo>
                  <a:lnTo>
                    <a:pt x="7453" y="28618"/>
                  </a:lnTo>
                  <a:lnTo>
                    <a:pt x="33016" y="20743"/>
                  </a:lnTo>
                  <a:lnTo>
                    <a:pt x="33167" y="20689"/>
                  </a:lnTo>
                  <a:lnTo>
                    <a:pt x="33308" y="20624"/>
                  </a:lnTo>
                  <a:lnTo>
                    <a:pt x="33438" y="20548"/>
                  </a:lnTo>
                  <a:lnTo>
                    <a:pt x="33557" y="20451"/>
                  </a:lnTo>
                  <a:lnTo>
                    <a:pt x="33665" y="20353"/>
                  </a:lnTo>
                  <a:lnTo>
                    <a:pt x="33763" y="20245"/>
                  </a:lnTo>
                  <a:lnTo>
                    <a:pt x="33850" y="20126"/>
                  </a:lnTo>
                  <a:lnTo>
                    <a:pt x="33925" y="19996"/>
                  </a:lnTo>
                  <a:lnTo>
                    <a:pt x="33990" y="19866"/>
                  </a:lnTo>
                  <a:lnTo>
                    <a:pt x="34045" y="19725"/>
                  </a:lnTo>
                  <a:lnTo>
                    <a:pt x="34077" y="19584"/>
                  </a:lnTo>
                  <a:lnTo>
                    <a:pt x="34099" y="19433"/>
                  </a:lnTo>
                  <a:lnTo>
                    <a:pt x="34110" y="19281"/>
                  </a:lnTo>
                  <a:lnTo>
                    <a:pt x="34099" y="19129"/>
                  </a:lnTo>
                  <a:lnTo>
                    <a:pt x="34077" y="18978"/>
                  </a:lnTo>
                  <a:lnTo>
                    <a:pt x="34034" y="18826"/>
                  </a:lnTo>
                  <a:lnTo>
                    <a:pt x="28575" y="1084"/>
                  </a:lnTo>
                  <a:lnTo>
                    <a:pt x="28531" y="943"/>
                  </a:lnTo>
                  <a:lnTo>
                    <a:pt x="28455" y="802"/>
                  </a:lnTo>
                  <a:lnTo>
                    <a:pt x="28380" y="672"/>
                  </a:lnTo>
                  <a:lnTo>
                    <a:pt x="28293" y="553"/>
                  </a:lnTo>
                  <a:lnTo>
                    <a:pt x="28185" y="445"/>
                  </a:lnTo>
                  <a:lnTo>
                    <a:pt x="28076" y="337"/>
                  </a:lnTo>
                  <a:lnTo>
                    <a:pt x="27957" y="250"/>
                  </a:lnTo>
                  <a:lnTo>
                    <a:pt x="27827" y="174"/>
                  </a:lnTo>
                  <a:lnTo>
                    <a:pt x="27697" y="120"/>
                  </a:lnTo>
                  <a:lnTo>
                    <a:pt x="27556" y="66"/>
                  </a:lnTo>
                  <a:lnTo>
                    <a:pt x="27416" y="33"/>
                  </a:lnTo>
                  <a:lnTo>
                    <a:pt x="27264" y="12"/>
                  </a:lnTo>
                  <a:lnTo>
                    <a:pt x="27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95;p45">
              <a:extLst>
                <a:ext uri="{FF2B5EF4-FFF2-40B4-BE49-F238E27FC236}">
                  <a16:creationId xmlns:a16="http://schemas.microsoft.com/office/drawing/2014/main" id="{CE077D2A-2841-7EBE-3958-22C16931589F}"/>
                </a:ext>
              </a:extLst>
            </p:cNvPr>
            <p:cNvSpPr/>
            <p:nvPr/>
          </p:nvSpPr>
          <p:spPr>
            <a:xfrm flipH="1">
              <a:off x="5096244" y="4548470"/>
              <a:ext cx="406617" cy="181829"/>
            </a:xfrm>
            <a:custGeom>
              <a:avLst/>
              <a:gdLst/>
              <a:ahLst/>
              <a:cxnLst/>
              <a:rect l="l" t="t" r="r" b="b"/>
              <a:pathLst>
                <a:path w="29626" h="13248" extrusionOk="0">
                  <a:moveTo>
                    <a:pt x="28510" y="1"/>
                  </a:moveTo>
                  <a:lnTo>
                    <a:pt x="1" y="8774"/>
                  </a:lnTo>
                  <a:lnTo>
                    <a:pt x="1041" y="12165"/>
                  </a:lnTo>
                  <a:lnTo>
                    <a:pt x="1095" y="12316"/>
                  </a:lnTo>
                  <a:lnTo>
                    <a:pt x="1160" y="12446"/>
                  </a:lnTo>
                  <a:lnTo>
                    <a:pt x="1247" y="12576"/>
                  </a:lnTo>
                  <a:lnTo>
                    <a:pt x="1333" y="12695"/>
                  </a:lnTo>
                  <a:lnTo>
                    <a:pt x="1431" y="12815"/>
                  </a:lnTo>
                  <a:lnTo>
                    <a:pt x="1550" y="12912"/>
                  </a:lnTo>
                  <a:lnTo>
                    <a:pt x="1669" y="12999"/>
                  </a:lnTo>
                  <a:lnTo>
                    <a:pt x="1788" y="13075"/>
                  </a:lnTo>
                  <a:lnTo>
                    <a:pt x="1929" y="13129"/>
                  </a:lnTo>
                  <a:lnTo>
                    <a:pt x="2070" y="13183"/>
                  </a:lnTo>
                  <a:lnTo>
                    <a:pt x="2211" y="13215"/>
                  </a:lnTo>
                  <a:lnTo>
                    <a:pt x="2351" y="13237"/>
                  </a:lnTo>
                  <a:lnTo>
                    <a:pt x="2503" y="13248"/>
                  </a:lnTo>
                  <a:lnTo>
                    <a:pt x="2655" y="13248"/>
                  </a:lnTo>
                  <a:lnTo>
                    <a:pt x="2817" y="13215"/>
                  </a:lnTo>
                  <a:lnTo>
                    <a:pt x="2969" y="13183"/>
                  </a:lnTo>
                  <a:lnTo>
                    <a:pt x="28532" y="5308"/>
                  </a:lnTo>
                  <a:lnTo>
                    <a:pt x="28683" y="5254"/>
                  </a:lnTo>
                  <a:lnTo>
                    <a:pt x="28824" y="5189"/>
                  </a:lnTo>
                  <a:lnTo>
                    <a:pt x="28954" y="5113"/>
                  </a:lnTo>
                  <a:lnTo>
                    <a:pt x="29073" y="5016"/>
                  </a:lnTo>
                  <a:lnTo>
                    <a:pt x="29181" y="4918"/>
                  </a:lnTo>
                  <a:lnTo>
                    <a:pt x="29279" y="4810"/>
                  </a:lnTo>
                  <a:lnTo>
                    <a:pt x="29366" y="4691"/>
                  </a:lnTo>
                  <a:lnTo>
                    <a:pt x="29441" y="4561"/>
                  </a:lnTo>
                  <a:lnTo>
                    <a:pt x="29506" y="4431"/>
                  </a:lnTo>
                  <a:lnTo>
                    <a:pt x="29561" y="4290"/>
                  </a:lnTo>
                  <a:lnTo>
                    <a:pt x="29593" y="4149"/>
                  </a:lnTo>
                  <a:lnTo>
                    <a:pt x="29615" y="3998"/>
                  </a:lnTo>
                  <a:lnTo>
                    <a:pt x="29626" y="3846"/>
                  </a:lnTo>
                  <a:lnTo>
                    <a:pt x="29615" y="3694"/>
                  </a:lnTo>
                  <a:lnTo>
                    <a:pt x="29593" y="3543"/>
                  </a:lnTo>
                  <a:lnTo>
                    <a:pt x="29550" y="3391"/>
                  </a:lnTo>
                  <a:lnTo>
                    <a:pt x="2851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96;p45">
              <a:extLst>
                <a:ext uri="{FF2B5EF4-FFF2-40B4-BE49-F238E27FC236}">
                  <a16:creationId xmlns:a16="http://schemas.microsoft.com/office/drawing/2014/main" id="{8BE0C736-9AB0-1589-2859-9D7A852A1746}"/>
                </a:ext>
              </a:extLst>
            </p:cNvPr>
            <p:cNvSpPr/>
            <p:nvPr/>
          </p:nvSpPr>
          <p:spPr>
            <a:xfrm flipH="1">
              <a:off x="5255907" y="4579846"/>
              <a:ext cx="100069" cy="65866"/>
            </a:xfrm>
            <a:custGeom>
              <a:avLst/>
              <a:gdLst/>
              <a:ahLst/>
              <a:cxnLst/>
              <a:rect l="l" t="t" r="r" b="b"/>
              <a:pathLst>
                <a:path w="7291" h="4799" extrusionOk="0">
                  <a:moveTo>
                    <a:pt x="6413" y="0"/>
                  </a:moveTo>
                  <a:lnTo>
                    <a:pt x="1" y="1972"/>
                  </a:lnTo>
                  <a:lnTo>
                    <a:pt x="867" y="4799"/>
                  </a:lnTo>
                  <a:lnTo>
                    <a:pt x="7290" y="2827"/>
                  </a:lnTo>
                  <a:lnTo>
                    <a:pt x="6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97;p45">
              <a:extLst>
                <a:ext uri="{FF2B5EF4-FFF2-40B4-BE49-F238E27FC236}">
                  <a16:creationId xmlns:a16="http://schemas.microsoft.com/office/drawing/2014/main" id="{967C2D45-E8CA-9493-E787-F49A419C0D53}"/>
                </a:ext>
              </a:extLst>
            </p:cNvPr>
            <p:cNvSpPr/>
            <p:nvPr/>
          </p:nvSpPr>
          <p:spPr>
            <a:xfrm flipH="1">
              <a:off x="5142621" y="4347179"/>
              <a:ext cx="114782" cy="292288"/>
            </a:xfrm>
            <a:custGeom>
              <a:avLst/>
              <a:gdLst/>
              <a:ahLst/>
              <a:cxnLst/>
              <a:rect l="l" t="t" r="r" b="b"/>
              <a:pathLst>
                <a:path w="8363" h="21296" extrusionOk="0">
                  <a:moveTo>
                    <a:pt x="1993" y="1"/>
                  </a:moveTo>
                  <a:lnTo>
                    <a:pt x="0" y="618"/>
                  </a:lnTo>
                  <a:lnTo>
                    <a:pt x="6369" y="21296"/>
                  </a:lnTo>
                  <a:lnTo>
                    <a:pt x="8362" y="20689"/>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98;p45">
              <a:extLst>
                <a:ext uri="{FF2B5EF4-FFF2-40B4-BE49-F238E27FC236}">
                  <a16:creationId xmlns:a16="http://schemas.microsoft.com/office/drawing/2014/main" id="{606D713D-A7FA-CD09-FC8D-F899F74AA339}"/>
                </a:ext>
              </a:extLst>
            </p:cNvPr>
            <p:cNvSpPr/>
            <p:nvPr/>
          </p:nvSpPr>
          <p:spPr>
            <a:xfrm flipH="1">
              <a:off x="5403382" y="4427457"/>
              <a:ext cx="114631" cy="292288"/>
            </a:xfrm>
            <a:custGeom>
              <a:avLst/>
              <a:gdLst/>
              <a:ahLst/>
              <a:cxnLst/>
              <a:rect l="l" t="t" r="r" b="b"/>
              <a:pathLst>
                <a:path w="8352" h="21296" extrusionOk="0">
                  <a:moveTo>
                    <a:pt x="1993" y="1"/>
                  </a:moveTo>
                  <a:lnTo>
                    <a:pt x="0" y="618"/>
                  </a:lnTo>
                  <a:lnTo>
                    <a:pt x="6358" y="21296"/>
                  </a:lnTo>
                  <a:lnTo>
                    <a:pt x="8351" y="20678"/>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99;p45">
              <a:extLst>
                <a:ext uri="{FF2B5EF4-FFF2-40B4-BE49-F238E27FC236}">
                  <a16:creationId xmlns:a16="http://schemas.microsoft.com/office/drawing/2014/main" id="{F0DDCD4F-EFED-9BD8-8C61-AD6BB12B7835}"/>
                </a:ext>
              </a:extLst>
            </p:cNvPr>
            <p:cNvSpPr/>
            <p:nvPr/>
          </p:nvSpPr>
          <p:spPr>
            <a:xfrm flipH="1">
              <a:off x="5410821" y="4336337"/>
              <a:ext cx="29893" cy="73003"/>
            </a:xfrm>
            <a:custGeom>
              <a:avLst/>
              <a:gdLst/>
              <a:ahLst/>
              <a:cxnLst/>
              <a:rect l="l" t="t" r="r" b="b"/>
              <a:pathLst>
                <a:path w="2178" h="5319" extrusionOk="0">
                  <a:moveTo>
                    <a:pt x="1831" y="0"/>
                  </a:moveTo>
                  <a:lnTo>
                    <a:pt x="1679" y="65"/>
                  </a:lnTo>
                  <a:lnTo>
                    <a:pt x="1539" y="141"/>
                  </a:lnTo>
                  <a:lnTo>
                    <a:pt x="1409" y="217"/>
                  </a:lnTo>
                  <a:lnTo>
                    <a:pt x="1279" y="293"/>
                  </a:lnTo>
                  <a:lnTo>
                    <a:pt x="1073" y="444"/>
                  </a:lnTo>
                  <a:lnTo>
                    <a:pt x="889" y="617"/>
                  </a:lnTo>
                  <a:lnTo>
                    <a:pt x="715" y="791"/>
                  </a:lnTo>
                  <a:lnTo>
                    <a:pt x="564" y="986"/>
                  </a:lnTo>
                  <a:lnTo>
                    <a:pt x="466" y="1127"/>
                  </a:lnTo>
                  <a:lnTo>
                    <a:pt x="380" y="1267"/>
                  </a:lnTo>
                  <a:lnTo>
                    <a:pt x="304" y="1408"/>
                  </a:lnTo>
                  <a:lnTo>
                    <a:pt x="228" y="1560"/>
                  </a:lnTo>
                  <a:lnTo>
                    <a:pt x="174" y="1722"/>
                  </a:lnTo>
                  <a:lnTo>
                    <a:pt x="120" y="1874"/>
                  </a:lnTo>
                  <a:lnTo>
                    <a:pt x="76" y="2036"/>
                  </a:lnTo>
                  <a:lnTo>
                    <a:pt x="44" y="2199"/>
                  </a:lnTo>
                  <a:lnTo>
                    <a:pt x="11" y="2372"/>
                  </a:lnTo>
                  <a:lnTo>
                    <a:pt x="1" y="2535"/>
                  </a:lnTo>
                  <a:lnTo>
                    <a:pt x="1" y="2708"/>
                  </a:lnTo>
                  <a:lnTo>
                    <a:pt x="1" y="2881"/>
                  </a:lnTo>
                  <a:lnTo>
                    <a:pt x="11" y="3055"/>
                  </a:lnTo>
                  <a:lnTo>
                    <a:pt x="44" y="3228"/>
                  </a:lnTo>
                  <a:lnTo>
                    <a:pt x="76" y="3401"/>
                  </a:lnTo>
                  <a:lnTo>
                    <a:pt x="131" y="3574"/>
                  </a:lnTo>
                  <a:lnTo>
                    <a:pt x="661" y="5318"/>
                  </a:lnTo>
                  <a:lnTo>
                    <a:pt x="1820" y="4961"/>
                  </a:lnTo>
                  <a:lnTo>
                    <a:pt x="1290" y="3217"/>
                  </a:lnTo>
                  <a:lnTo>
                    <a:pt x="1246" y="3076"/>
                  </a:lnTo>
                  <a:lnTo>
                    <a:pt x="1225" y="2946"/>
                  </a:lnTo>
                  <a:lnTo>
                    <a:pt x="1214" y="2805"/>
                  </a:lnTo>
                  <a:lnTo>
                    <a:pt x="1214" y="2675"/>
                  </a:lnTo>
                  <a:lnTo>
                    <a:pt x="1225" y="2545"/>
                  </a:lnTo>
                  <a:lnTo>
                    <a:pt x="1235" y="2416"/>
                  </a:lnTo>
                  <a:lnTo>
                    <a:pt x="1268" y="2286"/>
                  </a:lnTo>
                  <a:lnTo>
                    <a:pt x="1300" y="2156"/>
                  </a:lnTo>
                  <a:lnTo>
                    <a:pt x="1344" y="2047"/>
                  </a:lnTo>
                  <a:lnTo>
                    <a:pt x="1398" y="1950"/>
                  </a:lnTo>
                  <a:lnTo>
                    <a:pt x="1452" y="1841"/>
                  </a:lnTo>
                  <a:lnTo>
                    <a:pt x="1517" y="1744"/>
                  </a:lnTo>
                  <a:lnTo>
                    <a:pt x="1582" y="1646"/>
                  </a:lnTo>
                  <a:lnTo>
                    <a:pt x="1658" y="1560"/>
                  </a:lnTo>
                  <a:lnTo>
                    <a:pt x="1744" y="1473"/>
                  </a:lnTo>
                  <a:lnTo>
                    <a:pt x="1831" y="1397"/>
                  </a:lnTo>
                  <a:lnTo>
                    <a:pt x="1842" y="1322"/>
                  </a:lnTo>
                  <a:lnTo>
                    <a:pt x="1864" y="1289"/>
                  </a:lnTo>
                  <a:lnTo>
                    <a:pt x="1896" y="1224"/>
                  </a:lnTo>
                  <a:lnTo>
                    <a:pt x="1950" y="1127"/>
                  </a:lnTo>
                  <a:lnTo>
                    <a:pt x="2048" y="867"/>
                  </a:lnTo>
                  <a:lnTo>
                    <a:pt x="2178" y="509"/>
                  </a:lnTo>
                  <a:lnTo>
                    <a:pt x="2069" y="358"/>
                  </a:lnTo>
                  <a:lnTo>
                    <a:pt x="18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0;p45">
              <a:extLst>
                <a:ext uri="{FF2B5EF4-FFF2-40B4-BE49-F238E27FC236}">
                  <a16:creationId xmlns:a16="http://schemas.microsoft.com/office/drawing/2014/main" id="{B0B38DC4-BFF0-4EEC-9CB7-0AF2C284D8E0}"/>
                </a:ext>
              </a:extLst>
            </p:cNvPr>
            <p:cNvSpPr/>
            <p:nvPr/>
          </p:nvSpPr>
          <p:spPr>
            <a:xfrm flipH="1">
              <a:off x="5406800" y="4388368"/>
              <a:ext cx="37785" cy="23648"/>
            </a:xfrm>
            <a:custGeom>
              <a:avLst/>
              <a:gdLst/>
              <a:ahLst/>
              <a:cxnLst/>
              <a:rect l="l" t="t" r="r" b="b"/>
              <a:pathLst>
                <a:path w="2753" h="1723" extrusionOk="0">
                  <a:moveTo>
                    <a:pt x="2449" y="0"/>
                  </a:moveTo>
                  <a:lnTo>
                    <a:pt x="1" y="758"/>
                  </a:lnTo>
                  <a:lnTo>
                    <a:pt x="304" y="1722"/>
                  </a:lnTo>
                  <a:lnTo>
                    <a:pt x="2752" y="964"/>
                  </a:lnTo>
                  <a:lnTo>
                    <a:pt x="2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01;p45">
              <a:extLst>
                <a:ext uri="{FF2B5EF4-FFF2-40B4-BE49-F238E27FC236}">
                  <a16:creationId xmlns:a16="http://schemas.microsoft.com/office/drawing/2014/main" id="{FABC43F9-ACFD-4F7B-EECD-B5DB07E79D68}"/>
                </a:ext>
              </a:extLst>
            </p:cNvPr>
            <p:cNvSpPr/>
            <p:nvPr/>
          </p:nvSpPr>
          <p:spPr>
            <a:xfrm flipH="1">
              <a:off x="6398541" y="3790590"/>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02;p45">
              <a:extLst>
                <a:ext uri="{FF2B5EF4-FFF2-40B4-BE49-F238E27FC236}">
                  <a16:creationId xmlns:a16="http://schemas.microsoft.com/office/drawing/2014/main" id="{038A7C64-1EFD-2077-346A-98901FA4EF1D}"/>
                </a:ext>
              </a:extLst>
            </p:cNvPr>
            <p:cNvSpPr/>
            <p:nvPr/>
          </p:nvSpPr>
          <p:spPr>
            <a:xfrm flipH="1">
              <a:off x="6480603" y="3793115"/>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03;p45">
              <a:extLst>
                <a:ext uri="{FF2B5EF4-FFF2-40B4-BE49-F238E27FC236}">
                  <a16:creationId xmlns:a16="http://schemas.microsoft.com/office/drawing/2014/main" id="{230B8D65-BDD9-0318-0B91-C0F66E7C15F4}"/>
                </a:ext>
              </a:extLst>
            </p:cNvPr>
            <p:cNvSpPr/>
            <p:nvPr/>
          </p:nvSpPr>
          <p:spPr>
            <a:xfrm flipH="1">
              <a:off x="5897990" y="3818232"/>
              <a:ext cx="550674" cy="235054"/>
            </a:xfrm>
            <a:custGeom>
              <a:avLst/>
              <a:gdLst/>
              <a:ahLst/>
              <a:cxnLst/>
              <a:rect l="l" t="t" r="r" b="b"/>
              <a:pathLst>
                <a:path w="40122" h="17126" extrusionOk="0">
                  <a:moveTo>
                    <a:pt x="38247" y="1"/>
                  </a:moveTo>
                  <a:lnTo>
                    <a:pt x="35865" y="1203"/>
                  </a:lnTo>
                  <a:lnTo>
                    <a:pt x="30460" y="3922"/>
                  </a:lnTo>
                  <a:lnTo>
                    <a:pt x="27448" y="5428"/>
                  </a:lnTo>
                  <a:lnTo>
                    <a:pt x="24675" y="6814"/>
                  </a:lnTo>
                  <a:lnTo>
                    <a:pt x="22444" y="7908"/>
                  </a:lnTo>
                  <a:lnTo>
                    <a:pt x="21653" y="8298"/>
                  </a:lnTo>
                  <a:lnTo>
                    <a:pt x="21112" y="8547"/>
                  </a:lnTo>
                  <a:lnTo>
                    <a:pt x="21003" y="8580"/>
                  </a:lnTo>
                  <a:lnTo>
                    <a:pt x="20884" y="8601"/>
                  </a:lnTo>
                  <a:lnTo>
                    <a:pt x="20744" y="8612"/>
                  </a:lnTo>
                  <a:lnTo>
                    <a:pt x="20581" y="8612"/>
                  </a:lnTo>
                  <a:lnTo>
                    <a:pt x="20397" y="8590"/>
                  </a:lnTo>
                  <a:lnTo>
                    <a:pt x="20202" y="8558"/>
                  </a:lnTo>
                  <a:lnTo>
                    <a:pt x="19996" y="8515"/>
                  </a:lnTo>
                  <a:lnTo>
                    <a:pt x="19769" y="8460"/>
                  </a:lnTo>
                  <a:lnTo>
                    <a:pt x="19530" y="8395"/>
                  </a:lnTo>
                  <a:lnTo>
                    <a:pt x="19281" y="8320"/>
                  </a:lnTo>
                  <a:lnTo>
                    <a:pt x="18740" y="8146"/>
                  </a:lnTo>
                  <a:lnTo>
                    <a:pt x="18155" y="7919"/>
                  </a:lnTo>
                  <a:lnTo>
                    <a:pt x="17527" y="7670"/>
                  </a:lnTo>
                  <a:lnTo>
                    <a:pt x="16866" y="7377"/>
                  </a:lnTo>
                  <a:lnTo>
                    <a:pt x="16173" y="7063"/>
                  </a:lnTo>
                  <a:lnTo>
                    <a:pt x="15458" y="6727"/>
                  </a:lnTo>
                  <a:lnTo>
                    <a:pt x="14721" y="6370"/>
                  </a:lnTo>
                  <a:lnTo>
                    <a:pt x="13963" y="5991"/>
                  </a:lnTo>
                  <a:lnTo>
                    <a:pt x="13205" y="5612"/>
                  </a:lnTo>
                  <a:lnTo>
                    <a:pt x="11667" y="4810"/>
                  </a:lnTo>
                  <a:lnTo>
                    <a:pt x="10161" y="3998"/>
                  </a:lnTo>
                  <a:lnTo>
                    <a:pt x="8720" y="3196"/>
                  </a:lnTo>
                  <a:lnTo>
                    <a:pt x="7388" y="2449"/>
                  </a:lnTo>
                  <a:lnTo>
                    <a:pt x="6207" y="1766"/>
                  </a:lnTo>
                  <a:lnTo>
                    <a:pt x="4442" y="748"/>
                  </a:lnTo>
                  <a:lnTo>
                    <a:pt x="3792" y="358"/>
                  </a:lnTo>
                  <a:lnTo>
                    <a:pt x="846" y="6402"/>
                  </a:lnTo>
                  <a:lnTo>
                    <a:pt x="1" y="8125"/>
                  </a:lnTo>
                  <a:lnTo>
                    <a:pt x="737" y="8504"/>
                  </a:lnTo>
                  <a:lnTo>
                    <a:pt x="1593" y="8948"/>
                  </a:lnTo>
                  <a:lnTo>
                    <a:pt x="2720" y="9522"/>
                  </a:lnTo>
                  <a:lnTo>
                    <a:pt x="4074" y="10193"/>
                  </a:lnTo>
                  <a:lnTo>
                    <a:pt x="5612" y="10952"/>
                  </a:lnTo>
                  <a:lnTo>
                    <a:pt x="7301" y="11764"/>
                  </a:lnTo>
                  <a:lnTo>
                    <a:pt x="9089" y="12598"/>
                  </a:lnTo>
                  <a:lnTo>
                    <a:pt x="10009" y="13020"/>
                  </a:lnTo>
                  <a:lnTo>
                    <a:pt x="10941" y="13432"/>
                  </a:lnTo>
                  <a:lnTo>
                    <a:pt x="11872" y="13844"/>
                  </a:lnTo>
                  <a:lnTo>
                    <a:pt x="12804" y="14244"/>
                  </a:lnTo>
                  <a:lnTo>
                    <a:pt x="13735" y="14634"/>
                  </a:lnTo>
                  <a:lnTo>
                    <a:pt x="14645" y="15003"/>
                  </a:lnTo>
                  <a:lnTo>
                    <a:pt x="15555" y="15360"/>
                  </a:lnTo>
                  <a:lnTo>
                    <a:pt x="16433" y="15685"/>
                  </a:lnTo>
                  <a:lnTo>
                    <a:pt x="17277" y="15988"/>
                  </a:lnTo>
                  <a:lnTo>
                    <a:pt x="18101" y="16270"/>
                  </a:lnTo>
                  <a:lnTo>
                    <a:pt x="18880" y="16508"/>
                  </a:lnTo>
                  <a:lnTo>
                    <a:pt x="19628" y="16714"/>
                  </a:lnTo>
                  <a:lnTo>
                    <a:pt x="19974" y="16812"/>
                  </a:lnTo>
                  <a:lnTo>
                    <a:pt x="20321" y="16887"/>
                  </a:lnTo>
                  <a:lnTo>
                    <a:pt x="20646" y="16952"/>
                  </a:lnTo>
                  <a:lnTo>
                    <a:pt x="20960" y="17017"/>
                  </a:lnTo>
                  <a:lnTo>
                    <a:pt x="21253" y="17061"/>
                  </a:lnTo>
                  <a:lnTo>
                    <a:pt x="21534" y="17093"/>
                  </a:lnTo>
                  <a:lnTo>
                    <a:pt x="21805" y="17115"/>
                  </a:lnTo>
                  <a:lnTo>
                    <a:pt x="22054" y="17126"/>
                  </a:lnTo>
                  <a:lnTo>
                    <a:pt x="22433" y="17115"/>
                  </a:lnTo>
                  <a:lnTo>
                    <a:pt x="22823" y="17093"/>
                  </a:lnTo>
                  <a:lnTo>
                    <a:pt x="23246" y="17039"/>
                  </a:lnTo>
                  <a:lnTo>
                    <a:pt x="23679" y="16974"/>
                  </a:lnTo>
                  <a:lnTo>
                    <a:pt x="24145" y="16877"/>
                  </a:lnTo>
                  <a:lnTo>
                    <a:pt x="24621" y="16779"/>
                  </a:lnTo>
                  <a:lnTo>
                    <a:pt x="25109" y="16649"/>
                  </a:lnTo>
                  <a:lnTo>
                    <a:pt x="25618" y="16519"/>
                  </a:lnTo>
                  <a:lnTo>
                    <a:pt x="26138" y="16357"/>
                  </a:lnTo>
                  <a:lnTo>
                    <a:pt x="26668" y="16194"/>
                  </a:lnTo>
                  <a:lnTo>
                    <a:pt x="27199" y="16021"/>
                  </a:lnTo>
                  <a:lnTo>
                    <a:pt x="27752" y="15826"/>
                  </a:lnTo>
                  <a:lnTo>
                    <a:pt x="28304" y="15631"/>
                  </a:lnTo>
                  <a:lnTo>
                    <a:pt x="28867" y="15414"/>
                  </a:lnTo>
                  <a:lnTo>
                    <a:pt x="29983" y="14970"/>
                  </a:lnTo>
                  <a:lnTo>
                    <a:pt x="31109" y="14504"/>
                  </a:lnTo>
                  <a:lnTo>
                    <a:pt x="32225" y="14028"/>
                  </a:lnTo>
                  <a:lnTo>
                    <a:pt x="33319" y="13540"/>
                  </a:lnTo>
                  <a:lnTo>
                    <a:pt x="34370" y="13053"/>
                  </a:lnTo>
                  <a:lnTo>
                    <a:pt x="35366" y="12576"/>
                  </a:lnTo>
                  <a:lnTo>
                    <a:pt x="36309" y="12121"/>
                  </a:lnTo>
                  <a:lnTo>
                    <a:pt x="37175" y="11688"/>
                  </a:lnTo>
                  <a:lnTo>
                    <a:pt x="37955" y="11298"/>
                  </a:lnTo>
                  <a:lnTo>
                    <a:pt x="38854" y="10832"/>
                  </a:lnTo>
                  <a:lnTo>
                    <a:pt x="39536" y="10475"/>
                  </a:lnTo>
                  <a:lnTo>
                    <a:pt x="40121" y="10161"/>
                  </a:lnTo>
                  <a:lnTo>
                    <a:pt x="38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4;p45">
              <a:extLst>
                <a:ext uri="{FF2B5EF4-FFF2-40B4-BE49-F238E27FC236}">
                  <a16:creationId xmlns:a16="http://schemas.microsoft.com/office/drawing/2014/main" id="{4D47767B-320B-86CE-2B72-4F9D5A9E5431}"/>
                </a:ext>
              </a:extLst>
            </p:cNvPr>
            <p:cNvSpPr/>
            <p:nvPr/>
          </p:nvSpPr>
          <p:spPr>
            <a:xfrm flipH="1">
              <a:off x="5919703" y="3906099"/>
              <a:ext cx="528962" cy="147187"/>
            </a:xfrm>
            <a:custGeom>
              <a:avLst/>
              <a:gdLst/>
              <a:ahLst/>
              <a:cxnLst/>
              <a:rect l="l" t="t" r="r" b="b"/>
              <a:pathLst>
                <a:path w="38540" h="10724" extrusionOk="0">
                  <a:moveTo>
                    <a:pt x="846" y="0"/>
                  </a:moveTo>
                  <a:lnTo>
                    <a:pt x="1" y="1723"/>
                  </a:lnTo>
                  <a:lnTo>
                    <a:pt x="737" y="2102"/>
                  </a:lnTo>
                  <a:lnTo>
                    <a:pt x="1593" y="2546"/>
                  </a:lnTo>
                  <a:lnTo>
                    <a:pt x="2720" y="3120"/>
                  </a:lnTo>
                  <a:lnTo>
                    <a:pt x="4074" y="3791"/>
                  </a:lnTo>
                  <a:lnTo>
                    <a:pt x="5612" y="4550"/>
                  </a:lnTo>
                  <a:lnTo>
                    <a:pt x="7301" y="5362"/>
                  </a:lnTo>
                  <a:lnTo>
                    <a:pt x="9089" y="6196"/>
                  </a:lnTo>
                  <a:lnTo>
                    <a:pt x="10009" y="6618"/>
                  </a:lnTo>
                  <a:lnTo>
                    <a:pt x="10941" y="7030"/>
                  </a:lnTo>
                  <a:lnTo>
                    <a:pt x="11872" y="7442"/>
                  </a:lnTo>
                  <a:lnTo>
                    <a:pt x="12804" y="7842"/>
                  </a:lnTo>
                  <a:lnTo>
                    <a:pt x="13735" y="8232"/>
                  </a:lnTo>
                  <a:lnTo>
                    <a:pt x="14645" y="8601"/>
                  </a:lnTo>
                  <a:lnTo>
                    <a:pt x="15555" y="8958"/>
                  </a:lnTo>
                  <a:lnTo>
                    <a:pt x="16433" y="9283"/>
                  </a:lnTo>
                  <a:lnTo>
                    <a:pt x="17277" y="9586"/>
                  </a:lnTo>
                  <a:lnTo>
                    <a:pt x="18101" y="9868"/>
                  </a:lnTo>
                  <a:lnTo>
                    <a:pt x="18880" y="10106"/>
                  </a:lnTo>
                  <a:lnTo>
                    <a:pt x="19628" y="10312"/>
                  </a:lnTo>
                  <a:lnTo>
                    <a:pt x="19974" y="10410"/>
                  </a:lnTo>
                  <a:lnTo>
                    <a:pt x="20321" y="10485"/>
                  </a:lnTo>
                  <a:lnTo>
                    <a:pt x="20646" y="10550"/>
                  </a:lnTo>
                  <a:lnTo>
                    <a:pt x="20960" y="10615"/>
                  </a:lnTo>
                  <a:lnTo>
                    <a:pt x="21253" y="10659"/>
                  </a:lnTo>
                  <a:lnTo>
                    <a:pt x="21534" y="10691"/>
                  </a:lnTo>
                  <a:lnTo>
                    <a:pt x="21805" y="10713"/>
                  </a:lnTo>
                  <a:lnTo>
                    <a:pt x="22054" y="10724"/>
                  </a:lnTo>
                  <a:lnTo>
                    <a:pt x="22433" y="10713"/>
                  </a:lnTo>
                  <a:lnTo>
                    <a:pt x="22823" y="10691"/>
                  </a:lnTo>
                  <a:lnTo>
                    <a:pt x="23246" y="10637"/>
                  </a:lnTo>
                  <a:lnTo>
                    <a:pt x="23679" y="10572"/>
                  </a:lnTo>
                  <a:lnTo>
                    <a:pt x="24145" y="10475"/>
                  </a:lnTo>
                  <a:lnTo>
                    <a:pt x="24621" y="10377"/>
                  </a:lnTo>
                  <a:lnTo>
                    <a:pt x="25109" y="10247"/>
                  </a:lnTo>
                  <a:lnTo>
                    <a:pt x="25618" y="10117"/>
                  </a:lnTo>
                  <a:lnTo>
                    <a:pt x="26138" y="9955"/>
                  </a:lnTo>
                  <a:lnTo>
                    <a:pt x="26668" y="9792"/>
                  </a:lnTo>
                  <a:lnTo>
                    <a:pt x="27199" y="9619"/>
                  </a:lnTo>
                  <a:lnTo>
                    <a:pt x="27752" y="9424"/>
                  </a:lnTo>
                  <a:lnTo>
                    <a:pt x="28304" y="9229"/>
                  </a:lnTo>
                  <a:lnTo>
                    <a:pt x="28867" y="9012"/>
                  </a:lnTo>
                  <a:lnTo>
                    <a:pt x="29983" y="8568"/>
                  </a:lnTo>
                  <a:lnTo>
                    <a:pt x="31109" y="8102"/>
                  </a:lnTo>
                  <a:lnTo>
                    <a:pt x="32225" y="7626"/>
                  </a:lnTo>
                  <a:lnTo>
                    <a:pt x="33319" y="7138"/>
                  </a:lnTo>
                  <a:lnTo>
                    <a:pt x="34370" y="6651"/>
                  </a:lnTo>
                  <a:lnTo>
                    <a:pt x="35366" y="6174"/>
                  </a:lnTo>
                  <a:lnTo>
                    <a:pt x="36309" y="5719"/>
                  </a:lnTo>
                  <a:lnTo>
                    <a:pt x="37175" y="5286"/>
                  </a:lnTo>
                  <a:lnTo>
                    <a:pt x="37955" y="4896"/>
                  </a:lnTo>
                  <a:lnTo>
                    <a:pt x="38540" y="3066"/>
                  </a:lnTo>
                  <a:lnTo>
                    <a:pt x="37998" y="3326"/>
                  </a:lnTo>
                  <a:lnTo>
                    <a:pt x="36547" y="3986"/>
                  </a:lnTo>
                  <a:lnTo>
                    <a:pt x="35540" y="4430"/>
                  </a:lnTo>
                  <a:lnTo>
                    <a:pt x="34402" y="4929"/>
                  </a:lnTo>
                  <a:lnTo>
                    <a:pt x="33157" y="5459"/>
                  </a:lnTo>
                  <a:lnTo>
                    <a:pt x="31813" y="6012"/>
                  </a:lnTo>
                  <a:lnTo>
                    <a:pt x="30438" y="6564"/>
                  </a:lnTo>
                  <a:lnTo>
                    <a:pt x="29734" y="6835"/>
                  </a:lnTo>
                  <a:lnTo>
                    <a:pt x="29030" y="7095"/>
                  </a:lnTo>
                  <a:lnTo>
                    <a:pt x="28326" y="7355"/>
                  </a:lnTo>
                  <a:lnTo>
                    <a:pt x="27622" y="7593"/>
                  </a:lnTo>
                  <a:lnTo>
                    <a:pt x="26939" y="7832"/>
                  </a:lnTo>
                  <a:lnTo>
                    <a:pt x="26257" y="8048"/>
                  </a:lnTo>
                  <a:lnTo>
                    <a:pt x="25596" y="8254"/>
                  </a:lnTo>
                  <a:lnTo>
                    <a:pt x="24957" y="8438"/>
                  </a:lnTo>
                  <a:lnTo>
                    <a:pt x="24340" y="8601"/>
                  </a:lnTo>
                  <a:lnTo>
                    <a:pt x="23755" y="8731"/>
                  </a:lnTo>
                  <a:lnTo>
                    <a:pt x="23202" y="8850"/>
                  </a:lnTo>
                  <a:lnTo>
                    <a:pt x="22682" y="8936"/>
                  </a:lnTo>
                  <a:lnTo>
                    <a:pt x="22195" y="8991"/>
                  </a:lnTo>
                  <a:lnTo>
                    <a:pt x="21968" y="9012"/>
                  </a:lnTo>
                  <a:lnTo>
                    <a:pt x="21556" y="9012"/>
                  </a:lnTo>
                  <a:lnTo>
                    <a:pt x="21350" y="9001"/>
                  </a:lnTo>
                  <a:lnTo>
                    <a:pt x="21123" y="8980"/>
                  </a:lnTo>
                  <a:lnTo>
                    <a:pt x="20884" y="8947"/>
                  </a:lnTo>
                  <a:lnTo>
                    <a:pt x="20635" y="8904"/>
                  </a:lnTo>
                  <a:lnTo>
                    <a:pt x="20364" y="8850"/>
                  </a:lnTo>
                  <a:lnTo>
                    <a:pt x="19801" y="8709"/>
                  </a:lnTo>
                  <a:lnTo>
                    <a:pt x="19195" y="8536"/>
                  </a:lnTo>
                  <a:lnTo>
                    <a:pt x="18545" y="8330"/>
                  </a:lnTo>
                  <a:lnTo>
                    <a:pt x="17862" y="8102"/>
                  </a:lnTo>
                  <a:lnTo>
                    <a:pt x="17147" y="7842"/>
                  </a:lnTo>
                  <a:lnTo>
                    <a:pt x="16400" y="7550"/>
                  </a:lnTo>
                  <a:lnTo>
                    <a:pt x="15631" y="7247"/>
                  </a:lnTo>
                  <a:lnTo>
                    <a:pt x="14840" y="6911"/>
                  </a:lnTo>
                  <a:lnTo>
                    <a:pt x="14039" y="6575"/>
                  </a:lnTo>
                  <a:lnTo>
                    <a:pt x="13226" y="6207"/>
                  </a:lnTo>
                  <a:lnTo>
                    <a:pt x="12403" y="5839"/>
                  </a:lnTo>
                  <a:lnTo>
                    <a:pt x="11580" y="5459"/>
                  </a:lnTo>
                  <a:lnTo>
                    <a:pt x="10757" y="5070"/>
                  </a:lnTo>
                  <a:lnTo>
                    <a:pt x="9121" y="4279"/>
                  </a:lnTo>
                  <a:lnTo>
                    <a:pt x="7529" y="3499"/>
                  </a:lnTo>
                  <a:lnTo>
                    <a:pt x="6023" y="2730"/>
                  </a:lnTo>
                  <a:lnTo>
                    <a:pt x="4637" y="2015"/>
                  </a:lnTo>
                  <a:lnTo>
                    <a:pt x="3391" y="1365"/>
                  </a:lnTo>
                  <a:lnTo>
                    <a:pt x="2319" y="791"/>
                  </a:lnTo>
                  <a:lnTo>
                    <a:pt x="84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05;p45">
              <a:extLst>
                <a:ext uri="{FF2B5EF4-FFF2-40B4-BE49-F238E27FC236}">
                  <a16:creationId xmlns:a16="http://schemas.microsoft.com/office/drawing/2014/main" id="{1BB69EB4-7C25-2BD9-F183-3F0DA0BD316C}"/>
                </a:ext>
              </a:extLst>
            </p:cNvPr>
            <p:cNvSpPr/>
            <p:nvPr/>
          </p:nvSpPr>
          <p:spPr>
            <a:xfrm flipH="1">
              <a:off x="5937545" y="4959249"/>
              <a:ext cx="245760" cy="126819"/>
            </a:xfrm>
            <a:custGeom>
              <a:avLst/>
              <a:gdLst/>
              <a:ahLst/>
              <a:cxnLst/>
              <a:rect l="l" t="t" r="r" b="b"/>
              <a:pathLst>
                <a:path w="17906" h="9240" extrusionOk="0">
                  <a:moveTo>
                    <a:pt x="10540" y="0"/>
                  </a:moveTo>
                  <a:lnTo>
                    <a:pt x="10355" y="217"/>
                  </a:lnTo>
                  <a:lnTo>
                    <a:pt x="10096" y="509"/>
                  </a:lnTo>
                  <a:lnTo>
                    <a:pt x="9803" y="834"/>
                  </a:lnTo>
                  <a:lnTo>
                    <a:pt x="9456" y="1181"/>
                  </a:lnTo>
                  <a:lnTo>
                    <a:pt x="9272" y="1354"/>
                  </a:lnTo>
                  <a:lnTo>
                    <a:pt x="9088" y="1517"/>
                  </a:lnTo>
                  <a:lnTo>
                    <a:pt x="8893" y="1679"/>
                  </a:lnTo>
                  <a:lnTo>
                    <a:pt x="8687" y="1841"/>
                  </a:lnTo>
                  <a:lnTo>
                    <a:pt x="8492" y="1982"/>
                  </a:lnTo>
                  <a:lnTo>
                    <a:pt x="8287" y="2123"/>
                  </a:lnTo>
                  <a:lnTo>
                    <a:pt x="8092" y="2231"/>
                  </a:lnTo>
                  <a:lnTo>
                    <a:pt x="7886" y="2329"/>
                  </a:lnTo>
                  <a:lnTo>
                    <a:pt x="7756" y="2383"/>
                  </a:lnTo>
                  <a:lnTo>
                    <a:pt x="7604" y="2437"/>
                  </a:lnTo>
                  <a:lnTo>
                    <a:pt x="7258" y="2546"/>
                  </a:lnTo>
                  <a:lnTo>
                    <a:pt x="6857" y="2654"/>
                  </a:lnTo>
                  <a:lnTo>
                    <a:pt x="6413" y="2751"/>
                  </a:lnTo>
                  <a:lnTo>
                    <a:pt x="5936" y="2849"/>
                  </a:lnTo>
                  <a:lnTo>
                    <a:pt x="5427" y="2935"/>
                  </a:lnTo>
                  <a:lnTo>
                    <a:pt x="4366" y="3109"/>
                  </a:lnTo>
                  <a:lnTo>
                    <a:pt x="3315" y="3260"/>
                  </a:lnTo>
                  <a:lnTo>
                    <a:pt x="2329" y="3390"/>
                  </a:lnTo>
                  <a:lnTo>
                    <a:pt x="1506" y="3510"/>
                  </a:lnTo>
                  <a:lnTo>
                    <a:pt x="910" y="3596"/>
                  </a:lnTo>
                  <a:lnTo>
                    <a:pt x="769" y="3629"/>
                  </a:lnTo>
                  <a:lnTo>
                    <a:pt x="639" y="3683"/>
                  </a:lnTo>
                  <a:lnTo>
                    <a:pt x="520" y="3759"/>
                  </a:lnTo>
                  <a:lnTo>
                    <a:pt x="423" y="3834"/>
                  </a:lnTo>
                  <a:lnTo>
                    <a:pt x="336" y="3932"/>
                  </a:lnTo>
                  <a:lnTo>
                    <a:pt x="260" y="4029"/>
                  </a:lnTo>
                  <a:lnTo>
                    <a:pt x="206" y="4127"/>
                  </a:lnTo>
                  <a:lnTo>
                    <a:pt x="152" y="4235"/>
                  </a:lnTo>
                  <a:lnTo>
                    <a:pt x="109" y="4333"/>
                  </a:lnTo>
                  <a:lnTo>
                    <a:pt x="76" y="4441"/>
                  </a:lnTo>
                  <a:lnTo>
                    <a:pt x="33" y="4604"/>
                  </a:lnTo>
                  <a:lnTo>
                    <a:pt x="11" y="4723"/>
                  </a:lnTo>
                  <a:lnTo>
                    <a:pt x="0" y="4777"/>
                  </a:lnTo>
                  <a:lnTo>
                    <a:pt x="10366" y="7745"/>
                  </a:lnTo>
                  <a:lnTo>
                    <a:pt x="10767" y="7398"/>
                  </a:lnTo>
                  <a:lnTo>
                    <a:pt x="11190" y="7062"/>
                  </a:lnTo>
                  <a:lnTo>
                    <a:pt x="11428" y="6878"/>
                  </a:lnTo>
                  <a:lnTo>
                    <a:pt x="11688" y="6694"/>
                  </a:lnTo>
                  <a:lnTo>
                    <a:pt x="11948" y="6510"/>
                  </a:lnTo>
                  <a:lnTo>
                    <a:pt x="12197" y="6347"/>
                  </a:lnTo>
                  <a:lnTo>
                    <a:pt x="12446" y="6196"/>
                  </a:lnTo>
                  <a:lnTo>
                    <a:pt x="12673" y="6077"/>
                  </a:lnTo>
                  <a:lnTo>
                    <a:pt x="12782" y="6033"/>
                  </a:lnTo>
                  <a:lnTo>
                    <a:pt x="12879" y="6001"/>
                  </a:lnTo>
                  <a:lnTo>
                    <a:pt x="12977" y="5979"/>
                  </a:lnTo>
                  <a:lnTo>
                    <a:pt x="13063" y="5957"/>
                  </a:lnTo>
                  <a:lnTo>
                    <a:pt x="13128" y="5957"/>
                  </a:lnTo>
                  <a:lnTo>
                    <a:pt x="13193" y="5968"/>
                  </a:lnTo>
                  <a:lnTo>
                    <a:pt x="13248" y="6001"/>
                  </a:lnTo>
                  <a:lnTo>
                    <a:pt x="13291" y="6044"/>
                  </a:lnTo>
                  <a:lnTo>
                    <a:pt x="13356" y="6152"/>
                  </a:lnTo>
                  <a:lnTo>
                    <a:pt x="13410" y="6293"/>
                  </a:lnTo>
                  <a:lnTo>
                    <a:pt x="13442" y="6445"/>
                  </a:lnTo>
                  <a:lnTo>
                    <a:pt x="13475" y="6618"/>
                  </a:lnTo>
                  <a:lnTo>
                    <a:pt x="13497" y="6792"/>
                  </a:lnTo>
                  <a:lnTo>
                    <a:pt x="13518" y="6976"/>
                  </a:lnTo>
                  <a:lnTo>
                    <a:pt x="13529" y="7344"/>
                  </a:lnTo>
                  <a:lnTo>
                    <a:pt x="13518" y="7691"/>
                  </a:lnTo>
                  <a:lnTo>
                    <a:pt x="13497" y="7983"/>
                  </a:lnTo>
                  <a:lnTo>
                    <a:pt x="13475" y="8254"/>
                  </a:lnTo>
                  <a:lnTo>
                    <a:pt x="16974" y="9239"/>
                  </a:lnTo>
                  <a:lnTo>
                    <a:pt x="17125" y="8416"/>
                  </a:lnTo>
                  <a:lnTo>
                    <a:pt x="17277" y="7528"/>
                  </a:lnTo>
                  <a:lnTo>
                    <a:pt x="17450" y="6445"/>
                  </a:lnTo>
                  <a:lnTo>
                    <a:pt x="17613" y="5264"/>
                  </a:lnTo>
                  <a:lnTo>
                    <a:pt x="17699" y="4658"/>
                  </a:lnTo>
                  <a:lnTo>
                    <a:pt x="17764" y="4073"/>
                  </a:lnTo>
                  <a:lnTo>
                    <a:pt x="17829" y="3499"/>
                  </a:lnTo>
                  <a:lnTo>
                    <a:pt x="17873" y="2957"/>
                  </a:lnTo>
                  <a:lnTo>
                    <a:pt x="17894" y="2470"/>
                  </a:lnTo>
                  <a:lnTo>
                    <a:pt x="17905" y="2026"/>
                  </a:lnTo>
                  <a:lnTo>
                    <a:pt x="10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06;p45">
              <a:extLst>
                <a:ext uri="{FF2B5EF4-FFF2-40B4-BE49-F238E27FC236}">
                  <a16:creationId xmlns:a16="http://schemas.microsoft.com/office/drawing/2014/main" id="{159C943E-149C-40DB-DB1C-57C14C852336}"/>
                </a:ext>
              </a:extLst>
            </p:cNvPr>
            <p:cNvSpPr/>
            <p:nvPr/>
          </p:nvSpPr>
          <p:spPr>
            <a:xfrm flipH="1">
              <a:off x="5588478" y="5080396"/>
              <a:ext cx="245746" cy="126970"/>
            </a:xfrm>
            <a:custGeom>
              <a:avLst/>
              <a:gdLst/>
              <a:ahLst/>
              <a:cxnLst/>
              <a:rect l="l" t="t" r="r" b="b"/>
              <a:pathLst>
                <a:path w="17905" h="9251" extrusionOk="0">
                  <a:moveTo>
                    <a:pt x="10539" y="0"/>
                  </a:moveTo>
                  <a:lnTo>
                    <a:pt x="10355" y="228"/>
                  </a:lnTo>
                  <a:lnTo>
                    <a:pt x="10106" y="509"/>
                  </a:lnTo>
                  <a:lnTo>
                    <a:pt x="9803" y="834"/>
                  </a:lnTo>
                  <a:lnTo>
                    <a:pt x="9456" y="1181"/>
                  </a:lnTo>
                  <a:lnTo>
                    <a:pt x="9272" y="1354"/>
                  </a:lnTo>
                  <a:lnTo>
                    <a:pt x="9088" y="1528"/>
                  </a:lnTo>
                  <a:lnTo>
                    <a:pt x="8893" y="1690"/>
                  </a:lnTo>
                  <a:lnTo>
                    <a:pt x="8698" y="1842"/>
                  </a:lnTo>
                  <a:lnTo>
                    <a:pt x="8492" y="1993"/>
                  </a:lnTo>
                  <a:lnTo>
                    <a:pt x="8286" y="2123"/>
                  </a:lnTo>
                  <a:lnTo>
                    <a:pt x="8091" y="2242"/>
                  </a:lnTo>
                  <a:lnTo>
                    <a:pt x="7886" y="2340"/>
                  </a:lnTo>
                  <a:lnTo>
                    <a:pt x="7756" y="2394"/>
                  </a:lnTo>
                  <a:lnTo>
                    <a:pt x="7604" y="2448"/>
                  </a:lnTo>
                  <a:lnTo>
                    <a:pt x="7257" y="2546"/>
                  </a:lnTo>
                  <a:lnTo>
                    <a:pt x="6857" y="2654"/>
                  </a:lnTo>
                  <a:lnTo>
                    <a:pt x="6413" y="2752"/>
                  </a:lnTo>
                  <a:lnTo>
                    <a:pt x="5936" y="2849"/>
                  </a:lnTo>
                  <a:lnTo>
                    <a:pt x="5427" y="2936"/>
                  </a:lnTo>
                  <a:lnTo>
                    <a:pt x="4365" y="3109"/>
                  </a:lnTo>
                  <a:lnTo>
                    <a:pt x="3315" y="3261"/>
                  </a:lnTo>
                  <a:lnTo>
                    <a:pt x="2340" y="3401"/>
                  </a:lnTo>
                  <a:lnTo>
                    <a:pt x="1517" y="3510"/>
                  </a:lnTo>
                  <a:lnTo>
                    <a:pt x="910" y="3596"/>
                  </a:lnTo>
                  <a:lnTo>
                    <a:pt x="769" y="3640"/>
                  </a:lnTo>
                  <a:lnTo>
                    <a:pt x="639" y="3694"/>
                  </a:lnTo>
                  <a:lnTo>
                    <a:pt x="531" y="3759"/>
                  </a:lnTo>
                  <a:lnTo>
                    <a:pt x="423" y="3846"/>
                  </a:lnTo>
                  <a:lnTo>
                    <a:pt x="336" y="3932"/>
                  </a:lnTo>
                  <a:lnTo>
                    <a:pt x="271" y="4030"/>
                  </a:lnTo>
                  <a:lnTo>
                    <a:pt x="206" y="4138"/>
                  </a:lnTo>
                  <a:lnTo>
                    <a:pt x="152" y="4235"/>
                  </a:lnTo>
                  <a:lnTo>
                    <a:pt x="108" y="4344"/>
                  </a:lnTo>
                  <a:lnTo>
                    <a:pt x="76" y="4441"/>
                  </a:lnTo>
                  <a:lnTo>
                    <a:pt x="33" y="4615"/>
                  </a:lnTo>
                  <a:lnTo>
                    <a:pt x="11" y="4734"/>
                  </a:lnTo>
                  <a:lnTo>
                    <a:pt x="0" y="4777"/>
                  </a:lnTo>
                  <a:lnTo>
                    <a:pt x="10366" y="7745"/>
                  </a:lnTo>
                  <a:lnTo>
                    <a:pt x="10767" y="7409"/>
                  </a:lnTo>
                  <a:lnTo>
                    <a:pt x="11189" y="7063"/>
                  </a:lnTo>
                  <a:lnTo>
                    <a:pt x="11438" y="6878"/>
                  </a:lnTo>
                  <a:lnTo>
                    <a:pt x="11688" y="6694"/>
                  </a:lnTo>
                  <a:lnTo>
                    <a:pt x="11947" y="6510"/>
                  </a:lnTo>
                  <a:lnTo>
                    <a:pt x="12207" y="6348"/>
                  </a:lnTo>
                  <a:lnTo>
                    <a:pt x="12446" y="6207"/>
                  </a:lnTo>
                  <a:lnTo>
                    <a:pt x="12673" y="6088"/>
                  </a:lnTo>
                  <a:lnTo>
                    <a:pt x="12782" y="6044"/>
                  </a:lnTo>
                  <a:lnTo>
                    <a:pt x="12890" y="6001"/>
                  </a:lnTo>
                  <a:lnTo>
                    <a:pt x="12976" y="5979"/>
                  </a:lnTo>
                  <a:lnTo>
                    <a:pt x="13063" y="5969"/>
                  </a:lnTo>
                  <a:lnTo>
                    <a:pt x="13139" y="5969"/>
                  </a:lnTo>
                  <a:lnTo>
                    <a:pt x="13204" y="5979"/>
                  </a:lnTo>
                  <a:lnTo>
                    <a:pt x="13247" y="6001"/>
                  </a:lnTo>
                  <a:lnTo>
                    <a:pt x="13291" y="6044"/>
                  </a:lnTo>
                  <a:lnTo>
                    <a:pt x="13356" y="6163"/>
                  </a:lnTo>
                  <a:lnTo>
                    <a:pt x="13410" y="6293"/>
                  </a:lnTo>
                  <a:lnTo>
                    <a:pt x="13453" y="6456"/>
                  </a:lnTo>
                  <a:lnTo>
                    <a:pt x="13475" y="6618"/>
                  </a:lnTo>
                  <a:lnTo>
                    <a:pt x="13507" y="6803"/>
                  </a:lnTo>
                  <a:lnTo>
                    <a:pt x="13518" y="6987"/>
                  </a:lnTo>
                  <a:lnTo>
                    <a:pt x="13529" y="7355"/>
                  </a:lnTo>
                  <a:lnTo>
                    <a:pt x="13518" y="7702"/>
                  </a:lnTo>
                  <a:lnTo>
                    <a:pt x="13507" y="7983"/>
                  </a:lnTo>
                  <a:lnTo>
                    <a:pt x="13475" y="8254"/>
                  </a:lnTo>
                  <a:lnTo>
                    <a:pt x="16973" y="9251"/>
                  </a:lnTo>
                  <a:lnTo>
                    <a:pt x="17125" y="8427"/>
                  </a:lnTo>
                  <a:lnTo>
                    <a:pt x="17277" y="7539"/>
                  </a:lnTo>
                  <a:lnTo>
                    <a:pt x="17450" y="6445"/>
                  </a:lnTo>
                  <a:lnTo>
                    <a:pt x="17623" y="5264"/>
                  </a:lnTo>
                  <a:lnTo>
                    <a:pt x="17699" y="4669"/>
                  </a:lnTo>
                  <a:lnTo>
                    <a:pt x="17764" y="4073"/>
                  </a:lnTo>
                  <a:lnTo>
                    <a:pt x="17829" y="3499"/>
                  </a:lnTo>
                  <a:lnTo>
                    <a:pt x="17872" y="2968"/>
                  </a:lnTo>
                  <a:lnTo>
                    <a:pt x="17894" y="2470"/>
                  </a:lnTo>
                  <a:lnTo>
                    <a:pt x="17905" y="2037"/>
                  </a:lnTo>
                  <a:lnTo>
                    <a:pt x="10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07;p45">
              <a:extLst>
                <a:ext uri="{FF2B5EF4-FFF2-40B4-BE49-F238E27FC236}">
                  <a16:creationId xmlns:a16="http://schemas.microsoft.com/office/drawing/2014/main" id="{7BD9EFAB-4B16-72ED-9F89-CBB527D997A7}"/>
                </a:ext>
              </a:extLst>
            </p:cNvPr>
            <p:cNvSpPr/>
            <p:nvPr/>
          </p:nvSpPr>
          <p:spPr>
            <a:xfrm flipH="1">
              <a:off x="5549965" y="4359079"/>
              <a:ext cx="392343" cy="759541"/>
            </a:xfrm>
            <a:custGeom>
              <a:avLst/>
              <a:gdLst/>
              <a:ahLst/>
              <a:cxnLst/>
              <a:rect l="l" t="t" r="r" b="b"/>
              <a:pathLst>
                <a:path w="28586" h="55340" extrusionOk="0">
                  <a:moveTo>
                    <a:pt x="13789" y="0"/>
                  </a:moveTo>
                  <a:lnTo>
                    <a:pt x="1" y="509"/>
                  </a:lnTo>
                  <a:lnTo>
                    <a:pt x="13713" y="53314"/>
                  </a:lnTo>
                  <a:lnTo>
                    <a:pt x="28585" y="55339"/>
                  </a:lnTo>
                  <a:lnTo>
                    <a:pt x="137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08;p45">
              <a:extLst>
                <a:ext uri="{FF2B5EF4-FFF2-40B4-BE49-F238E27FC236}">
                  <a16:creationId xmlns:a16="http://schemas.microsoft.com/office/drawing/2014/main" id="{D01B1799-EDAB-3EC9-4188-907FA362BA91}"/>
                </a:ext>
              </a:extLst>
            </p:cNvPr>
            <p:cNvSpPr/>
            <p:nvPr/>
          </p:nvSpPr>
          <p:spPr>
            <a:xfrm flipH="1">
              <a:off x="5634413" y="4345547"/>
              <a:ext cx="479003" cy="639778"/>
            </a:xfrm>
            <a:custGeom>
              <a:avLst/>
              <a:gdLst/>
              <a:ahLst/>
              <a:cxnLst/>
              <a:rect l="l" t="t" r="r" b="b"/>
              <a:pathLst>
                <a:path w="34900" h="50498" extrusionOk="0">
                  <a:moveTo>
                    <a:pt x="20613" y="1"/>
                  </a:moveTo>
                  <a:lnTo>
                    <a:pt x="20320" y="261"/>
                  </a:lnTo>
                  <a:lnTo>
                    <a:pt x="19519" y="975"/>
                  </a:lnTo>
                  <a:lnTo>
                    <a:pt x="18284" y="2113"/>
                  </a:lnTo>
                  <a:lnTo>
                    <a:pt x="17537" y="2806"/>
                  </a:lnTo>
                  <a:lnTo>
                    <a:pt x="16703" y="3586"/>
                  </a:lnTo>
                  <a:lnTo>
                    <a:pt x="15674" y="4561"/>
                  </a:lnTo>
                  <a:lnTo>
                    <a:pt x="14569" y="5633"/>
                  </a:lnTo>
                  <a:lnTo>
                    <a:pt x="13410" y="6760"/>
                  </a:lnTo>
                  <a:lnTo>
                    <a:pt x="12218" y="7962"/>
                  </a:lnTo>
                  <a:lnTo>
                    <a:pt x="11005" y="9197"/>
                  </a:lnTo>
                  <a:lnTo>
                    <a:pt x="9792" y="10486"/>
                  </a:lnTo>
                  <a:lnTo>
                    <a:pt x="9186" y="11136"/>
                  </a:lnTo>
                  <a:lnTo>
                    <a:pt x="8579" y="11785"/>
                  </a:lnTo>
                  <a:lnTo>
                    <a:pt x="7983" y="12446"/>
                  </a:lnTo>
                  <a:lnTo>
                    <a:pt x="7398" y="13107"/>
                  </a:lnTo>
                  <a:lnTo>
                    <a:pt x="6824" y="13768"/>
                  </a:lnTo>
                  <a:lnTo>
                    <a:pt x="6261" y="14428"/>
                  </a:lnTo>
                  <a:lnTo>
                    <a:pt x="5719" y="15089"/>
                  </a:lnTo>
                  <a:lnTo>
                    <a:pt x="5189" y="15739"/>
                  </a:lnTo>
                  <a:lnTo>
                    <a:pt x="4680" y="16389"/>
                  </a:lnTo>
                  <a:lnTo>
                    <a:pt x="4181" y="17028"/>
                  </a:lnTo>
                  <a:lnTo>
                    <a:pt x="3716" y="17667"/>
                  </a:lnTo>
                  <a:lnTo>
                    <a:pt x="3271" y="18295"/>
                  </a:lnTo>
                  <a:lnTo>
                    <a:pt x="2860" y="18902"/>
                  </a:lnTo>
                  <a:lnTo>
                    <a:pt x="2470" y="19508"/>
                  </a:lnTo>
                  <a:lnTo>
                    <a:pt x="2112" y="20093"/>
                  </a:lnTo>
                  <a:lnTo>
                    <a:pt x="1798" y="20667"/>
                  </a:lnTo>
                  <a:lnTo>
                    <a:pt x="1506" y="21231"/>
                  </a:lnTo>
                  <a:lnTo>
                    <a:pt x="1376" y="21501"/>
                  </a:lnTo>
                  <a:lnTo>
                    <a:pt x="1257" y="21761"/>
                  </a:lnTo>
                  <a:lnTo>
                    <a:pt x="1148" y="22032"/>
                  </a:lnTo>
                  <a:lnTo>
                    <a:pt x="1051" y="22281"/>
                  </a:lnTo>
                  <a:lnTo>
                    <a:pt x="953" y="22541"/>
                  </a:lnTo>
                  <a:lnTo>
                    <a:pt x="878" y="22780"/>
                  </a:lnTo>
                  <a:lnTo>
                    <a:pt x="769" y="23169"/>
                  </a:lnTo>
                  <a:lnTo>
                    <a:pt x="661" y="23570"/>
                  </a:lnTo>
                  <a:lnTo>
                    <a:pt x="574" y="23993"/>
                  </a:lnTo>
                  <a:lnTo>
                    <a:pt x="488" y="24426"/>
                  </a:lnTo>
                  <a:lnTo>
                    <a:pt x="401" y="24870"/>
                  </a:lnTo>
                  <a:lnTo>
                    <a:pt x="336" y="25325"/>
                  </a:lnTo>
                  <a:lnTo>
                    <a:pt x="271" y="25802"/>
                  </a:lnTo>
                  <a:lnTo>
                    <a:pt x="217" y="26278"/>
                  </a:lnTo>
                  <a:lnTo>
                    <a:pt x="163" y="26776"/>
                  </a:lnTo>
                  <a:lnTo>
                    <a:pt x="119" y="27285"/>
                  </a:lnTo>
                  <a:lnTo>
                    <a:pt x="87" y="27795"/>
                  </a:lnTo>
                  <a:lnTo>
                    <a:pt x="54" y="28314"/>
                  </a:lnTo>
                  <a:lnTo>
                    <a:pt x="22" y="29387"/>
                  </a:lnTo>
                  <a:lnTo>
                    <a:pt x="0" y="30492"/>
                  </a:lnTo>
                  <a:lnTo>
                    <a:pt x="0" y="31607"/>
                  </a:lnTo>
                  <a:lnTo>
                    <a:pt x="22" y="32745"/>
                  </a:lnTo>
                  <a:lnTo>
                    <a:pt x="65" y="33893"/>
                  </a:lnTo>
                  <a:lnTo>
                    <a:pt x="119" y="35041"/>
                  </a:lnTo>
                  <a:lnTo>
                    <a:pt x="184" y="36189"/>
                  </a:lnTo>
                  <a:lnTo>
                    <a:pt x="260" y="37337"/>
                  </a:lnTo>
                  <a:lnTo>
                    <a:pt x="358" y="38464"/>
                  </a:lnTo>
                  <a:lnTo>
                    <a:pt x="455" y="39579"/>
                  </a:lnTo>
                  <a:lnTo>
                    <a:pt x="564" y="40663"/>
                  </a:lnTo>
                  <a:lnTo>
                    <a:pt x="683" y="41724"/>
                  </a:lnTo>
                  <a:lnTo>
                    <a:pt x="791" y="42753"/>
                  </a:lnTo>
                  <a:lnTo>
                    <a:pt x="910" y="43739"/>
                  </a:lnTo>
                  <a:lnTo>
                    <a:pt x="1148" y="45558"/>
                  </a:lnTo>
                  <a:lnTo>
                    <a:pt x="1376" y="47151"/>
                  </a:lnTo>
                  <a:lnTo>
                    <a:pt x="1571" y="48472"/>
                  </a:lnTo>
                  <a:lnTo>
                    <a:pt x="1733" y="49469"/>
                  </a:lnTo>
                  <a:lnTo>
                    <a:pt x="1874" y="50324"/>
                  </a:lnTo>
                  <a:lnTo>
                    <a:pt x="15143" y="50498"/>
                  </a:lnTo>
                  <a:lnTo>
                    <a:pt x="11980" y="24794"/>
                  </a:lnTo>
                  <a:lnTo>
                    <a:pt x="14937" y="22660"/>
                  </a:lnTo>
                  <a:lnTo>
                    <a:pt x="17992" y="20451"/>
                  </a:lnTo>
                  <a:lnTo>
                    <a:pt x="21544" y="17862"/>
                  </a:lnTo>
                  <a:lnTo>
                    <a:pt x="23375" y="16519"/>
                  </a:lnTo>
                  <a:lnTo>
                    <a:pt x="25162" y="15197"/>
                  </a:lnTo>
                  <a:lnTo>
                    <a:pt x="26863" y="13941"/>
                  </a:lnTo>
                  <a:lnTo>
                    <a:pt x="28412" y="12760"/>
                  </a:lnTo>
                  <a:lnTo>
                    <a:pt x="29777" y="11720"/>
                  </a:lnTo>
                  <a:lnTo>
                    <a:pt x="30892" y="10843"/>
                  </a:lnTo>
                  <a:lnTo>
                    <a:pt x="31336" y="10475"/>
                  </a:lnTo>
                  <a:lnTo>
                    <a:pt x="31705" y="10172"/>
                  </a:lnTo>
                  <a:lnTo>
                    <a:pt x="31975" y="9922"/>
                  </a:lnTo>
                  <a:lnTo>
                    <a:pt x="32159" y="9738"/>
                  </a:lnTo>
                  <a:lnTo>
                    <a:pt x="32279" y="9587"/>
                  </a:lnTo>
                  <a:lnTo>
                    <a:pt x="32387" y="9413"/>
                  </a:lnTo>
                  <a:lnTo>
                    <a:pt x="32506" y="9207"/>
                  </a:lnTo>
                  <a:lnTo>
                    <a:pt x="32625" y="8980"/>
                  </a:lnTo>
                  <a:lnTo>
                    <a:pt x="32734" y="8731"/>
                  </a:lnTo>
                  <a:lnTo>
                    <a:pt x="32853" y="8460"/>
                  </a:lnTo>
                  <a:lnTo>
                    <a:pt x="32961" y="8168"/>
                  </a:lnTo>
                  <a:lnTo>
                    <a:pt x="33080" y="7864"/>
                  </a:lnTo>
                  <a:lnTo>
                    <a:pt x="33297" y="7214"/>
                  </a:lnTo>
                  <a:lnTo>
                    <a:pt x="33503" y="6521"/>
                  </a:lnTo>
                  <a:lnTo>
                    <a:pt x="33698" y="5796"/>
                  </a:lnTo>
                  <a:lnTo>
                    <a:pt x="33893" y="5059"/>
                  </a:lnTo>
                  <a:lnTo>
                    <a:pt x="34109" y="4149"/>
                  </a:lnTo>
                  <a:lnTo>
                    <a:pt x="34304" y="3272"/>
                  </a:lnTo>
                  <a:lnTo>
                    <a:pt x="34477" y="2449"/>
                  </a:lnTo>
                  <a:lnTo>
                    <a:pt x="34618" y="1712"/>
                  </a:lnTo>
                  <a:lnTo>
                    <a:pt x="34824" y="618"/>
                  </a:lnTo>
                  <a:lnTo>
                    <a:pt x="34900" y="196"/>
                  </a:lnTo>
                  <a:lnTo>
                    <a:pt x="20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09;p45">
              <a:extLst>
                <a:ext uri="{FF2B5EF4-FFF2-40B4-BE49-F238E27FC236}">
                  <a16:creationId xmlns:a16="http://schemas.microsoft.com/office/drawing/2014/main" id="{E9168E9D-F1EC-DFEF-D963-DF72E826920D}"/>
                </a:ext>
              </a:extLst>
            </p:cNvPr>
            <p:cNvSpPr/>
            <p:nvPr/>
          </p:nvSpPr>
          <p:spPr>
            <a:xfrm flipH="1">
              <a:off x="5634415" y="4345546"/>
              <a:ext cx="249768" cy="69435"/>
            </a:xfrm>
            <a:custGeom>
              <a:avLst/>
              <a:gdLst/>
              <a:ahLst/>
              <a:cxnLst/>
              <a:rect l="l" t="t" r="r" b="b"/>
              <a:pathLst>
                <a:path w="18198" h="5059" extrusionOk="0">
                  <a:moveTo>
                    <a:pt x="3911" y="1"/>
                  </a:moveTo>
                  <a:lnTo>
                    <a:pt x="3618" y="261"/>
                  </a:lnTo>
                  <a:lnTo>
                    <a:pt x="2817" y="975"/>
                  </a:lnTo>
                  <a:lnTo>
                    <a:pt x="1582" y="2113"/>
                  </a:lnTo>
                  <a:lnTo>
                    <a:pt x="835" y="2806"/>
                  </a:lnTo>
                  <a:lnTo>
                    <a:pt x="1" y="3586"/>
                  </a:lnTo>
                  <a:lnTo>
                    <a:pt x="510" y="3553"/>
                  </a:lnTo>
                  <a:lnTo>
                    <a:pt x="1106" y="3510"/>
                  </a:lnTo>
                  <a:lnTo>
                    <a:pt x="1896" y="3478"/>
                  </a:lnTo>
                  <a:lnTo>
                    <a:pt x="2860" y="3445"/>
                  </a:lnTo>
                  <a:lnTo>
                    <a:pt x="3954" y="3413"/>
                  </a:lnTo>
                  <a:lnTo>
                    <a:pt x="5178" y="3402"/>
                  </a:lnTo>
                  <a:lnTo>
                    <a:pt x="6489" y="3423"/>
                  </a:lnTo>
                  <a:lnTo>
                    <a:pt x="7171" y="3434"/>
                  </a:lnTo>
                  <a:lnTo>
                    <a:pt x="7865" y="3456"/>
                  </a:lnTo>
                  <a:lnTo>
                    <a:pt x="8569" y="3488"/>
                  </a:lnTo>
                  <a:lnTo>
                    <a:pt x="9283" y="3532"/>
                  </a:lnTo>
                  <a:lnTo>
                    <a:pt x="9998" y="3586"/>
                  </a:lnTo>
                  <a:lnTo>
                    <a:pt x="10713" y="3651"/>
                  </a:lnTo>
                  <a:lnTo>
                    <a:pt x="11428" y="3727"/>
                  </a:lnTo>
                  <a:lnTo>
                    <a:pt x="12132" y="3813"/>
                  </a:lnTo>
                  <a:lnTo>
                    <a:pt x="12836" y="3911"/>
                  </a:lnTo>
                  <a:lnTo>
                    <a:pt x="13519" y="4030"/>
                  </a:lnTo>
                  <a:lnTo>
                    <a:pt x="14190" y="4160"/>
                  </a:lnTo>
                  <a:lnTo>
                    <a:pt x="14840" y="4301"/>
                  </a:lnTo>
                  <a:lnTo>
                    <a:pt x="15468" y="4463"/>
                  </a:lnTo>
                  <a:lnTo>
                    <a:pt x="16075" y="4647"/>
                  </a:lnTo>
                  <a:lnTo>
                    <a:pt x="16357" y="4745"/>
                  </a:lnTo>
                  <a:lnTo>
                    <a:pt x="16649" y="4842"/>
                  </a:lnTo>
                  <a:lnTo>
                    <a:pt x="16920" y="4951"/>
                  </a:lnTo>
                  <a:lnTo>
                    <a:pt x="17191" y="5059"/>
                  </a:lnTo>
                  <a:lnTo>
                    <a:pt x="17407" y="4149"/>
                  </a:lnTo>
                  <a:lnTo>
                    <a:pt x="17602" y="3272"/>
                  </a:lnTo>
                  <a:lnTo>
                    <a:pt x="17775" y="2449"/>
                  </a:lnTo>
                  <a:lnTo>
                    <a:pt x="17916" y="1712"/>
                  </a:lnTo>
                  <a:lnTo>
                    <a:pt x="18122" y="618"/>
                  </a:lnTo>
                  <a:lnTo>
                    <a:pt x="18198" y="196"/>
                  </a:lnTo>
                  <a:lnTo>
                    <a:pt x="39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10;p45">
              <a:extLst>
                <a:ext uri="{FF2B5EF4-FFF2-40B4-BE49-F238E27FC236}">
                  <a16:creationId xmlns:a16="http://schemas.microsoft.com/office/drawing/2014/main" id="{562E4EE4-CC2D-C437-086F-6071CB116AD3}"/>
                </a:ext>
              </a:extLst>
            </p:cNvPr>
            <p:cNvSpPr/>
            <p:nvPr/>
          </p:nvSpPr>
          <p:spPr>
            <a:xfrm flipH="1">
              <a:off x="5350308" y="3824188"/>
              <a:ext cx="387731" cy="497284"/>
            </a:xfrm>
            <a:custGeom>
              <a:avLst/>
              <a:gdLst/>
              <a:ahLst/>
              <a:cxnLst/>
              <a:rect l="l" t="t" r="r" b="b"/>
              <a:pathLst>
                <a:path w="28250" h="36232" extrusionOk="0">
                  <a:moveTo>
                    <a:pt x="0" y="0"/>
                  </a:moveTo>
                  <a:lnTo>
                    <a:pt x="304" y="9099"/>
                  </a:lnTo>
                  <a:lnTo>
                    <a:pt x="369" y="10940"/>
                  </a:lnTo>
                  <a:lnTo>
                    <a:pt x="12467" y="19248"/>
                  </a:lnTo>
                  <a:lnTo>
                    <a:pt x="20884" y="36232"/>
                  </a:lnTo>
                  <a:lnTo>
                    <a:pt x="22292" y="35506"/>
                  </a:lnTo>
                  <a:lnTo>
                    <a:pt x="28249" y="32430"/>
                  </a:lnTo>
                  <a:lnTo>
                    <a:pt x="19205" y="14352"/>
                  </a:lnTo>
                  <a:lnTo>
                    <a:pt x="19086" y="14125"/>
                  </a:lnTo>
                  <a:lnTo>
                    <a:pt x="18945" y="13897"/>
                  </a:lnTo>
                  <a:lnTo>
                    <a:pt x="18782" y="13659"/>
                  </a:lnTo>
                  <a:lnTo>
                    <a:pt x="18598" y="13421"/>
                  </a:lnTo>
                  <a:lnTo>
                    <a:pt x="18403" y="13171"/>
                  </a:lnTo>
                  <a:lnTo>
                    <a:pt x="18187" y="12922"/>
                  </a:lnTo>
                  <a:lnTo>
                    <a:pt x="17948" y="12662"/>
                  </a:lnTo>
                  <a:lnTo>
                    <a:pt x="17699" y="12392"/>
                  </a:lnTo>
                  <a:lnTo>
                    <a:pt x="17439" y="12121"/>
                  </a:lnTo>
                  <a:lnTo>
                    <a:pt x="17158" y="11850"/>
                  </a:lnTo>
                  <a:lnTo>
                    <a:pt x="16551" y="11298"/>
                  </a:lnTo>
                  <a:lnTo>
                    <a:pt x="15901" y="10723"/>
                  </a:lnTo>
                  <a:lnTo>
                    <a:pt x="15208" y="10139"/>
                  </a:lnTo>
                  <a:lnTo>
                    <a:pt x="14471" y="9554"/>
                  </a:lnTo>
                  <a:lnTo>
                    <a:pt x="13702" y="8958"/>
                  </a:lnTo>
                  <a:lnTo>
                    <a:pt x="12901" y="8362"/>
                  </a:lnTo>
                  <a:lnTo>
                    <a:pt x="12088" y="7766"/>
                  </a:lnTo>
                  <a:lnTo>
                    <a:pt x="11254" y="7171"/>
                  </a:lnTo>
                  <a:lnTo>
                    <a:pt x="10409" y="6586"/>
                  </a:lnTo>
                  <a:lnTo>
                    <a:pt x="9565" y="6001"/>
                  </a:lnTo>
                  <a:lnTo>
                    <a:pt x="8709" y="5427"/>
                  </a:lnTo>
                  <a:lnTo>
                    <a:pt x="7875" y="4874"/>
                  </a:lnTo>
                  <a:lnTo>
                    <a:pt x="7041" y="4333"/>
                  </a:lnTo>
                  <a:lnTo>
                    <a:pt x="5449" y="3315"/>
                  </a:lnTo>
                  <a:lnTo>
                    <a:pt x="3975" y="2394"/>
                  </a:lnTo>
                  <a:lnTo>
                    <a:pt x="2665" y="1592"/>
                  </a:lnTo>
                  <a:lnTo>
                    <a:pt x="1560" y="932"/>
                  </a:lnTo>
                  <a:lnTo>
                    <a:pt x="726" y="43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11;p45">
              <a:extLst>
                <a:ext uri="{FF2B5EF4-FFF2-40B4-BE49-F238E27FC236}">
                  <a16:creationId xmlns:a16="http://schemas.microsoft.com/office/drawing/2014/main" id="{845D4C27-2DD8-13AF-47CB-17CEB228FFC3}"/>
                </a:ext>
              </a:extLst>
            </p:cNvPr>
            <p:cNvSpPr/>
            <p:nvPr/>
          </p:nvSpPr>
          <p:spPr>
            <a:xfrm flipH="1">
              <a:off x="5432081" y="3949058"/>
              <a:ext cx="301799" cy="372414"/>
            </a:xfrm>
            <a:custGeom>
              <a:avLst/>
              <a:gdLst/>
              <a:ahLst/>
              <a:cxnLst/>
              <a:rect l="l" t="t" r="r" b="b"/>
              <a:pathLst>
                <a:path w="21989" h="27134" extrusionOk="0">
                  <a:moveTo>
                    <a:pt x="1" y="1"/>
                  </a:moveTo>
                  <a:lnTo>
                    <a:pt x="66" y="1842"/>
                  </a:lnTo>
                  <a:lnTo>
                    <a:pt x="12164" y="10150"/>
                  </a:lnTo>
                  <a:lnTo>
                    <a:pt x="20581" y="27134"/>
                  </a:lnTo>
                  <a:lnTo>
                    <a:pt x="21989" y="26408"/>
                  </a:lnTo>
                  <a:lnTo>
                    <a:pt x="19736" y="21870"/>
                  </a:lnTo>
                  <a:lnTo>
                    <a:pt x="17071" y="16486"/>
                  </a:lnTo>
                  <a:lnTo>
                    <a:pt x="15836" y="13995"/>
                  </a:lnTo>
                  <a:lnTo>
                    <a:pt x="14807" y="11883"/>
                  </a:lnTo>
                  <a:lnTo>
                    <a:pt x="14082" y="10377"/>
                  </a:lnTo>
                  <a:lnTo>
                    <a:pt x="13865" y="9912"/>
                  </a:lnTo>
                  <a:lnTo>
                    <a:pt x="13768" y="9673"/>
                  </a:lnTo>
                  <a:lnTo>
                    <a:pt x="13746" y="9641"/>
                  </a:lnTo>
                  <a:lnTo>
                    <a:pt x="13713" y="9587"/>
                  </a:lnTo>
                  <a:lnTo>
                    <a:pt x="13583" y="9457"/>
                  </a:lnTo>
                  <a:lnTo>
                    <a:pt x="13410" y="9283"/>
                  </a:lnTo>
                  <a:lnTo>
                    <a:pt x="13172" y="9088"/>
                  </a:lnTo>
                  <a:lnTo>
                    <a:pt x="12879" y="8850"/>
                  </a:lnTo>
                  <a:lnTo>
                    <a:pt x="12544" y="8590"/>
                  </a:lnTo>
                  <a:lnTo>
                    <a:pt x="11731" y="7994"/>
                  </a:lnTo>
                  <a:lnTo>
                    <a:pt x="10778" y="7312"/>
                  </a:lnTo>
                  <a:lnTo>
                    <a:pt x="9717" y="6565"/>
                  </a:lnTo>
                  <a:lnTo>
                    <a:pt x="8579" y="5763"/>
                  </a:lnTo>
                  <a:lnTo>
                    <a:pt x="7388" y="4951"/>
                  </a:lnTo>
                  <a:lnTo>
                    <a:pt x="4983" y="3326"/>
                  </a:lnTo>
                  <a:lnTo>
                    <a:pt x="2784" y="1853"/>
                  </a:ln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12;p45">
              <a:extLst>
                <a:ext uri="{FF2B5EF4-FFF2-40B4-BE49-F238E27FC236}">
                  <a16:creationId xmlns:a16="http://schemas.microsoft.com/office/drawing/2014/main" id="{34AACAD4-9403-52BD-F111-27BA8F20DD0C}"/>
                </a:ext>
              </a:extLst>
            </p:cNvPr>
            <p:cNvSpPr/>
            <p:nvPr/>
          </p:nvSpPr>
          <p:spPr>
            <a:xfrm flipH="1">
              <a:off x="5623998" y="3801583"/>
              <a:ext cx="362464" cy="582187"/>
            </a:xfrm>
            <a:custGeom>
              <a:avLst/>
              <a:gdLst/>
              <a:ahLst/>
              <a:cxnLst/>
              <a:rect l="l" t="t" r="r" b="b"/>
              <a:pathLst>
                <a:path w="26409" h="42418" extrusionOk="0">
                  <a:moveTo>
                    <a:pt x="12349" y="1"/>
                  </a:moveTo>
                  <a:lnTo>
                    <a:pt x="9554" y="109"/>
                  </a:lnTo>
                  <a:lnTo>
                    <a:pt x="7117" y="207"/>
                  </a:lnTo>
                  <a:lnTo>
                    <a:pt x="6976" y="228"/>
                  </a:lnTo>
                  <a:lnTo>
                    <a:pt x="6803" y="261"/>
                  </a:lnTo>
                  <a:lnTo>
                    <a:pt x="6565" y="326"/>
                  </a:lnTo>
                  <a:lnTo>
                    <a:pt x="6283" y="412"/>
                  </a:lnTo>
                  <a:lnTo>
                    <a:pt x="5958" y="521"/>
                  </a:lnTo>
                  <a:lnTo>
                    <a:pt x="5590" y="672"/>
                  </a:lnTo>
                  <a:lnTo>
                    <a:pt x="5200" y="856"/>
                  </a:lnTo>
                  <a:lnTo>
                    <a:pt x="4896" y="1019"/>
                  </a:lnTo>
                  <a:lnTo>
                    <a:pt x="4582" y="1214"/>
                  </a:lnTo>
                  <a:lnTo>
                    <a:pt x="4571" y="1214"/>
                  </a:lnTo>
                  <a:lnTo>
                    <a:pt x="4257" y="1431"/>
                  </a:lnTo>
                  <a:lnTo>
                    <a:pt x="3943" y="1658"/>
                  </a:lnTo>
                  <a:lnTo>
                    <a:pt x="3759" y="1799"/>
                  </a:lnTo>
                  <a:lnTo>
                    <a:pt x="3575" y="1950"/>
                  </a:lnTo>
                  <a:lnTo>
                    <a:pt x="3402" y="2113"/>
                  </a:lnTo>
                  <a:lnTo>
                    <a:pt x="3218" y="2286"/>
                  </a:lnTo>
                  <a:lnTo>
                    <a:pt x="3044" y="2460"/>
                  </a:lnTo>
                  <a:lnTo>
                    <a:pt x="2860" y="2654"/>
                  </a:lnTo>
                  <a:lnTo>
                    <a:pt x="2687" y="2849"/>
                  </a:lnTo>
                  <a:lnTo>
                    <a:pt x="2513" y="3066"/>
                  </a:lnTo>
                  <a:lnTo>
                    <a:pt x="2340" y="3283"/>
                  </a:lnTo>
                  <a:lnTo>
                    <a:pt x="2167" y="3510"/>
                  </a:lnTo>
                  <a:lnTo>
                    <a:pt x="2004" y="3759"/>
                  </a:lnTo>
                  <a:lnTo>
                    <a:pt x="1842" y="4008"/>
                  </a:lnTo>
                  <a:lnTo>
                    <a:pt x="1690" y="4279"/>
                  </a:lnTo>
                  <a:lnTo>
                    <a:pt x="1528" y="4561"/>
                  </a:lnTo>
                  <a:lnTo>
                    <a:pt x="1387" y="4842"/>
                  </a:lnTo>
                  <a:lnTo>
                    <a:pt x="1235" y="5146"/>
                  </a:lnTo>
                  <a:lnTo>
                    <a:pt x="1105" y="5460"/>
                  </a:lnTo>
                  <a:lnTo>
                    <a:pt x="975" y="5796"/>
                  </a:lnTo>
                  <a:lnTo>
                    <a:pt x="845" y="6131"/>
                  </a:lnTo>
                  <a:lnTo>
                    <a:pt x="726" y="6489"/>
                  </a:lnTo>
                  <a:lnTo>
                    <a:pt x="618" y="6857"/>
                  </a:lnTo>
                  <a:lnTo>
                    <a:pt x="520" y="7236"/>
                  </a:lnTo>
                  <a:lnTo>
                    <a:pt x="423" y="7637"/>
                  </a:lnTo>
                  <a:lnTo>
                    <a:pt x="336" y="8049"/>
                  </a:lnTo>
                  <a:lnTo>
                    <a:pt x="260" y="8471"/>
                  </a:lnTo>
                  <a:lnTo>
                    <a:pt x="185" y="8915"/>
                  </a:lnTo>
                  <a:lnTo>
                    <a:pt x="131" y="9370"/>
                  </a:lnTo>
                  <a:lnTo>
                    <a:pt x="87" y="9847"/>
                  </a:lnTo>
                  <a:lnTo>
                    <a:pt x="44" y="10334"/>
                  </a:lnTo>
                  <a:lnTo>
                    <a:pt x="22" y="10843"/>
                  </a:lnTo>
                  <a:lnTo>
                    <a:pt x="11" y="11363"/>
                  </a:lnTo>
                  <a:lnTo>
                    <a:pt x="1" y="11894"/>
                  </a:lnTo>
                  <a:lnTo>
                    <a:pt x="11" y="12934"/>
                  </a:lnTo>
                  <a:lnTo>
                    <a:pt x="33" y="14028"/>
                  </a:lnTo>
                  <a:lnTo>
                    <a:pt x="87" y="16313"/>
                  </a:lnTo>
                  <a:lnTo>
                    <a:pt x="174" y="18739"/>
                  </a:lnTo>
                  <a:lnTo>
                    <a:pt x="271" y="21231"/>
                  </a:lnTo>
                  <a:lnTo>
                    <a:pt x="390" y="23776"/>
                  </a:lnTo>
                  <a:lnTo>
                    <a:pt x="510" y="26311"/>
                  </a:lnTo>
                  <a:lnTo>
                    <a:pt x="650" y="28813"/>
                  </a:lnTo>
                  <a:lnTo>
                    <a:pt x="791" y="31217"/>
                  </a:lnTo>
                  <a:lnTo>
                    <a:pt x="1062" y="35615"/>
                  </a:lnTo>
                  <a:lnTo>
                    <a:pt x="1300" y="39179"/>
                  </a:lnTo>
                  <a:lnTo>
                    <a:pt x="1528" y="42417"/>
                  </a:lnTo>
                  <a:lnTo>
                    <a:pt x="10626" y="42092"/>
                  </a:lnTo>
                  <a:lnTo>
                    <a:pt x="11287" y="42071"/>
                  </a:lnTo>
                  <a:lnTo>
                    <a:pt x="26408" y="41518"/>
                  </a:lnTo>
                  <a:lnTo>
                    <a:pt x="23603" y="9413"/>
                  </a:lnTo>
                  <a:lnTo>
                    <a:pt x="23592" y="9327"/>
                  </a:lnTo>
                  <a:lnTo>
                    <a:pt x="23570" y="9099"/>
                  </a:lnTo>
                  <a:lnTo>
                    <a:pt x="23505" y="8742"/>
                  </a:lnTo>
                  <a:lnTo>
                    <a:pt x="23451" y="8525"/>
                  </a:lnTo>
                  <a:lnTo>
                    <a:pt x="23397" y="8276"/>
                  </a:lnTo>
                  <a:lnTo>
                    <a:pt x="23321" y="8005"/>
                  </a:lnTo>
                  <a:lnTo>
                    <a:pt x="23234" y="7713"/>
                  </a:lnTo>
                  <a:lnTo>
                    <a:pt x="23126" y="7399"/>
                  </a:lnTo>
                  <a:lnTo>
                    <a:pt x="22996" y="7074"/>
                  </a:lnTo>
                  <a:lnTo>
                    <a:pt x="22855" y="6727"/>
                  </a:lnTo>
                  <a:lnTo>
                    <a:pt x="22693" y="6370"/>
                  </a:lnTo>
                  <a:lnTo>
                    <a:pt x="22509" y="6001"/>
                  </a:lnTo>
                  <a:lnTo>
                    <a:pt x="22292" y="5633"/>
                  </a:lnTo>
                  <a:lnTo>
                    <a:pt x="22065" y="5254"/>
                  </a:lnTo>
                  <a:lnTo>
                    <a:pt x="21794" y="4864"/>
                  </a:lnTo>
                  <a:lnTo>
                    <a:pt x="21512" y="4485"/>
                  </a:lnTo>
                  <a:lnTo>
                    <a:pt x="21198" y="4106"/>
                  </a:lnTo>
                  <a:lnTo>
                    <a:pt x="21025" y="3911"/>
                  </a:lnTo>
                  <a:lnTo>
                    <a:pt x="20841" y="3716"/>
                  </a:lnTo>
                  <a:lnTo>
                    <a:pt x="20657" y="3532"/>
                  </a:lnTo>
                  <a:lnTo>
                    <a:pt x="20462" y="3348"/>
                  </a:lnTo>
                  <a:lnTo>
                    <a:pt x="20267" y="3164"/>
                  </a:lnTo>
                  <a:lnTo>
                    <a:pt x="20050" y="2979"/>
                  </a:lnTo>
                  <a:lnTo>
                    <a:pt x="19833" y="2795"/>
                  </a:lnTo>
                  <a:lnTo>
                    <a:pt x="19606" y="2622"/>
                  </a:lnTo>
                  <a:lnTo>
                    <a:pt x="19368" y="2449"/>
                  </a:lnTo>
                  <a:lnTo>
                    <a:pt x="19118" y="2275"/>
                  </a:lnTo>
                  <a:lnTo>
                    <a:pt x="18869" y="2102"/>
                  </a:lnTo>
                  <a:lnTo>
                    <a:pt x="18609" y="1940"/>
                  </a:lnTo>
                  <a:lnTo>
                    <a:pt x="18328" y="1777"/>
                  </a:lnTo>
                  <a:lnTo>
                    <a:pt x="18046" y="1625"/>
                  </a:lnTo>
                  <a:lnTo>
                    <a:pt x="17754" y="1474"/>
                  </a:lnTo>
                  <a:lnTo>
                    <a:pt x="17450" y="1333"/>
                  </a:lnTo>
                  <a:lnTo>
                    <a:pt x="17136" y="1192"/>
                  </a:lnTo>
                  <a:lnTo>
                    <a:pt x="16811" y="1051"/>
                  </a:lnTo>
                  <a:lnTo>
                    <a:pt x="16475" y="921"/>
                  </a:lnTo>
                  <a:lnTo>
                    <a:pt x="16129" y="802"/>
                  </a:lnTo>
                  <a:lnTo>
                    <a:pt x="15771" y="683"/>
                  </a:lnTo>
                  <a:lnTo>
                    <a:pt x="15403" y="575"/>
                  </a:lnTo>
                  <a:lnTo>
                    <a:pt x="15024" y="466"/>
                  </a:lnTo>
                  <a:lnTo>
                    <a:pt x="14623" y="369"/>
                  </a:lnTo>
                  <a:lnTo>
                    <a:pt x="14396" y="315"/>
                  </a:lnTo>
                  <a:lnTo>
                    <a:pt x="13703" y="185"/>
                  </a:lnTo>
                  <a:lnTo>
                    <a:pt x="13042" y="77"/>
                  </a:lnTo>
                  <a:lnTo>
                    <a:pt x="12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13;p45">
              <a:extLst>
                <a:ext uri="{FF2B5EF4-FFF2-40B4-BE49-F238E27FC236}">
                  <a16:creationId xmlns:a16="http://schemas.microsoft.com/office/drawing/2014/main" id="{CB8CD13A-3CD3-1102-EADA-1EA29BBB646C}"/>
                </a:ext>
              </a:extLst>
            </p:cNvPr>
            <p:cNvSpPr/>
            <p:nvPr/>
          </p:nvSpPr>
          <p:spPr>
            <a:xfrm flipH="1">
              <a:off x="5795711" y="3749401"/>
              <a:ext cx="103034" cy="71521"/>
            </a:xfrm>
            <a:custGeom>
              <a:avLst/>
              <a:gdLst/>
              <a:ahLst/>
              <a:cxnLst/>
              <a:rect l="l" t="t" r="r" b="b"/>
              <a:pathLst>
                <a:path w="7507" h="5211" extrusionOk="0">
                  <a:moveTo>
                    <a:pt x="7507" y="1"/>
                  </a:moveTo>
                  <a:lnTo>
                    <a:pt x="1008" y="1355"/>
                  </a:lnTo>
                  <a:lnTo>
                    <a:pt x="0" y="4723"/>
                  </a:lnTo>
                  <a:lnTo>
                    <a:pt x="5264" y="5211"/>
                  </a:lnTo>
                  <a:lnTo>
                    <a:pt x="7507"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4;p45">
              <a:extLst>
                <a:ext uri="{FF2B5EF4-FFF2-40B4-BE49-F238E27FC236}">
                  <a16:creationId xmlns:a16="http://schemas.microsoft.com/office/drawing/2014/main" id="{7FDDFE73-C278-FEB3-015E-AF1F63C4C6DB}"/>
                </a:ext>
              </a:extLst>
            </p:cNvPr>
            <p:cNvSpPr/>
            <p:nvPr/>
          </p:nvSpPr>
          <p:spPr>
            <a:xfrm flipH="1">
              <a:off x="5760781" y="3608912"/>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5;p45">
              <a:extLst>
                <a:ext uri="{FF2B5EF4-FFF2-40B4-BE49-F238E27FC236}">
                  <a16:creationId xmlns:a16="http://schemas.microsoft.com/office/drawing/2014/main" id="{2F4670D8-37D3-25FD-3BA0-0EF8FE118610}"/>
                </a:ext>
              </a:extLst>
            </p:cNvPr>
            <p:cNvSpPr/>
            <p:nvPr/>
          </p:nvSpPr>
          <p:spPr>
            <a:xfrm flipH="1">
              <a:off x="5757803" y="3686815"/>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916;p45">
              <a:extLst>
                <a:ext uri="{FF2B5EF4-FFF2-40B4-BE49-F238E27FC236}">
                  <a16:creationId xmlns:a16="http://schemas.microsoft.com/office/drawing/2014/main" id="{ED670A5D-D934-AE2D-F2DF-802A86793E2E}"/>
                </a:ext>
              </a:extLst>
            </p:cNvPr>
            <p:cNvSpPr/>
            <p:nvPr/>
          </p:nvSpPr>
          <p:spPr>
            <a:xfrm flipH="1">
              <a:off x="5894724" y="3637762"/>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917;p45">
              <a:extLst>
                <a:ext uri="{FF2B5EF4-FFF2-40B4-BE49-F238E27FC236}">
                  <a16:creationId xmlns:a16="http://schemas.microsoft.com/office/drawing/2014/main" id="{41282251-C91D-C985-04D9-26C50BF42F95}"/>
                </a:ext>
              </a:extLst>
            </p:cNvPr>
            <p:cNvSpPr/>
            <p:nvPr/>
          </p:nvSpPr>
          <p:spPr>
            <a:xfrm flipH="1">
              <a:off x="5788876" y="3801583"/>
              <a:ext cx="134848" cy="68405"/>
            </a:xfrm>
            <a:custGeom>
              <a:avLst/>
              <a:gdLst/>
              <a:ahLst/>
              <a:cxnLst/>
              <a:rect l="l" t="t" r="r" b="b"/>
              <a:pathLst>
                <a:path w="9825" h="4984" extrusionOk="0">
                  <a:moveTo>
                    <a:pt x="7778" y="1"/>
                  </a:moveTo>
                  <a:lnTo>
                    <a:pt x="4983" y="109"/>
                  </a:lnTo>
                  <a:lnTo>
                    <a:pt x="2546" y="207"/>
                  </a:lnTo>
                  <a:lnTo>
                    <a:pt x="2405" y="228"/>
                  </a:lnTo>
                  <a:lnTo>
                    <a:pt x="2232" y="261"/>
                  </a:lnTo>
                  <a:lnTo>
                    <a:pt x="1994" y="326"/>
                  </a:lnTo>
                  <a:lnTo>
                    <a:pt x="1712" y="412"/>
                  </a:lnTo>
                  <a:lnTo>
                    <a:pt x="1387" y="521"/>
                  </a:lnTo>
                  <a:lnTo>
                    <a:pt x="1019" y="672"/>
                  </a:lnTo>
                  <a:lnTo>
                    <a:pt x="629" y="856"/>
                  </a:lnTo>
                  <a:lnTo>
                    <a:pt x="11" y="1214"/>
                  </a:lnTo>
                  <a:lnTo>
                    <a:pt x="0" y="1214"/>
                  </a:lnTo>
                  <a:lnTo>
                    <a:pt x="3272" y="4983"/>
                  </a:lnTo>
                  <a:lnTo>
                    <a:pt x="5124" y="1116"/>
                  </a:lnTo>
                  <a:lnTo>
                    <a:pt x="7301" y="4691"/>
                  </a:lnTo>
                  <a:lnTo>
                    <a:pt x="9825" y="315"/>
                  </a:lnTo>
                  <a:lnTo>
                    <a:pt x="9132" y="185"/>
                  </a:lnTo>
                  <a:lnTo>
                    <a:pt x="8471" y="77"/>
                  </a:lnTo>
                  <a:lnTo>
                    <a:pt x="7778" y="1"/>
                  </a:lnTo>
                  <a:close/>
                </a:path>
              </a:pathLst>
            </a:custGeom>
            <a:solidFill>
              <a:srgbClr val="D5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918;p45">
              <a:extLst>
                <a:ext uri="{FF2B5EF4-FFF2-40B4-BE49-F238E27FC236}">
                  <a16:creationId xmlns:a16="http://schemas.microsoft.com/office/drawing/2014/main" id="{857E8B0D-10CF-A043-4C75-769B82F085EA}"/>
                </a:ext>
              </a:extLst>
            </p:cNvPr>
            <p:cNvSpPr/>
            <p:nvPr/>
          </p:nvSpPr>
          <p:spPr>
            <a:xfrm flipH="1">
              <a:off x="5855319" y="3803079"/>
              <a:ext cx="59786" cy="55751"/>
            </a:xfrm>
            <a:custGeom>
              <a:avLst/>
              <a:gdLst/>
              <a:ahLst/>
              <a:cxnLst/>
              <a:rect l="l" t="t" r="r" b="b"/>
              <a:pathLst>
                <a:path w="4356" h="4062" extrusionOk="0">
                  <a:moveTo>
                    <a:pt x="4355" y="0"/>
                  </a:moveTo>
                  <a:lnTo>
                    <a:pt x="1918" y="98"/>
                  </a:lnTo>
                  <a:lnTo>
                    <a:pt x="1766" y="119"/>
                  </a:lnTo>
                  <a:lnTo>
                    <a:pt x="1593" y="152"/>
                  </a:lnTo>
                  <a:lnTo>
                    <a:pt x="1366" y="217"/>
                  </a:lnTo>
                  <a:lnTo>
                    <a:pt x="1084" y="293"/>
                  </a:lnTo>
                  <a:lnTo>
                    <a:pt x="759" y="412"/>
                  </a:lnTo>
                  <a:lnTo>
                    <a:pt x="391" y="563"/>
                  </a:lnTo>
                  <a:lnTo>
                    <a:pt x="1" y="747"/>
                  </a:lnTo>
                  <a:lnTo>
                    <a:pt x="2709" y="4062"/>
                  </a:lnTo>
                  <a:lnTo>
                    <a:pt x="435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919;p45">
              <a:extLst>
                <a:ext uri="{FF2B5EF4-FFF2-40B4-BE49-F238E27FC236}">
                  <a16:creationId xmlns:a16="http://schemas.microsoft.com/office/drawing/2014/main" id="{C03C773E-CBDC-6CB0-6C03-78FF874C1EEB}"/>
                </a:ext>
              </a:extLst>
            </p:cNvPr>
            <p:cNvSpPr/>
            <p:nvPr/>
          </p:nvSpPr>
          <p:spPr>
            <a:xfrm flipH="1">
              <a:off x="5798388" y="3801432"/>
              <a:ext cx="56945" cy="54584"/>
            </a:xfrm>
            <a:custGeom>
              <a:avLst/>
              <a:gdLst/>
              <a:ahLst/>
              <a:cxnLst/>
              <a:rect l="l" t="t" r="r" b="b"/>
              <a:pathLst>
                <a:path w="4149" h="3977" extrusionOk="0">
                  <a:moveTo>
                    <a:pt x="2795" y="1"/>
                  </a:moveTo>
                  <a:lnTo>
                    <a:pt x="0" y="120"/>
                  </a:lnTo>
                  <a:lnTo>
                    <a:pt x="2329" y="3976"/>
                  </a:lnTo>
                  <a:lnTo>
                    <a:pt x="4149" y="196"/>
                  </a:lnTo>
                  <a:lnTo>
                    <a:pt x="3488" y="88"/>
                  </a:lnTo>
                  <a:lnTo>
                    <a:pt x="279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920;p45">
              <a:extLst>
                <a:ext uri="{FF2B5EF4-FFF2-40B4-BE49-F238E27FC236}">
                  <a16:creationId xmlns:a16="http://schemas.microsoft.com/office/drawing/2014/main" id="{A3548082-D2C6-DEED-CC28-786988372A90}"/>
                </a:ext>
              </a:extLst>
            </p:cNvPr>
            <p:cNvSpPr/>
            <p:nvPr/>
          </p:nvSpPr>
          <p:spPr>
            <a:xfrm flipH="1">
              <a:off x="5816972" y="3803079"/>
              <a:ext cx="54131" cy="362450"/>
            </a:xfrm>
            <a:custGeom>
              <a:avLst/>
              <a:gdLst/>
              <a:ahLst/>
              <a:cxnLst/>
              <a:rect l="l" t="t" r="r" b="b"/>
              <a:pathLst>
                <a:path w="3944" h="26408" extrusionOk="0">
                  <a:moveTo>
                    <a:pt x="1149" y="0"/>
                  </a:moveTo>
                  <a:lnTo>
                    <a:pt x="293" y="2101"/>
                  </a:lnTo>
                  <a:lnTo>
                    <a:pt x="900" y="2990"/>
                  </a:lnTo>
                  <a:lnTo>
                    <a:pt x="1" y="23645"/>
                  </a:lnTo>
                  <a:lnTo>
                    <a:pt x="2243" y="26408"/>
                  </a:lnTo>
                  <a:lnTo>
                    <a:pt x="3944" y="23104"/>
                  </a:lnTo>
                  <a:lnTo>
                    <a:pt x="1723" y="2892"/>
                  </a:lnTo>
                  <a:lnTo>
                    <a:pt x="2341" y="1971"/>
                  </a:lnTo>
                  <a:lnTo>
                    <a:pt x="11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921;p45">
              <a:extLst>
                <a:ext uri="{FF2B5EF4-FFF2-40B4-BE49-F238E27FC236}">
                  <a16:creationId xmlns:a16="http://schemas.microsoft.com/office/drawing/2014/main" id="{AFF0CB37-0501-C95E-FC68-E8803E8C8828}"/>
                </a:ext>
              </a:extLst>
            </p:cNvPr>
            <p:cNvSpPr/>
            <p:nvPr/>
          </p:nvSpPr>
          <p:spPr>
            <a:xfrm flipH="1">
              <a:off x="5729708" y="3516597"/>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922;p45">
              <a:extLst>
                <a:ext uri="{FF2B5EF4-FFF2-40B4-BE49-F238E27FC236}">
                  <a16:creationId xmlns:a16="http://schemas.microsoft.com/office/drawing/2014/main" id="{5E3D7FBE-0423-60E5-5DD3-01459FD25299}"/>
                </a:ext>
              </a:extLst>
            </p:cNvPr>
            <p:cNvSpPr/>
            <p:nvPr/>
          </p:nvSpPr>
          <p:spPr>
            <a:xfrm flipH="1">
              <a:off x="6449392" y="3834743"/>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923;p45">
              <a:extLst>
                <a:ext uri="{FF2B5EF4-FFF2-40B4-BE49-F238E27FC236}">
                  <a16:creationId xmlns:a16="http://schemas.microsoft.com/office/drawing/2014/main" id="{43685791-FB8F-6F3F-0B77-EBC3A6664F4C}"/>
                </a:ext>
              </a:extLst>
            </p:cNvPr>
            <p:cNvSpPr/>
            <p:nvPr/>
          </p:nvSpPr>
          <p:spPr>
            <a:xfrm flipH="1">
              <a:off x="6473617" y="3839341"/>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924;p45">
              <a:extLst>
                <a:ext uri="{FF2B5EF4-FFF2-40B4-BE49-F238E27FC236}">
                  <a16:creationId xmlns:a16="http://schemas.microsoft.com/office/drawing/2014/main" id="{8738FA01-2295-1A93-6F2C-463A86218E0B}"/>
                </a:ext>
              </a:extLst>
            </p:cNvPr>
            <p:cNvSpPr/>
            <p:nvPr/>
          </p:nvSpPr>
          <p:spPr>
            <a:xfrm flipH="1">
              <a:off x="6455335" y="3840233"/>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925;p45">
              <a:extLst>
                <a:ext uri="{FF2B5EF4-FFF2-40B4-BE49-F238E27FC236}">
                  <a16:creationId xmlns:a16="http://schemas.microsoft.com/office/drawing/2014/main" id="{8EFDA0D9-376D-2319-6E05-55E30AE3AF8C}"/>
                </a:ext>
              </a:extLst>
            </p:cNvPr>
            <p:cNvSpPr/>
            <p:nvPr/>
          </p:nvSpPr>
          <p:spPr>
            <a:xfrm flipH="1">
              <a:off x="6493093" y="3840837"/>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926;p45">
              <a:extLst>
                <a:ext uri="{FF2B5EF4-FFF2-40B4-BE49-F238E27FC236}">
                  <a16:creationId xmlns:a16="http://schemas.microsoft.com/office/drawing/2014/main" id="{9852E5B2-191F-165A-4783-3E7114F79A65}"/>
                </a:ext>
              </a:extLst>
            </p:cNvPr>
            <p:cNvSpPr/>
            <p:nvPr/>
          </p:nvSpPr>
          <p:spPr>
            <a:xfrm flipH="1">
              <a:off x="6511827" y="3839794"/>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927;p45">
              <a:extLst>
                <a:ext uri="{FF2B5EF4-FFF2-40B4-BE49-F238E27FC236}">
                  <a16:creationId xmlns:a16="http://schemas.microsoft.com/office/drawing/2014/main" id="{2945F76C-06BE-CFB3-E287-04DD4025FA01}"/>
                </a:ext>
              </a:extLst>
            </p:cNvPr>
            <p:cNvSpPr/>
            <p:nvPr/>
          </p:nvSpPr>
          <p:spPr>
            <a:xfrm flipH="1">
              <a:off x="7671411" y="3277988"/>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928;p45">
              <a:extLst>
                <a:ext uri="{FF2B5EF4-FFF2-40B4-BE49-F238E27FC236}">
                  <a16:creationId xmlns:a16="http://schemas.microsoft.com/office/drawing/2014/main" id="{34789DD0-19D4-4368-C3F2-67A7B3697BD4}"/>
                </a:ext>
              </a:extLst>
            </p:cNvPr>
            <p:cNvSpPr/>
            <p:nvPr/>
          </p:nvSpPr>
          <p:spPr>
            <a:xfrm flipH="1">
              <a:off x="7663382" y="3261189"/>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929;p45">
              <a:extLst>
                <a:ext uri="{FF2B5EF4-FFF2-40B4-BE49-F238E27FC236}">
                  <a16:creationId xmlns:a16="http://schemas.microsoft.com/office/drawing/2014/main" id="{E4764926-EDEE-9ADE-7D7C-5B8779C05F54}"/>
                </a:ext>
              </a:extLst>
            </p:cNvPr>
            <p:cNvSpPr/>
            <p:nvPr/>
          </p:nvSpPr>
          <p:spPr>
            <a:xfrm flipH="1">
              <a:off x="7710953" y="3283794"/>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930;p45">
              <a:extLst>
                <a:ext uri="{FF2B5EF4-FFF2-40B4-BE49-F238E27FC236}">
                  <a16:creationId xmlns:a16="http://schemas.microsoft.com/office/drawing/2014/main" id="{5C917CFD-8A1F-7EB6-9C4C-EA1A9802C981}"/>
                </a:ext>
              </a:extLst>
            </p:cNvPr>
            <p:cNvSpPr/>
            <p:nvPr/>
          </p:nvSpPr>
          <p:spPr>
            <a:xfrm flipH="1">
              <a:off x="7706643" y="3266103"/>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931;p45">
              <a:extLst>
                <a:ext uri="{FF2B5EF4-FFF2-40B4-BE49-F238E27FC236}">
                  <a16:creationId xmlns:a16="http://schemas.microsoft.com/office/drawing/2014/main" id="{AB7EA74D-1026-D347-2198-C61202453ED5}"/>
                </a:ext>
              </a:extLst>
            </p:cNvPr>
            <p:cNvSpPr/>
            <p:nvPr/>
          </p:nvSpPr>
          <p:spPr>
            <a:xfrm flipH="1">
              <a:off x="7717651" y="3303407"/>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932;p45">
              <a:extLst>
                <a:ext uri="{FF2B5EF4-FFF2-40B4-BE49-F238E27FC236}">
                  <a16:creationId xmlns:a16="http://schemas.microsoft.com/office/drawing/2014/main" id="{3568A8C3-FB1C-2ECD-C99F-6BF44E9CE9E9}"/>
                </a:ext>
              </a:extLst>
            </p:cNvPr>
            <p:cNvSpPr/>
            <p:nvPr/>
          </p:nvSpPr>
          <p:spPr>
            <a:xfrm flipH="1">
              <a:off x="7720327" y="3323487"/>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933;p45">
              <a:extLst>
                <a:ext uri="{FF2B5EF4-FFF2-40B4-BE49-F238E27FC236}">
                  <a16:creationId xmlns:a16="http://schemas.microsoft.com/office/drawing/2014/main" id="{C343E597-B5A7-C44D-3D4A-70CAEE92F381}"/>
                </a:ext>
              </a:extLst>
            </p:cNvPr>
            <p:cNvSpPr/>
            <p:nvPr/>
          </p:nvSpPr>
          <p:spPr>
            <a:xfrm flipH="1">
              <a:off x="7236495" y="4593667"/>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934;p45">
              <a:extLst>
                <a:ext uri="{FF2B5EF4-FFF2-40B4-BE49-F238E27FC236}">
                  <a16:creationId xmlns:a16="http://schemas.microsoft.com/office/drawing/2014/main" id="{E2B5C647-F784-BD6C-8633-471922EC3E3B}"/>
                </a:ext>
              </a:extLst>
            </p:cNvPr>
            <p:cNvSpPr/>
            <p:nvPr/>
          </p:nvSpPr>
          <p:spPr>
            <a:xfrm flipH="1">
              <a:off x="6907429" y="4690268"/>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935;p45">
              <a:extLst>
                <a:ext uri="{FF2B5EF4-FFF2-40B4-BE49-F238E27FC236}">
                  <a16:creationId xmlns:a16="http://schemas.microsoft.com/office/drawing/2014/main" id="{0DB5A8E7-384E-1CC8-51E5-C4829B9AD767}"/>
                </a:ext>
              </a:extLst>
            </p:cNvPr>
            <p:cNvSpPr/>
            <p:nvPr/>
          </p:nvSpPr>
          <p:spPr>
            <a:xfrm flipH="1">
              <a:off x="6838290" y="3959620"/>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936;p45">
              <a:extLst>
                <a:ext uri="{FF2B5EF4-FFF2-40B4-BE49-F238E27FC236}">
                  <a16:creationId xmlns:a16="http://schemas.microsoft.com/office/drawing/2014/main" id="{EF38D87D-5CD3-9A4A-AA30-0DCE21EB1588}"/>
                </a:ext>
              </a:extLst>
            </p:cNvPr>
            <p:cNvSpPr/>
            <p:nvPr/>
          </p:nvSpPr>
          <p:spPr>
            <a:xfrm flipH="1">
              <a:off x="6934338" y="3929583"/>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937;p45">
              <a:extLst>
                <a:ext uri="{FF2B5EF4-FFF2-40B4-BE49-F238E27FC236}">
                  <a16:creationId xmlns:a16="http://schemas.microsoft.com/office/drawing/2014/main" id="{92F6FE17-348A-CBAD-30FD-7256C4072061}"/>
                </a:ext>
              </a:extLst>
            </p:cNvPr>
            <p:cNvSpPr/>
            <p:nvPr/>
          </p:nvSpPr>
          <p:spPr>
            <a:xfrm flipH="1">
              <a:off x="6934338" y="3929583"/>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938;p45">
              <a:extLst>
                <a:ext uri="{FF2B5EF4-FFF2-40B4-BE49-F238E27FC236}">
                  <a16:creationId xmlns:a16="http://schemas.microsoft.com/office/drawing/2014/main" id="{6034D089-8953-5C87-137A-2C1B54F2B717}"/>
                </a:ext>
              </a:extLst>
            </p:cNvPr>
            <p:cNvSpPr/>
            <p:nvPr/>
          </p:nvSpPr>
          <p:spPr>
            <a:xfrm flipH="1">
              <a:off x="7237454" y="3305342"/>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68" name="Google Shape;1939;p45">
              <a:extLst>
                <a:ext uri="{FF2B5EF4-FFF2-40B4-BE49-F238E27FC236}">
                  <a16:creationId xmlns:a16="http://schemas.microsoft.com/office/drawing/2014/main" id="{EE67B4CB-5451-4618-934C-BAE01483849F}"/>
                </a:ext>
              </a:extLst>
            </p:cNvPr>
            <p:cNvSpPr/>
            <p:nvPr/>
          </p:nvSpPr>
          <p:spPr>
            <a:xfrm flipH="1">
              <a:off x="7249944" y="3346970"/>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940;p45">
              <a:extLst>
                <a:ext uri="{FF2B5EF4-FFF2-40B4-BE49-F238E27FC236}">
                  <a16:creationId xmlns:a16="http://schemas.microsoft.com/office/drawing/2014/main" id="{AA352F27-48A0-5584-6F80-FC54C32425C2}"/>
                </a:ext>
              </a:extLst>
            </p:cNvPr>
            <p:cNvSpPr/>
            <p:nvPr/>
          </p:nvSpPr>
          <p:spPr>
            <a:xfrm flipH="1">
              <a:off x="6461127" y="3806648"/>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941;p45">
              <a:extLst>
                <a:ext uri="{FF2B5EF4-FFF2-40B4-BE49-F238E27FC236}">
                  <a16:creationId xmlns:a16="http://schemas.microsoft.com/office/drawing/2014/main" id="{4203C817-79DB-AFA2-6277-3D94450A979C}"/>
                </a:ext>
              </a:extLst>
            </p:cNvPr>
            <p:cNvSpPr/>
            <p:nvPr/>
          </p:nvSpPr>
          <p:spPr>
            <a:xfrm flipH="1">
              <a:off x="6466480" y="3779582"/>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942;p45">
              <a:extLst>
                <a:ext uri="{FF2B5EF4-FFF2-40B4-BE49-F238E27FC236}">
                  <a16:creationId xmlns:a16="http://schemas.microsoft.com/office/drawing/2014/main" id="{D88DEB05-45FC-2EC3-7117-54D48AA6A000}"/>
                </a:ext>
              </a:extLst>
            </p:cNvPr>
            <p:cNvSpPr/>
            <p:nvPr/>
          </p:nvSpPr>
          <p:spPr>
            <a:xfrm flipH="1">
              <a:off x="6540965" y="3430377"/>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72" name="Google Shape;1943;p45">
              <a:extLst>
                <a:ext uri="{FF2B5EF4-FFF2-40B4-BE49-F238E27FC236}">
                  <a16:creationId xmlns:a16="http://schemas.microsoft.com/office/drawing/2014/main" id="{DB0BEB9B-5DA6-C338-4008-61234945123E}"/>
                </a:ext>
              </a:extLst>
            </p:cNvPr>
            <p:cNvSpPr/>
            <p:nvPr/>
          </p:nvSpPr>
          <p:spPr>
            <a:xfrm flipH="1">
              <a:off x="6564902" y="3571154"/>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944;p45">
              <a:extLst>
                <a:ext uri="{FF2B5EF4-FFF2-40B4-BE49-F238E27FC236}">
                  <a16:creationId xmlns:a16="http://schemas.microsoft.com/office/drawing/2014/main" id="{0A4197FE-876A-919C-B0B7-6CEFC7469ABC}"/>
                </a:ext>
              </a:extLst>
            </p:cNvPr>
            <p:cNvSpPr/>
            <p:nvPr/>
          </p:nvSpPr>
          <p:spPr>
            <a:xfrm flipH="1">
              <a:off x="6923632" y="3385483"/>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attFill prst="pct70">
                  <a:fgClr>
                    <a:srgbClr val="000000"/>
                  </a:fgClr>
                  <a:bgClr>
                    <a:schemeClr val="bg1"/>
                  </a:bgClr>
                </a:pattFill>
              </a:endParaRPr>
            </a:p>
          </p:txBody>
        </p:sp>
        <p:sp>
          <p:nvSpPr>
            <p:cNvPr id="1674" name="Google Shape;1945;p45">
              <a:extLst>
                <a:ext uri="{FF2B5EF4-FFF2-40B4-BE49-F238E27FC236}">
                  <a16:creationId xmlns:a16="http://schemas.microsoft.com/office/drawing/2014/main" id="{A1EEA2FD-FE96-2A60-B143-7F811536F78B}"/>
                </a:ext>
              </a:extLst>
            </p:cNvPr>
            <p:cNvSpPr/>
            <p:nvPr/>
          </p:nvSpPr>
          <p:spPr>
            <a:xfrm flipH="1">
              <a:off x="7122247" y="3311889"/>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946;p45">
              <a:extLst>
                <a:ext uri="{FF2B5EF4-FFF2-40B4-BE49-F238E27FC236}">
                  <a16:creationId xmlns:a16="http://schemas.microsoft.com/office/drawing/2014/main" id="{38CAA738-3835-AFD0-06E1-31C2DDE84DAD}"/>
                </a:ext>
              </a:extLst>
            </p:cNvPr>
            <p:cNvSpPr/>
            <p:nvPr/>
          </p:nvSpPr>
          <p:spPr>
            <a:xfrm flipH="1">
              <a:off x="7043602" y="3203366"/>
              <a:ext cx="158634" cy="179303"/>
            </a:xfrm>
            <a:custGeom>
              <a:avLst/>
              <a:gdLst/>
              <a:ahLst/>
              <a:cxnLst/>
              <a:rect l="l" t="t" r="r" b="b"/>
              <a:pathLst>
                <a:path w="11558" h="13064" extrusionOk="0">
                  <a:moveTo>
                    <a:pt x="1289" y="0"/>
                  </a:moveTo>
                  <a:lnTo>
                    <a:pt x="0" y="7550"/>
                  </a:lnTo>
                  <a:lnTo>
                    <a:pt x="1354" y="10810"/>
                  </a:lnTo>
                  <a:lnTo>
                    <a:pt x="8211" y="13063"/>
                  </a:lnTo>
                  <a:lnTo>
                    <a:pt x="11558" y="1755"/>
                  </a:lnTo>
                  <a:lnTo>
                    <a:pt x="1289"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947;p45">
              <a:extLst>
                <a:ext uri="{FF2B5EF4-FFF2-40B4-BE49-F238E27FC236}">
                  <a16:creationId xmlns:a16="http://schemas.microsoft.com/office/drawing/2014/main" id="{785D1A56-F66F-42A0-9C9A-4AA2EDCC1888}"/>
                </a:ext>
              </a:extLst>
            </p:cNvPr>
            <p:cNvSpPr/>
            <p:nvPr/>
          </p:nvSpPr>
          <p:spPr>
            <a:xfrm flipH="1">
              <a:off x="7165810" y="3245886"/>
              <a:ext cx="49369" cy="61104"/>
            </a:xfrm>
            <a:custGeom>
              <a:avLst/>
              <a:gdLst/>
              <a:ahLst/>
              <a:cxnLst/>
              <a:rect l="l" t="t" r="r" b="b"/>
              <a:pathLst>
                <a:path w="3597" h="4452" extrusionOk="0">
                  <a:moveTo>
                    <a:pt x="1517" y="0"/>
                  </a:moveTo>
                  <a:lnTo>
                    <a:pt x="1420" y="11"/>
                  </a:lnTo>
                  <a:lnTo>
                    <a:pt x="1322" y="33"/>
                  </a:lnTo>
                  <a:lnTo>
                    <a:pt x="1225" y="54"/>
                  </a:lnTo>
                  <a:lnTo>
                    <a:pt x="1127" y="87"/>
                  </a:lnTo>
                  <a:lnTo>
                    <a:pt x="1019" y="130"/>
                  </a:lnTo>
                  <a:lnTo>
                    <a:pt x="911" y="173"/>
                  </a:lnTo>
                  <a:lnTo>
                    <a:pt x="694" y="303"/>
                  </a:lnTo>
                  <a:lnTo>
                    <a:pt x="542" y="401"/>
                  </a:lnTo>
                  <a:lnTo>
                    <a:pt x="412" y="520"/>
                  </a:lnTo>
                  <a:lnTo>
                    <a:pt x="304" y="650"/>
                  </a:lnTo>
                  <a:lnTo>
                    <a:pt x="218" y="780"/>
                  </a:lnTo>
                  <a:lnTo>
                    <a:pt x="142" y="921"/>
                  </a:lnTo>
                  <a:lnTo>
                    <a:pt x="88" y="1072"/>
                  </a:lnTo>
                  <a:lnTo>
                    <a:pt x="44" y="1224"/>
                  </a:lnTo>
                  <a:lnTo>
                    <a:pt x="12" y="1387"/>
                  </a:lnTo>
                  <a:lnTo>
                    <a:pt x="1" y="1560"/>
                  </a:lnTo>
                  <a:lnTo>
                    <a:pt x="1" y="1722"/>
                  </a:lnTo>
                  <a:lnTo>
                    <a:pt x="12" y="1896"/>
                  </a:lnTo>
                  <a:lnTo>
                    <a:pt x="23" y="2069"/>
                  </a:lnTo>
                  <a:lnTo>
                    <a:pt x="55" y="2253"/>
                  </a:lnTo>
                  <a:lnTo>
                    <a:pt x="88" y="2426"/>
                  </a:lnTo>
                  <a:lnTo>
                    <a:pt x="131" y="2600"/>
                  </a:lnTo>
                  <a:lnTo>
                    <a:pt x="185" y="2762"/>
                  </a:lnTo>
                  <a:lnTo>
                    <a:pt x="293" y="3098"/>
                  </a:lnTo>
                  <a:lnTo>
                    <a:pt x="412" y="3412"/>
                  </a:lnTo>
                  <a:lnTo>
                    <a:pt x="542" y="3694"/>
                  </a:lnTo>
                  <a:lnTo>
                    <a:pt x="662" y="3943"/>
                  </a:lnTo>
                  <a:lnTo>
                    <a:pt x="857" y="4311"/>
                  </a:lnTo>
                  <a:lnTo>
                    <a:pt x="943" y="4452"/>
                  </a:lnTo>
                  <a:lnTo>
                    <a:pt x="3597" y="3380"/>
                  </a:lnTo>
                  <a:lnTo>
                    <a:pt x="3575" y="3185"/>
                  </a:lnTo>
                  <a:lnTo>
                    <a:pt x="3543" y="2968"/>
                  </a:lnTo>
                  <a:lnTo>
                    <a:pt x="3489" y="2686"/>
                  </a:lnTo>
                  <a:lnTo>
                    <a:pt x="3413" y="2361"/>
                  </a:lnTo>
                  <a:lnTo>
                    <a:pt x="3315" y="2015"/>
                  </a:lnTo>
                  <a:lnTo>
                    <a:pt x="3196" y="1647"/>
                  </a:lnTo>
                  <a:lnTo>
                    <a:pt x="3131" y="1462"/>
                  </a:lnTo>
                  <a:lnTo>
                    <a:pt x="3055" y="1278"/>
                  </a:lnTo>
                  <a:lnTo>
                    <a:pt x="2969" y="1105"/>
                  </a:lnTo>
                  <a:lnTo>
                    <a:pt x="2882" y="932"/>
                  </a:lnTo>
                  <a:lnTo>
                    <a:pt x="2785" y="769"/>
                  </a:lnTo>
                  <a:lnTo>
                    <a:pt x="2676" y="618"/>
                  </a:lnTo>
                  <a:lnTo>
                    <a:pt x="2568" y="477"/>
                  </a:lnTo>
                  <a:lnTo>
                    <a:pt x="2438" y="347"/>
                  </a:lnTo>
                  <a:lnTo>
                    <a:pt x="2308" y="238"/>
                  </a:lnTo>
                  <a:lnTo>
                    <a:pt x="2167" y="152"/>
                  </a:lnTo>
                  <a:lnTo>
                    <a:pt x="2026" y="76"/>
                  </a:lnTo>
                  <a:lnTo>
                    <a:pt x="1864" y="22"/>
                  </a:lnTo>
                  <a:lnTo>
                    <a:pt x="1777" y="11"/>
                  </a:lnTo>
                  <a:lnTo>
                    <a:pt x="169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948;p45">
              <a:extLst>
                <a:ext uri="{FF2B5EF4-FFF2-40B4-BE49-F238E27FC236}">
                  <a16:creationId xmlns:a16="http://schemas.microsoft.com/office/drawing/2014/main" id="{48AD3000-C400-01ED-53AC-7A2C977CE743}"/>
                </a:ext>
              </a:extLst>
            </p:cNvPr>
            <p:cNvSpPr/>
            <p:nvPr/>
          </p:nvSpPr>
          <p:spPr>
            <a:xfrm flipH="1">
              <a:off x="7051631" y="3255548"/>
              <a:ext cx="35836" cy="76874"/>
            </a:xfrm>
            <a:custGeom>
              <a:avLst/>
              <a:gdLst/>
              <a:ahLst/>
              <a:cxnLst/>
              <a:rect l="l" t="t" r="r" b="b"/>
              <a:pathLst>
                <a:path w="2611" h="5601" extrusionOk="0">
                  <a:moveTo>
                    <a:pt x="2611" y="0"/>
                  </a:moveTo>
                  <a:lnTo>
                    <a:pt x="1538" y="856"/>
                  </a:lnTo>
                  <a:lnTo>
                    <a:pt x="0" y="5167"/>
                  </a:lnTo>
                  <a:lnTo>
                    <a:pt x="2492" y="5600"/>
                  </a:lnTo>
                  <a:lnTo>
                    <a:pt x="2546" y="2838"/>
                  </a:lnTo>
                  <a:lnTo>
                    <a:pt x="2578" y="921"/>
                  </a:lnTo>
                  <a:lnTo>
                    <a:pt x="2600" y="271"/>
                  </a:lnTo>
                  <a:lnTo>
                    <a:pt x="261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949;p45">
              <a:extLst>
                <a:ext uri="{FF2B5EF4-FFF2-40B4-BE49-F238E27FC236}">
                  <a16:creationId xmlns:a16="http://schemas.microsoft.com/office/drawing/2014/main" id="{D1ACF31C-F116-3DA7-B388-7BBFD73BFEB3}"/>
                </a:ext>
              </a:extLst>
            </p:cNvPr>
            <p:cNvSpPr/>
            <p:nvPr/>
          </p:nvSpPr>
          <p:spPr>
            <a:xfrm flipH="1">
              <a:off x="7013119" y="3157277"/>
              <a:ext cx="200412" cy="105861"/>
            </a:xfrm>
            <a:custGeom>
              <a:avLst/>
              <a:gdLst/>
              <a:ahLst/>
              <a:cxnLst/>
              <a:rect l="l" t="t" r="r" b="b"/>
              <a:pathLst>
                <a:path w="14602" h="7713" extrusionOk="0">
                  <a:moveTo>
                    <a:pt x="10236" y="1"/>
                  </a:moveTo>
                  <a:lnTo>
                    <a:pt x="9911" y="11"/>
                  </a:lnTo>
                  <a:lnTo>
                    <a:pt x="9564" y="22"/>
                  </a:lnTo>
                  <a:lnTo>
                    <a:pt x="9207" y="44"/>
                  </a:lnTo>
                  <a:lnTo>
                    <a:pt x="8839" y="76"/>
                  </a:lnTo>
                  <a:lnTo>
                    <a:pt x="8449" y="130"/>
                  </a:lnTo>
                  <a:lnTo>
                    <a:pt x="8048" y="185"/>
                  </a:lnTo>
                  <a:lnTo>
                    <a:pt x="7636" y="250"/>
                  </a:lnTo>
                  <a:lnTo>
                    <a:pt x="7203" y="325"/>
                  </a:lnTo>
                  <a:lnTo>
                    <a:pt x="6748" y="423"/>
                  </a:lnTo>
                  <a:lnTo>
                    <a:pt x="6282" y="520"/>
                  </a:lnTo>
                  <a:lnTo>
                    <a:pt x="5806" y="640"/>
                  </a:lnTo>
                  <a:lnTo>
                    <a:pt x="5297" y="770"/>
                  </a:lnTo>
                  <a:lnTo>
                    <a:pt x="4788" y="910"/>
                  </a:lnTo>
                  <a:lnTo>
                    <a:pt x="4246" y="1062"/>
                  </a:lnTo>
                  <a:lnTo>
                    <a:pt x="3694" y="1235"/>
                  </a:lnTo>
                  <a:lnTo>
                    <a:pt x="3130" y="1419"/>
                  </a:lnTo>
                  <a:lnTo>
                    <a:pt x="2535" y="1614"/>
                  </a:lnTo>
                  <a:lnTo>
                    <a:pt x="1928" y="1831"/>
                  </a:lnTo>
                  <a:lnTo>
                    <a:pt x="1311" y="2059"/>
                  </a:lnTo>
                  <a:lnTo>
                    <a:pt x="661" y="2297"/>
                  </a:lnTo>
                  <a:lnTo>
                    <a:pt x="0" y="2557"/>
                  </a:lnTo>
                  <a:lnTo>
                    <a:pt x="574" y="6759"/>
                  </a:lnTo>
                  <a:lnTo>
                    <a:pt x="650" y="6727"/>
                  </a:lnTo>
                  <a:lnTo>
                    <a:pt x="877" y="6684"/>
                  </a:lnTo>
                  <a:lnTo>
                    <a:pt x="1029" y="6662"/>
                  </a:lnTo>
                  <a:lnTo>
                    <a:pt x="1192" y="6640"/>
                  </a:lnTo>
                  <a:lnTo>
                    <a:pt x="1376" y="6629"/>
                  </a:lnTo>
                  <a:lnTo>
                    <a:pt x="1571" y="6640"/>
                  </a:lnTo>
                  <a:lnTo>
                    <a:pt x="1776" y="6662"/>
                  </a:lnTo>
                  <a:lnTo>
                    <a:pt x="1971" y="6716"/>
                  </a:lnTo>
                  <a:lnTo>
                    <a:pt x="2069" y="6749"/>
                  </a:lnTo>
                  <a:lnTo>
                    <a:pt x="2166" y="6792"/>
                  </a:lnTo>
                  <a:lnTo>
                    <a:pt x="2264" y="6835"/>
                  </a:lnTo>
                  <a:lnTo>
                    <a:pt x="2361" y="6900"/>
                  </a:lnTo>
                  <a:lnTo>
                    <a:pt x="2448" y="6965"/>
                  </a:lnTo>
                  <a:lnTo>
                    <a:pt x="2535" y="7030"/>
                  </a:lnTo>
                  <a:lnTo>
                    <a:pt x="2610" y="7117"/>
                  </a:lnTo>
                  <a:lnTo>
                    <a:pt x="2686" y="7214"/>
                  </a:lnTo>
                  <a:lnTo>
                    <a:pt x="2762" y="7323"/>
                  </a:lnTo>
                  <a:lnTo>
                    <a:pt x="2816" y="7442"/>
                  </a:lnTo>
                  <a:lnTo>
                    <a:pt x="2881" y="7572"/>
                  </a:lnTo>
                  <a:lnTo>
                    <a:pt x="2925" y="7713"/>
                  </a:lnTo>
                  <a:lnTo>
                    <a:pt x="3455" y="4604"/>
                  </a:lnTo>
                  <a:lnTo>
                    <a:pt x="3878" y="4680"/>
                  </a:lnTo>
                  <a:lnTo>
                    <a:pt x="5015" y="4875"/>
                  </a:lnTo>
                  <a:lnTo>
                    <a:pt x="5784" y="4994"/>
                  </a:lnTo>
                  <a:lnTo>
                    <a:pt x="6640" y="5113"/>
                  </a:lnTo>
                  <a:lnTo>
                    <a:pt x="7561" y="5232"/>
                  </a:lnTo>
                  <a:lnTo>
                    <a:pt x="8525" y="5340"/>
                  </a:lnTo>
                  <a:lnTo>
                    <a:pt x="9001" y="5384"/>
                  </a:lnTo>
                  <a:lnTo>
                    <a:pt x="9489" y="5416"/>
                  </a:lnTo>
                  <a:lnTo>
                    <a:pt x="9976" y="5449"/>
                  </a:lnTo>
                  <a:lnTo>
                    <a:pt x="10442" y="5470"/>
                  </a:lnTo>
                  <a:lnTo>
                    <a:pt x="10908" y="5481"/>
                  </a:lnTo>
                  <a:lnTo>
                    <a:pt x="11774" y="5481"/>
                  </a:lnTo>
                  <a:lnTo>
                    <a:pt x="12186" y="5449"/>
                  </a:lnTo>
                  <a:lnTo>
                    <a:pt x="12565" y="5416"/>
                  </a:lnTo>
                  <a:lnTo>
                    <a:pt x="12911" y="5373"/>
                  </a:lnTo>
                  <a:lnTo>
                    <a:pt x="13236" y="5297"/>
                  </a:lnTo>
                  <a:lnTo>
                    <a:pt x="13377" y="5265"/>
                  </a:lnTo>
                  <a:lnTo>
                    <a:pt x="13518" y="5221"/>
                  </a:lnTo>
                  <a:lnTo>
                    <a:pt x="13648" y="5167"/>
                  </a:lnTo>
                  <a:lnTo>
                    <a:pt x="13756" y="5124"/>
                  </a:lnTo>
                  <a:lnTo>
                    <a:pt x="13865" y="5059"/>
                  </a:lnTo>
                  <a:lnTo>
                    <a:pt x="13962" y="4994"/>
                  </a:lnTo>
                  <a:lnTo>
                    <a:pt x="14049" y="4929"/>
                  </a:lnTo>
                  <a:lnTo>
                    <a:pt x="14114" y="4864"/>
                  </a:lnTo>
                  <a:lnTo>
                    <a:pt x="14179" y="4777"/>
                  </a:lnTo>
                  <a:lnTo>
                    <a:pt x="14222" y="4701"/>
                  </a:lnTo>
                  <a:lnTo>
                    <a:pt x="14330" y="4441"/>
                  </a:lnTo>
                  <a:lnTo>
                    <a:pt x="14428" y="4171"/>
                  </a:lnTo>
                  <a:lnTo>
                    <a:pt x="14504" y="3900"/>
                  </a:lnTo>
                  <a:lnTo>
                    <a:pt x="14558" y="3607"/>
                  </a:lnTo>
                  <a:lnTo>
                    <a:pt x="14590" y="3315"/>
                  </a:lnTo>
                  <a:lnTo>
                    <a:pt x="14601" y="3023"/>
                  </a:lnTo>
                  <a:lnTo>
                    <a:pt x="14601" y="2882"/>
                  </a:lnTo>
                  <a:lnTo>
                    <a:pt x="14590" y="2730"/>
                  </a:lnTo>
                  <a:lnTo>
                    <a:pt x="14569" y="2589"/>
                  </a:lnTo>
                  <a:lnTo>
                    <a:pt x="14547" y="2448"/>
                  </a:lnTo>
                  <a:lnTo>
                    <a:pt x="14514" y="2297"/>
                  </a:lnTo>
                  <a:lnTo>
                    <a:pt x="14471" y="2156"/>
                  </a:lnTo>
                  <a:lnTo>
                    <a:pt x="14417" y="2015"/>
                  </a:lnTo>
                  <a:lnTo>
                    <a:pt x="14363" y="1885"/>
                  </a:lnTo>
                  <a:lnTo>
                    <a:pt x="14298" y="1744"/>
                  </a:lnTo>
                  <a:lnTo>
                    <a:pt x="14222" y="1614"/>
                  </a:lnTo>
                  <a:lnTo>
                    <a:pt x="14146" y="1484"/>
                  </a:lnTo>
                  <a:lnTo>
                    <a:pt x="14049" y="1354"/>
                  </a:lnTo>
                  <a:lnTo>
                    <a:pt x="13951" y="1235"/>
                  </a:lnTo>
                  <a:lnTo>
                    <a:pt x="13843" y="1116"/>
                  </a:lnTo>
                  <a:lnTo>
                    <a:pt x="13724" y="997"/>
                  </a:lnTo>
                  <a:lnTo>
                    <a:pt x="13594" y="889"/>
                  </a:lnTo>
                  <a:lnTo>
                    <a:pt x="13453" y="791"/>
                  </a:lnTo>
                  <a:lnTo>
                    <a:pt x="13301" y="683"/>
                  </a:lnTo>
                  <a:lnTo>
                    <a:pt x="13139" y="596"/>
                  </a:lnTo>
                  <a:lnTo>
                    <a:pt x="12966" y="510"/>
                  </a:lnTo>
                  <a:lnTo>
                    <a:pt x="12771" y="423"/>
                  </a:lnTo>
                  <a:lnTo>
                    <a:pt x="12576" y="347"/>
                  </a:lnTo>
                  <a:lnTo>
                    <a:pt x="12370" y="282"/>
                  </a:lnTo>
                  <a:lnTo>
                    <a:pt x="12153" y="217"/>
                  </a:lnTo>
                  <a:lnTo>
                    <a:pt x="11915" y="163"/>
                  </a:lnTo>
                  <a:lnTo>
                    <a:pt x="11666" y="109"/>
                  </a:lnTo>
                  <a:lnTo>
                    <a:pt x="11406" y="76"/>
                  </a:lnTo>
                  <a:lnTo>
                    <a:pt x="11135" y="44"/>
                  </a:lnTo>
                  <a:lnTo>
                    <a:pt x="10853" y="22"/>
                  </a:lnTo>
                  <a:lnTo>
                    <a:pt x="10550" y="11"/>
                  </a:lnTo>
                  <a:lnTo>
                    <a:pt x="10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950;p45">
              <a:extLst>
                <a:ext uri="{FF2B5EF4-FFF2-40B4-BE49-F238E27FC236}">
                  <a16:creationId xmlns:a16="http://schemas.microsoft.com/office/drawing/2014/main" id="{BC2B06F8-3DA2-7C2D-702A-5F2BD4FF8AC5}"/>
                </a:ext>
              </a:extLst>
            </p:cNvPr>
            <p:cNvSpPr/>
            <p:nvPr/>
          </p:nvSpPr>
          <p:spPr>
            <a:xfrm flipH="1">
              <a:off x="7103814" y="3385483"/>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951;p45">
              <a:extLst>
                <a:ext uri="{FF2B5EF4-FFF2-40B4-BE49-F238E27FC236}">
                  <a16:creationId xmlns:a16="http://schemas.microsoft.com/office/drawing/2014/main" id="{A6C411ED-B34F-6AE2-DD47-61B66FC1B4FA}"/>
                </a:ext>
              </a:extLst>
            </p:cNvPr>
            <p:cNvSpPr/>
            <p:nvPr/>
          </p:nvSpPr>
          <p:spPr>
            <a:xfrm flipH="1">
              <a:off x="7145579" y="3398261"/>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952;p45">
              <a:extLst>
                <a:ext uri="{FF2B5EF4-FFF2-40B4-BE49-F238E27FC236}">
                  <a16:creationId xmlns:a16="http://schemas.microsoft.com/office/drawing/2014/main" id="{0F2A9605-3BC5-AF2A-178A-D8B3559E0B6E}"/>
                </a:ext>
              </a:extLst>
            </p:cNvPr>
            <p:cNvSpPr/>
            <p:nvPr/>
          </p:nvSpPr>
          <p:spPr>
            <a:xfrm flipH="1">
              <a:off x="7056092" y="3387857"/>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953;p45">
              <a:extLst>
                <a:ext uri="{FF2B5EF4-FFF2-40B4-BE49-F238E27FC236}">
                  <a16:creationId xmlns:a16="http://schemas.microsoft.com/office/drawing/2014/main" id="{9527EF1C-01AF-7148-AD15-208EF2558B94}"/>
                </a:ext>
              </a:extLst>
            </p:cNvPr>
            <p:cNvSpPr/>
            <p:nvPr/>
          </p:nvSpPr>
          <p:spPr>
            <a:xfrm flipH="1">
              <a:off x="7103814" y="3385483"/>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954;p45">
              <a:extLst>
                <a:ext uri="{FF2B5EF4-FFF2-40B4-BE49-F238E27FC236}">
                  <a16:creationId xmlns:a16="http://schemas.microsoft.com/office/drawing/2014/main" id="{34D536A1-B234-0D60-5836-497D6C11C761}"/>
                </a:ext>
              </a:extLst>
            </p:cNvPr>
            <p:cNvSpPr/>
            <p:nvPr/>
          </p:nvSpPr>
          <p:spPr>
            <a:xfrm flipH="1">
              <a:off x="7160745" y="3387267"/>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955;p45">
              <a:extLst>
                <a:ext uri="{FF2B5EF4-FFF2-40B4-BE49-F238E27FC236}">
                  <a16:creationId xmlns:a16="http://schemas.microsoft.com/office/drawing/2014/main" id="{5A150466-E8E2-7D84-45C8-3569D317F63C}"/>
                </a:ext>
              </a:extLst>
            </p:cNvPr>
            <p:cNvSpPr/>
            <p:nvPr/>
          </p:nvSpPr>
          <p:spPr>
            <a:xfrm flipH="1">
              <a:off x="7103814" y="3385483"/>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956;p45">
              <a:extLst>
                <a:ext uri="{FF2B5EF4-FFF2-40B4-BE49-F238E27FC236}">
                  <a16:creationId xmlns:a16="http://schemas.microsoft.com/office/drawing/2014/main" id="{09D54AB5-3D9E-2153-0CA6-948F7EE3D963}"/>
                </a:ext>
              </a:extLst>
            </p:cNvPr>
            <p:cNvSpPr/>
            <p:nvPr/>
          </p:nvSpPr>
          <p:spPr>
            <a:xfrm flipH="1">
              <a:off x="7130564" y="3387267"/>
              <a:ext cx="42685" cy="279345"/>
            </a:xfrm>
            <a:custGeom>
              <a:avLst/>
              <a:gdLst/>
              <a:ahLst/>
              <a:cxnLst/>
              <a:rect l="l" t="t" r="r" b="b"/>
              <a:pathLst>
                <a:path w="3110" h="20353" extrusionOk="0">
                  <a:moveTo>
                    <a:pt x="910" y="0"/>
                  </a:moveTo>
                  <a:lnTo>
                    <a:pt x="87" y="2112"/>
                  </a:lnTo>
                  <a:lnTo>
                    <a:pt x="694" y="3000"/>
                  </a:lnTo>
                  <a:lnTo>
                    <a:pt x="0" y="13128"/>
                  </a:lnTo>
                  <a:lnTo>
                    <a:pt x="2015" y="20353"/>
                  </a:lnTo>
                  <a:lnTo>
                    <a:pt x="3109" y="13063"/>
                  </a:lnTo>
                  <a:lnTo>
                    <a:pt x="1517" y="2892"/>
                  </a:lnTo>
                  <a:lnTo>
                    <a:pt x="2134" y="1971"/>
                  </a:lnTo>
                  <a:lnTo>
                    <a:pt x="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957;p45">
              <a:extLst>
                <a:ext uri="{FF2B5EF4-FFF2-40B4-BE49-F238E27FC236}">
                  <a16:creationId xmlns:a16="http://schemas.microsoft.com/office/drawing/2014/main" id="{4AA4EE81-EA74-1FEA-66BD-810957C7B738}"/>
                </a:ext>
              </a:extLst>
            </p:cNvPr>
            <p:cNvSpPr/>
            <p:nvPr/>
          </p:nvSpPr>
          <p:spPr>
            <a:xfrm flipH="1">
              <a:off x="7131017" y="3638942"/>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958;p45">
              <a:extLst>
                <a:ext uri="{FF2B5EF4-FFF2-40B4-BE49-F238E27FC236}">
                  <a16:creationId xmlns:a16="http://schemas.microsoft.com/office/drawing/2014/main" id="{F08C012A-2D4C-C0C9-9979-65A777FFDBCA}"/>
                </a:ext>
              </a:extLst>
            </p:cNvPr>
            <p:cNvSpPr/>
            <p:nvPr/>
          </p:nvSpPr>
          <p:spPr>
            <a:xfrm flipH="1">
              <a:off x="7117196" y="3704808"/>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959;p45">
              <a:extLst>
                <a:ext uri="{FF2B5EF4-FFF2-40B4-BE49-F238E27FC236}">
                  <a16:creationId xmlns:a16="http://schemas.microsoft.com/office/drawing/2014/main" id="{4B619327-00CC-8304-CA1C-7417664CC428}"/>
                </a:ext>
              </a:extLst>
            </p:cNvPr>
            <p:cNvSpPr/>
            <p:nvPr/>
          </p:nvSpPr>
          <p:spPr>
            <a:xfrm flipH="1">
              <a:off x="7114657" y="3757279"/>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960;p45">
              <a:extLst>
                <a:ext uri="{FF2B5EF4-FFF2-40B4-BE49-F238E27FC236}">
                  <a16:creationId xmlns:a16="http://schemas.microsoft.com/office/drawing/2014/main" id="{8F0F543F-8771-0535-99A5-7D24DB4AF3D0}"/>
                </a:ext>
              </a:extLst>
            </p:cNvPr>
            <p:cNvSpPr/>
            <p:nvPr/>
          </p:nvSpPr>
          <p:spPr>
            <a:xfrm flipH="1">
              <a:off x="7112872" y="3813771"/>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961;p45">
              <a:extLst>
                <a:ext uri="{FF2B5EF4-FFF2-40B4-BE49-F238E27FC236}">
                  <a16:creationId xmlns:a16="http://schemas.microsoft.com/office/drawing/2014/main" id="{2F7A3F06-0863-C7F6-B5B7-894D22B89287}"/>
                </a:ext>
              </a:extLst>
            </p:cNvPr>
            <p:cNvSpPr/>
            <p:nvPr/>
          </p:nvSpPr>
          <p:spPr>
            <a:xfrm flipH="1">
              <a:off x="6971203" y="3861054"/>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962;p45">
              <a:extLst>
                <a:ext uri="{FF2B5EF4-FFF2-40B4-BE49-F238E27FC236}">
                  <a16:creationId xmlns:a16="http://schemas.microsoft.com/office/drawing/2014/main" id="{AAF2DCA7-6C74-3434-49F4-1E3848DA3D9F}"/>
                </a:ext>
              </a:extLst>
            </p:cNvPr>
            <p:cNvSpPr/>
            <p:nvPr/>
          </p:nvSpPr>
          <p:spPr>
            <a:xfrm flipH="1">
              <a:off x="7192121" y="3877400"/>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963;p45">
              <a:extLst>
                <a:ext uri="{FF2B5EF4-FFF2-40B4-BE49-F238E27FC236}">
                  <a16:creationId xmlns:a16="http://schemas.microsoft.com/office/drawing/2014/main" id="{7DD00516-2CE3-2189-7F0D-433B4467364E}"/>
                </a:ext>
              </a:extLst>
            </p:cNvPr>
            <p:cNvSpPr/>
            <p:nvPr/>
          </p:nvSpPr>
          <p:spPr>
            <a:xfrm flipH="1">
              <a:off x="5752220" y="4220299"/>
              <a:ext cx="3921919"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901;p45">
              <a:extLst>
                <a:ext uri="{FF2B5EF4-FFF2-40B4-BE49-F238E27FC236}">
                  <a16:creationId xmlns:a16="http://schemas.microsoft.com/office/drawing/2014/main" id="{F2F51D38-57BC-43B3-0818-C80B7712A4D9}"/>
                </a:ext>
              </a:extLst>
            </p:cNvPr>
            <p:cNvSpPr/>
            <p:nvPr/>
          </p:nvSpPr>
          <p:spPr>
            <a:xfrm flipH="1">
              <a:off x="7673631" y="3245584"/>
              <a:ext cx="124156" cy="110761"/>
            </a:xfrm>
            <a:custGeom>
              <a:avLst/>
              <a:gdLst/>
              <a:ahLst/>
              <a:cxnLst/>
              <a:rect l="l" t="t" r="r" b="b"/>
              <a:pathLst>
                <a:path w="9046" h="8070" extrusionOk="0">
                  <a:moveTo>
                    <a:pt x="4972" y="0"/>
                  </a:moveTo>
                  <a:lnTo>
                    <a:pt x="4193" y="195"/>
                  </a:lnTo>
                  <a:lnTo>
                    <a:pt x="3034" y="488"/>
                  </a:lnTo>
                  <a:lnTo>
                    <a:pt x="1496" y="888"/>
                  </a:lnTo>
                  <a:lnTo>
                    <a:pt x="1474" y="1040"/>
                  </a:lnTo>
                  <a:lnTo>
                    <a:pt x="1463" y="1192"/>
                  </a:lnTo>
                  <a:lnTo>
                    <a:pt x="1463" y="1376"/>
                  </a:lnTo>
                  <a:lnTo>
                    <a:pt x="1398" y="1387"/>
                  </a:lnTo>
                  <a:lnTo>
                    <a:pt x="1236" y="1430"/>
                  </a:lnTo>
                  <a:lnTo>
                    <a:pt x="1095" y="1495"/>
                  </a:lnTo>
                  <a:lnTo>
                    <a:pt x="986" y="1571"/>
                  </a:lnTo>
                  <a:lnTo>
                    <a:pt x="889" y="1647"/>
                  </a:lnTo>
                  <a:lnTo>
                    <a:pt x="813" y="1744"/>
                  </a:lnTo>
                  <a:lnTo>
                    <a:pt x="748" y="1842"/>
                  </a:lnTo>
                  <a:lnTo>
                    <a:pt x="705" y="1939"/>
                  </a:lnTo>
                  <a:lnTo>
                    <a:pt x="661" y="2047"/>
                  </a:lnTo>
                  <a:lnTo>
                    <a:pt x="607" y="2253"/>
                  </a:lnTo>
                  <a:lnTo>
                    <a:pt x="542" y="2448"/>
                  </a:lnTo>
                  <a:lnTo>
                    <a:pt x="510" y="2535"/>
                  </a:lnTo>
                  <a:lnTo>
                    <a:pt x="467" y="2621"/>
                  </a:lnTo>
                  <a:lnTo>
                    <a:pt x="412" y="2686"/>
                  </a:lnTo>
                  <a:lnTo>
                    <a:pt x="347" y="2741"/>
                  </a:lnTo>
                  <a:lnTo>
                    <a:pt x="293" y="2784"/>
                  </a:lnTo>
                  <a:lnTo>
                    <a:pt x="250" y="2827"/>
                  </a:lnTo>
                  <a:lnTo>
                    <a:pt x="217" y="2881"/>
                  </a:lnTo>
                  <a:lnTo>
                    <a:pt x="174" y="2946"/>
                  </a:lnTo>
                  <a:lnTo>
                    <a:pt x="120" y="3087"/>
                  </a:lnTo>
                  <a:lnTo>
                    <a:pt x="77" y="3239"/>
                  </a:lnTo>
                  <a:lnTo>
                    <a:pt x="44" y="3390"/>
                  </a:lnTo>
                  <a:lnTo>
                    <a:pt x="22" y="3531"/>
                  </a:lnTo>
                  <a:lnTo>
                    <a:pt x="1" y="3802"/>
                  </a:lnTo>
                  <a:lnTo>
                    <a:pt x="1" y="4008"/>
                  </a:lnTo>
                  <a:lnTo>
                    <a:pt x="1" y="4084"/>
                  </a:lnTo>
                  <a:lnTo>
                    <a:pt x="488" y="5178"/>
                  </a:lnTo>
                  <a:lnTo>
                    <a:pt x="5102" y="7344"/>
                  </a:lnTo>
                  <a:lnTo>
                    <a:pt x="6630" y="8070"/>
                  </a:lnTo>
                  <a:lnTo>
                    <a:pt x="8774" y="4279"/>
                  </a:lnTo>
                  <a:lnTo>
                    <a:pt x="8839" y="4192"/>
                  </a:lnTo>
                  <a:lnTo>
                    <a:pt x="8894" y="4105"/>
                  </a:lnTo>
                  <a:lnTo>
                    <a:pt x="8937" y="4019"/>
                  </a:lnTo>
                  <a:lnTo>
                    <a:pt x="8969" y="3932"/>
                  </a:lnTo>
                  <a:lnTo>
                    <a:pt x="9045" y="3802"/>
                  </a:lnTo>
                  <a:lnTo>
                    <a:pt x="9013" y="3770"/>
                  </a:lnTo>
                  <a:lnTo>
                    <a:pt x="9034" y="3672"/>
                  </a:lnTo>
                  <a:lnTo>
                    <a:pt x="9034" y="3585"/>
                  </a:lnTo>
                  <a:lnTo>
                    <a:pt x="9034" y="3510"/>
                  </a:lnTo>
                  <a:lnTo>
                    <a:pt x="8482" y="2946"/>
                  </a:lnTo>
                  <a:lnTo>
                    <a:pt x="7897" y="2361"/>
                  </a:lnTo>
                  <a:lnTo>
                    <a:pt x="7215" y="1712"/>
                  </a:lnTo>
                  <a:lnTo>
                    <a:pt x="6857" y="1376"/>
                  </a:lnTo>
                  <a:lnTo>
                    <a:pt x="6500" y="1051"/>
                  </a:lnTo>
                  <a:lnTo>
                    <a:pt x="6164" y="758"/>
                  </a:lnTo>
                  <a:lnTo>
                    <a:pt x="5839" y="498"/>
                  </a:lnTo>
                  <a:lnTo>
                    <a:pt x="5547" y="271"/>
                  </a:lnTo>
                  <a:lnTo>
                    <a:pt x="5427" y="184"/>
                  </a:lnTo>
                  <a:lnTo>
                    <a:pt x="5308" y="109"/>
                  </a:lnTo>
                  <a:lnTo>
                    <a:pt x="5200" y="54"/>
                  </a:lnTo>
                  <a:lnTo>
                    <a:pt x="5113" y="22"/>
                  </a:lnTo>
                  <a:lnTo>
                    <a:pt x="5037"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902;p45">
              <a:extLst>
                <a:ext uri="{FF2B5EF4-FFF2-40B4-BE49-F238E27FC236}">
                  <a16:creationId xmlns:a16="http://schemas.microsoft.com/office/drawing/2014/main" id="{9AF9FD21-683D-1674-E89E-C334AD88E337}"/>
                </a:ext>
              </a:extLst>
            </p:cNvPr>
            <p:cNvSpPr/>
            <p:nvPr/>
          </p:nvSpPr>
          <p:spPr>
            <a:xfrm flipH="1">
              <a:off x="7755693" y="3248109"/>
              <a:ext cx="90105" cy="72262"/>
            </a:xfrm>
            <a:custGeom>
              <a:avLst/>
              <a:gdLst/>
              <a:ahLst/>
              <a:cxnLst/>
              <a:rect l="l" t="t" r="r" b="b"/>
              <a:pathLst>
                <a:path w="6565" h="5265" extrusionOk="0">
                  <a:moveTo>
                    <a:pt x="3824" y="0"/>
                  </a:moveTo>
                  <a:lnTo>
                    <a:pt x="997" y="585"/>
                  </a:lnTo>
                  <a:lnTo>
                    <a:pt x="0" y="3066"/>
                  </a:lnTo>
                  <a:lnTo>
                    <a:pt x="119" y="3163"/>
                  </a:lnTo>
                  <a:lnTo>
                    <a:pt x="433" y="3401"/>
                  </a:lnTo>
                  <a:lnTo>
                    <a:pt x="910" y="3737"/>
                  </a:lnTo>
                  <a:lnTo>
                    <a:pt x="1192" y="3932"/>
                  </a:lnTo>
                  <a:lnTo>
                    <a:pt x="1495" y="4127"/>
                  </a:lnTo>
                  <a:lnTo>
                    <a:pt x="1809" y="4333"/>
                  </a:lnTo>
                  <a:lnTo>
                    <a:pt x="2134" y="4528"/>
                  </a:lnTo>
                  <a:lnTo>
                    <a:pt x="2470" y="4712"/>
                  </a:lnTo>
                  <a:lnTo>
                    <a:pt x="2806" y="4875"/>
                  </a:lnTo>
                  <a:lnTo>
                    <a:pt x="3130" y="5026"/>
                  </a:lnTo>
                  <a:lnTo>
                    <a:pt x="3445" y="5135"/>
                  </a:lnTo>
                  <a:lnTo>
                    <a:pt x="3596" y="5178"/>
                  </a:lnTo>
                  <a:lnTo>
                    <a:pt x="3737" y="5210"/>
                  </a:lnTo>
                  <a:lnTo>
                    <a:pt x="3878" y="5243"/>
                  </a:lnTo>
                  <a:lnTo>
                    <a:pt x="4008" y="5254"/>
                  </a:lnTo>
                  <a:lnTo>
                    <a:pt x="4257" y="5265"/>
                  </a:lnTo>
                  <a:lnTo>
                    <a:pt x="4506" y="5265"/>
                  </a:lnTo>
                  <a:lnTo>
                    <a:pt x="4755" y="5254"/>
                  </a:lnTo>
                  <a:lnTo>
                    <a:pt x="4983" y="5243"/>
                  </a:lnTo>
                  <a:lnTo>
                    <a:pt x="5416" y="5200"/>
                  </a:lnTo>
                  <a:lnTo>
                    <a:pt x="5795" y="5145"/>
                  </a:lnTo>
                  <a:lnTo>
                    <a:pt x="6120" y="5080"/>
                  </a:lnTo>
                  <a:lnTo>
                    <a:pt x="6358" y="5026"/>
                  </a:lnTo>
                  <a:lnTo>
                    <a:pt x="6564" y="4972"/>
                  </a:lnTo>
                  <a:lnTo>
                    <a:pt x="5849" y="997"/>
                  </a:lnTo>
                  <a:lnTo>
                    <a:pt x="3824"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922;p45">
              <a:extLst>
                <a:ext uri="{FF2B5EF4-FFF2-40B4-BE49-F238E27FC236}">
                  <a16:creationId xmlns:a16="http://schemas.microsoft.com/office/drawing/2014/main" id="{FF166E45-681D-D224-16D3-A41D415F7160}"/>
                </a:ext>
              </a:extLst>
            </p:cNvPr>
            <p:cNvSpPr/>
            <p:nvPr/>
          </p:nvSpPr>
          <p:spPr>
            <a:xfrm flipH="1">
              <a:off x="7724482" y="3289737"/>
              <a:ext cx="73305" cy="56657"/>
            </a:xfrm>
            <a:custGeom>
              <a:avLst/>
              <a:gdLst/>
              <a:ahLst/>
              <a:cxnLst/>
              <a:rect l="l" t="t" r="r" b="b"/>
              <a:pathLst>
                <a:path w="5341" h="4128" extrusionOk="0">
                  <a:moveTo>
                    <a:pt x="456" y="0"/>
                  </a:moveTo>
                  <a:lnTo>
                    <a:pt x="272" y="11"/>
                  </a:lnTo>
                  <a:lnTo>
                    <a:pt x="77" y="22"/>
                  </a:lnTo>
                  <a:lnTo>
                    <a:pt x="44" y="173"/>
                  </a:lnTo>
                  <a:lnTo>
                    <a:pt x="22" y="314"/>
                  </a:lnTo>
                  <a:lnTo>
                    <a:pt x="1" y="585"/>
                  </a:lnTo>
                  <a:lnTo>
                    <a:pt x="1" y="791"/>
                  </a:lnTo>
                  <a:lnTo>
                    <a:pt x="1" y="867"/>
                  </a:lnTo>
                  <a:lnTo>
                    <a:pt x="488" y="1961"/>
                  </a:lnTo>
                  <a:lnTo>
                    <a:pt x="5102" y="4127"/>
                  </a:lnTo>
                  <a:lnTo>
                    <a:pt x="5189" y="3921"/>
                  </a:lnTo>
                  <a:lnTo>
                    <a:pt x="5232" y="3802"/>
                  </a:lnTo>
                  <a:lnTo>
                    <a:pt x="5265" y="3672"/>
                  </a:lnTo>
                  <a:lnTo>
                    <a:pt x="5297" y="3531"/>
                  </a:lnTo>
                  <a:lnTo>
                    <a:pt x="5319" y="3380"/>
                  </a:lnTo>
                  <a:lnTo>
                    <a:pt x="5341" y="3228"/>
                  </a:lnTo>
                  <a:lnTo>
                    <a:pt x="5341" y="3066"/>
                  </a:lnTo>
                  <a:lnTo>
                    <a:pt x="5341" y="2968"/>
                  </a:lnTo>
                  <a:lnTo>
                    <a:pt x="5330" y="2860"/>
                  </a:lnTo>
                  <a:lnTo>
                    <a:pt x="5297" y="2654"/>
                  </a:lnTo>
                  <a:lnTo>
                    <a:pt x="5243" y="2426"/>
                  </a:lnTo>
                  <a:lnTo>
                    <a:pt x="5157" y="2199"/>
                  </a:lnTo>
                  <a:lnTo>
                    <a:pt x="5070" y="1972"/>
                  </a:lnTo>
                  <a:lnTo>
                    <a:pt x="4962" y="1733"/>
                  </a:lnTo>
                  <a:lnTo>
                    <a:pt x="4842" y="1506"/>
                  </a:lnTo>
                  <a:lnTo>
                    <a:pt x="4723" y="1289"/>
                  </a:lnTo>
                  <a:lnTo>
                    <a:pt x="4485" y="878"/>
                  </a:lnTo>
                  <a:lnTo>
                    <a:pt x="4268" y="542"/>
                  </a:lnTo>
                  <a:lnTo>
                    <a:pt x="4095" y="303"/>
                  </a:lnTo>
                  <a:lnTo>
                    <a:pt x="4008" y="184"/>
                  </a:lnTo>
                  <a:lnTo>
                    <a:pt x="3976" y="173"/>
                  </a:lnTo>
                  <a:lnTo>
                    <a:pt x="3933" y="163"/>
                  </a:lnTo>
                  <a:lnTo>
                    <a:pt x="3803" y="173"/>
                  </a:lnTo>
                  <a:lnTo>
                    <a:pt x="3651" y="195"/>
                  </a:lnTo>
                  <a:lnTo>
                    <a:pt x="3478" y="238"/>
                  </a:lnTo>
                  <a:lnTo>
                    <a:pt x="3164" y="325"/>
                  </a:lnTo>
                  <a:lnTo>
                    <a:pt x="3023" y="368"/>
                  </a:lnTo>
                  <a:lnTo>
                    <a:pt x="3001" y="314"/>
                  </a:lnTo>
                  <a:lnTo>
                    <a:pt x="2947" y="238"/>
                  </a:lnTo>
                  <a:lnTo>
                    <a:pt x="2849" y="130"/>
                  </a:lnTo>
                  <a:lnTo>
                    <a:pt x="2817" y="98"/>
                  </a:lnTo>
                  <a:lnTo>
                    <a:pt x="2763" y="87"/>
                  </a:lnTo>
                  <a:lnTo>
                    <a:pt x="2687" y="76"/>
                  </a:lnTo>
                  <a:lnTo>
                    <a:pt x="2611" y="76"/>
                  </a:lnTo>
                  <a:lnTo>
                    <a:pt x="2416" y="98"/>
                  </a:lnTo>
                  <a:lnTo>
                    <a:pt x="2210" y="130"/>
                  </a:lnTo>
                  <a:lnTo>
                    <a:pt x="2015" y="173"/>
                  </a:lnTo>
                  <a:lnTo>
                    <a:pt x="1842" y="217"/>
                  </a:lnTo>
                  <a:lnTo>
                    <a:pt x="1680" y="271"/>
                  </a:lnTo>
                  <a:lnTo>
                    <a:pt x="1571" y="141"/>
                  </a:lnTo>
                  <a:lnTo>
                    <a:pt x="1539" y="119"/>
                  </a:lnTo>
                  <a:lnTo>
                    <a:pt x="1496" y="109"/>
                  </a:lnTo>
                  <a:lnTo>
                    <a:pt x="1387" y="109"/>
                  </a:lnTo>
                  <a:lnTo>
                    <a:pt x="1257" y="119"/>
                  </a:lnTo>
                  <a:lnTo>
                    <a:pt x="1106" y="141"/>
                  </a:lnTo>
                  <a:lnTo>
                    <a:pt x="846" y="206"/>
                  </a:lnTo>
                  <a:lnTo>
                    <a:pt x="737" y="238"/>
                  </a:lnTo>
                  <a:lnTo>
                    <a:pt x="694" y="163"/>
                  </a:lnTo>
                  <a:lnTo>
                    <a:pt x="672" y="98"/>
                  </a:lnTo>
                  <a:lnTo>
                    <a:pt x="651" y="33"/>
                  </a:lnTo>
                  <a:lnTo>
                    <a:pt x="640" y="22"/>
                  </a:lnTo>
                  <a:lnTo>
                    <a:pt x="596" y="11"/>
                  </a:lnTo>
                  <a:lnTo>
                    <a:pt x="456"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923;p45">
              <a:extLst>
                <a:ext uri="{FF2B5EF4-FFF2-40B4-BE49-F238E27FC236}">
                  <a16:creationId xmlns:a16="http://schemas.microsoft.com/office/drawing/2014/main" id="{350AD71E-3B4C-B384-A5D0-E44FA27D99EB}"/>
                </a:ext>
              </a:extLst>
            </p:cNvPr>
            <p:cNvSpPr/>
            <p:nvPr/>
          </p:nvSpPr>
          <p:spPr>
            <a:xfrm flipH="1">
              <a:off x="7748707" y="3294335"/>
              <a:ext cx="25295" cy="48628"/>
            </a:xfrm>
            <a:custGeom>
              <a:avLst/>
              <a:gdLst/>
              <a:ahLst/>
              <a:cxnLst/>
              <a:rect l="l" t="t" r="r" b="b"/>
              <a:pathLst>
                <a:path w="1843" h="3543" extrusionOk="0">
                  <a:moveTo>
                    <a:pt x="867" y="1"/>
                  </a:moveTo>
                  <a:lnTo>
                    <a:pt x="120" y="131"/>
                  </a:lnTo>
                  <a:lnTo>
                    <a:pt x="66" y="608"/>
                  </a:lnTo>
                  <a:lnTo>
                    <a:pt x="33" y="1095"/>
                  </a:lnTo>
                  <a:lnTo>
                    <a:pt x="1" y="1669"/>
                  </a:lnTo>
                  <a:lnTo>
                    <a:pt x="1" y="1961"/>
                  </a:lnTo>
                  <a:lnTo>
                    <a:pt x="1" y="2254"/>
                  </a:lnTo>
                  <a:lnTo>
                    <a:pt x="12" y="2525"/>
                  </a:lnTo>
                  <a:lnTo>
                    <a:pt x="33" y="2785"/>
                  </a:lnTo>
                  <a:lnTo>
                    <a:pt x="66" y="3012"/>
                  </a:lnTo>
                  <a:lnTo>
                    <a:pt x="87" y="3110"/>
                  </a:lnTo>
                  <a:lnTo>
                    <a:pt x="120" y="3196"/>
                  </a:lnTo>
                  <a:lnTo>
                    <a:pt x="152" y="3283"/>
                  </a:lnTo>
                  <a:lnTo>
                    <a:pt x="185" y="3348"/>
                  </a:lnTo>
                  <a:lnTo>
                    <a:pt x="228" y="3391"/>
                  </a:lnTo>
                  <a:lnTo>
                    <a:pt x="272" y="3435"/>
                  </a:lnTo>
                  <a:lnTo>
                    <a:pt x="369" y="3478"/>
                  </a:lnTo>
                  <a:lnTo>
                    <a:pt x="477" y="3510"/>
                  </a:lnTo>
                  <a:lnTo>
                    <a:pt x="597" y="3532"/>
                  </a:lnTo>
                  <a:lnTo>
                    <a:pt x="716" y="3543"/>
                  </a:lnTo>
                  <a:lnTo>
                    <a:pt x="835" y="3532"/>
                  </a:lnTo>
                  <a:lnTo>
                    <a:pt x="954" y="3521"/>
                  </a:lnTo>
                  <a:lnTo>
                    <a:pt x="1181" y="3478"/>
                  </a:lnTo>
                  <a:lnTo>
                    <a:pt x="1387" y="3424"/>
                  </a:lnTo>
                  <a:lnTo>
                    <a:pt x="1561" y="3370"/>
                  </a:lnTo>
                  <a:lnTo>
                    <a:pt x="1712" y="3305"/>
                  </a:lnTo>
                  <a:lnTo>
                    <a:pt x="1756" y="3229"/>
                  </a:lnTo>
                  <a:lnTo>
                    <a:pt x="1799" y="3142"/>
                  </a:lnTo>
                  <a:lnTo>
                    <a:pt x="1821" y="3055"/>
                  </a:lnTo>
                  <a:lnTo>
                    <a:pt x="1831" y="2947"/>
                  </a:lnTo>
                  <a:lnTo>
                    <a:pt x="1842" y="2839"/>
                  </a:lnTo>
                  <a:lnTo>
                    <a:pt x="1842" y="2731"/>
                  </a:lnTo>
                  <a:lnTo>
                    <a:pt x="1831" y="2601"/>
                  </a:lnTo>
                  <a:lnTo>
                    <a:pt x="1810" y="2481"/>
                  </a:lnTo>
                  <a:lnTo>
                    <a:pt x="1766" y="2211"/>
                  </a:lnTo>
                  <a:lnTo>
                    <a:pt x="1691" y="1940"/>
                  </a:lnTo>
                  <a:lnTo>
                    <a:pt x="1593" y="1658"/>
                  </a:lnTo>
                  <a:lnTo>
                    <a:pt x="1496" y="1377"/>
                  </a:lnTo>
                  <a:lnTo>
                    <a:pt x="1387" y="1106"/>
                  </a:lnTo>
                  <a:lnTo>
                    <a:pt x="1279" y="846"/>
                  </a:lnTo>
                  <a:lnTo>
                    <a:pt x="1073" y="413"/>
                  </a:lnTo>
                  <a:lnTo>
                    <a:pt x="92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924;p45">
              <a:extLst>
                <a:ext uri="{FF2B5EF4-FFF2-40B4-BE49-F238E27FC236}">
                  <a16:creationId xmlns:a16="http://schemas.microsoft.com/office/drawing/2014/main" id="{598804DE-6D87-E9D5-E48D-9B14442E468D}"/>
                </a:ext>
              </a:extLst>
            </p:cNvPr>
            <p:cNvSpPr/>
            <p:nvPr/>
          </p:nvSpPr>
          <p:spPr>
            <a:xfrm flipH="1">
              <a:off x="7730425" y="3295227"/>
              <a:ext cx="25432" cy="48628"/>
            </a:xfrm>
            <a:custGeom>
              <a:avLst/>
              <a:gdLst/>
              <a:ahLst/>
              <a:cxnLst/>
              <a:rect l="l" t="t" r="r" b="b"/>
              <a:pathLst>
                <a:path w="1853" h="3543" extrusionOk="0">
                  <a:moveTo>
                    <a:pt x="867" y="1"/>
                  </a:moveTo>
                  <a:lnTo>
                    <a:pt x="119" y="131"/>
                  </a:lnTo>
                  <a:lnTo>
                    <a:pt x="76" y="608"/>
                  </a:lnTo>
                  <a:lnTo>
                    <a:pt x="33" y="1095"/>
                  </a:lnTo>
                  <a:lnTo>
                    <a:pt x="11" y="1669"/>
                  </a:lnTo>
                  <a:lnTo>
                    <a:pt x="0" y="1961"/>
                  </a:lnTo>
                  <a:lnTo>
                    <a:pt x="0" y="2254"/>
                  </a:lnTo>
                  <a:lnTo>
                    <a:pt x="11" y="2525"/>
                  </a:lnTo>
                  <a:lnTo>
                    <a:pt x="33" y="2785"/>
                  </a:lnTo>
                  <a:lnTo>
                    <a:pt x="76" y="3012"/>
                  </a:lnTo>
                  <a:lnTo>
                    <a:pt x="98" y="3110"/>
                  </a:lnTo>
                  <a:lnTo>
                    <a:pt x="119" y="3196"/>
                  </a:lnTo>
                  <a:lnTo>
                    <a:pt x="152" y="3283"/>
                  </a:lnTo>
                  <a:lnTo>
                    <a:pt x="195" y="3348"/>
                  </a:lnTo>
                  <a:lnTo>
                    <a:pt x="228" y="3391"/>
                  </a:lnTo>
                  <a:lnTo>
                    <a:pt x="282" y="3435"/>
                  </a:lnTo>
                  <a:lnTo>
                    <a:pt x="379" y="3478"/>
                  </a:lnTo>
                  <a:lnTo>
                    <a:pt x="488" y="3510"/>
                  </a:lnTo>
                  <a:lnTo>
                    <a:pt x="596" y="3532"/>
                  </a:lnTo>
                  <a:lnTo>
                    <a:pt x="715" y="3543"/>
                  </a:lnTo>
                  <a:lnTo>
                    <a:pt x="834" y="3532"/>
                  </a:lnTo>
                  <a:lnTo>
                    <a:pt x="953" y="3521"/>
                  </a:lnTo>
                  <a:lnTo>
                    <a:pt x="1192" y="3478"/>
                  </a:lnTo>
                  <a:lnTo>
                    <a:pt x="1398" y="3424"/>
                  </a:lnTo>
                  <a:lnTo>
                    <a:pt x="1571" y="3370"/>
                  </a:lnTo>
                  <a:lnTo>
                    <a:pt x="1723" y="3305"/>
                  </a:lnTo>
                  <a:lnTo>
                    <a:pt x="1766" y="3229"/>
                  </a:lnTo>
                  <a:lnTo>
                    <a:pt x="1798" y="3142"/>
                  </a:lnTo>
                  <a:lnTo>
                    <a:pt x="1831" y="3055"/>
                  </a:lnTo>
                  <a:lnTo>
                    <a:pt x="1842" y="2947"/>
                  </a:lnTo>
                  <a:lnTo>
                    <a:pt x="1852" y="2839"/>
                  </a:lnTo>
                  <a:lnTo>
                    <a:pt x="1852" y="2731"/>
                  </a:lnTo>
                  <a:lnTo>
                    <a:pt x="1842" y="2601"/>
                  </a:lnTo>
                  <a:lnTo>
                    <a:pt x="1820" y="2481"/>
                  </a:lnTo>
                  <a:lnTo>
                    <a:pt x="1766" y="2211"/>
                  </a:lnTo>
                  <a:lnTo>
                    <a:pt x="1690" y="1940"/>
                  </a:lnTo>
                  <a:lnTo>
                    <a:pt x="1603" y="1658"/>
                  </a:lnTo>
                  <a:lnTo>
                    <a:pt x="1506" y="1377"/>
                  </a:lnTo>
                  <a:lnTo>
                    <a:pt x="1398" y="1106"/>
                  </a:lnTo>
                  <a:lnTo>
                    <a:pt x="1289" y="846"/>
                  </a:lnTo>
                  <a:lnTo>
                    <a:pt x="1083" y="413"/>
                  </a:lnTo>
                  <a:lnTo>
                    <a:pt x="932" y="109"/>
                  </a:lnTo>
                  <a:lnTo>
                    <a:pt x="86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925;p45">
              <a:extLst>
                <a:ext uri="{FF2B5EF4-FFF2-40B4-BE49-F238E27FC236}">
                  <a16:creationId xmlns:a16="http://schemas.microsoft.com/office/drawing/2014/main" id="{B6895FF7-2D8B-A0AB-D4F8-7E6DF78FA3A1}"/>
                </a:ext>
              </a:extLst>
            </p:cNvPr>
            <p:cNvSpPr/>
            <p:nvPr/>
          </p:nvSpPr>
          <p:spPr>
            <a:xfrm flipH="1">
              <a:off x="7768183" y="3295831"/>
              <a:ext cx="22619" cy="43275"/>
            </a:xfrm>
            <a:custGeom>
              <a:avLst/>
              <a:gdLst/>
              <a:ahLst/>
              <a:cxnLst/>
              <a:rect l="l" t="t" r="r" b="b"/>
              <a:pathLst>
                <a:path w="1648" h="3153" extrusionOk="0">
                  <a:moveTo>
                    <a:pt x="770" y="0"/>
                  </a:moveTo>
                  <a:lnTo>
                    <a:pt x="109" y="119"/>
                  </a:lnTo>
                  <a:lnTo>
                    <a:pt x="66" y="531"/>
                  </a:lnTo>
                  <a:lnTo>
                    <a:pt x="33" y="975"/>
                  </a:lnTo>
                  <a:lnTo>
                    <a:pt x="1" y="1484"/>
                  </a:lnTo>
                  <a:lnTo>
                    <a:pt x="1" y="1744"/>
                  </a:lnTo>
                  <a:lnTo>
                    <a:pt x="1" y="2004"/>
                  </a:lnTo>
                  <a:lnTo>
                    <a:pt x="12" y="2253"/>
                  </a:lnTo>
                  <a:lnTo>
                    <a:pt x="33" y="2481"/>
                  </a:lnTo>
                  <a:lnTo>
                    <a:pt x="66" y="2676"/>
                  </a:lnTo>
                  <a:lnTo>
                    <a:pt x="109" y="2849"/>
                  </a:lnTo>
                  <a:lnTo>
                    <a:pt x="131" y="2914"/>
                  </a:lnTo>
                  <a:lnTo>
                    <a:pt x="163" y="2979"/>
                  </a:lnTo>
                  <a:lnTo>
                    <a:pt x="207" y="3022"/>
                  </a:lnTo>
                  <a:lnTo>
                    <a:pt x="239" y="3055"/>
                  </a:lnTo>
                  <a:lnTo>
                    <a:pt x="337" y="3098"/>
                  </a:lnTo>
                  <a:lnTo>
                    <a:pt x="434" y="3120"/>
                  </a:lnTo>
                  <a:lnTo>
                    <a:pt x="532" y="3141"/>
                  </a:lnTo>
                  <a:lnTo>
                    <a:pt x="640" y="3152"/>
                  </a:lnTo>
                  <a:lnTo>
                    <a:pt x="737" y="3141"/>
                  </a:lnTo>
                  <a:lnTo>
                    <a:pt x="846" y="3131"/>
                  </a:lnTo>
                  <a:lnTo>
                    <a:pt x="1052" y="3098"/>
                  </a:lnTo>
                  <a:lnTo>
                    <a:pt x="1246" y="3044"/>
                  </a:lnTo>
                  <a:lnTo>
                    <a:pt x="1387" y="3001"/>
                  </a:lnTo>
                  <a:lnTo>
                    <a:pt x="1528" y="2936"/>
                  </a:lnTo>
                  <a:lnTo>
                    <a:pt x="1571" y="2871"/>
                  </a:lnTo>
                  <a:lnTo>
                    <a:pt x="1604" y="2795"/>
                  </a:lnTo>
                  <a:lnTo>
                    <a:pt x="1626" y="2719"/>
                  </a:lnTo>
                  <a:lnTo>
                    <a:pt x="1636" y="2622"/>
                  </a:lnTo>
                  <a:lnTo>
                    <a:pt x="1647" y="2535"/>
                  </a:lnTo>
                  <a:lnTo>
                    <a:pt x="1636" y="2427"/>
                  </a:lnTo>
                  <a:lnTo>
                    <a:pt x="1615" y="2210"/>
                  </a:lnTo>
                  <a:lnTo>
                    <a:pt x="1571" y="1972"/>
                  </a:lnTo>
                  <a:lnTo>
                    <a:pt x="1506" y="1723"/>
                  </a:lnTo>
                  <a:lnTo>
                    <a:pt x="1420" y="1473"/>
                  </a:lnTo>
                  <a:lnTo>
                    <a:pt x="1333" y="1224"/>
                  </a:lnTo>
                  <a:lnTo>
                    <a:pt x="1236" y="986"/>
                  </a:lnTo>
                  <a:lnTo>
                    <a:pt x="1138" y="758"/>
                  </a:lnTo>
                  <a:lnTo>
                    <a:pt x="954" y="369"/>
                  </a:lnTo>
                  <a:lnTo>
                    <a:pt x="824" y="98"/>
                  </a:lnTo>
                  <a:lnTo>
                    <a:pt x="77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926;p45">
              <a:extLst>
                <a:ext uri="{FF2B5EF4-FFF2-40B4-BE49-F238E27FC236}">
                  <a16:creationId xmlns:a16="http://schemas.microsoft.com/office/drawing/2014/main" id="{B7AE5C95-E179-E88B-A219-01A3BECBB7E7}"/>
                </a:ext>
              </a:extLst>
            </p:cNvPr>
            <p:cNvSpPr/>
            <p:nvPr/>
          </p:nvSpPr>
          <p:spPr>
            <a:xfrm flipH="1">
              <a:off x="7786917" y="3294788"/>
              <a:ext cx="18899" cy="36289"/>
            </a:xfrm>
            <a:custGeom>
              <a:avLst/>
              <a:gdLst/>
              <a:ahLst/>
              <a:cxnLst/>
              <a:rect l="l" t="t" r="r" b="b"/>
              <a:pathLst>
                <a:path w="1377" h="2644" extrusionOk="0">
                  <a:moveTo>
                    <a:pt x="976" y="0"/>
                  </a:moveTo>
                  <a:lnTo>
                    <a:pt x="402" y="11"/>
                  </a:lnTo>
                  <a:lnTo>
                    <a:pt x="304" y="358"/>
                  </a:lnTo>
                  <a:lnTo>
                    <a:pt x="217" y="715"/>
                  </a:lnTo>
                  <a:lnTo>
                    <a:pt x="120" y="1138"/>
                  </a:lnTo>
                  <a:lnTo>
                    <a:pt x="44" y="1582"/>
                  </a:lnTo>
                  <a:lnTo>
                    <a:pt x="22" y="1788"/>
                  </a:lnTo>
                  <a:lnTo>
                    <a:pt x="12" y="1983"/>
                  </a:lnTo>
                  <a:lnTo>
                    <a:pt x="1" y="2156"/>
                  </a:lnTo>
                  <a:lnTo>
                    <a:pt x="22" y="2308"/>
                  </a:lnTo>
                  <a:lnTo>
                    <a:pt x="33" y="2362"/>
                  </a:lnTo>
                  <a:lnTo>
                    <a:pt x="55" y="2416"/>
                  </a:lnTo>
                  <a:lnTo>
                    <a:pt x="77" y="2459"/>
                  </a:lnTo>
                  <a:lnTo>
                    <a:pt x="109" y="2492"/>
                  </a:lnTo>
                  <a:lnTo>
                    <a:pt x="174" y="2546"/>
                  </a:lnTo>
                  <a:lnTo>
                    <a:pt x="250" y="2578"/>
                  </a:lnTo>
                  <a:lnTo>
                    <a:pt x="337" y="2611"/>
                  </a:lnTo>
                  <a:lnTo>
                    <a:pt x="423" y="2633"/>
                  </a:lnTo>
                  <a:lnTo>
                    <a:pt x="510" y="2643"/>
                  </a:lnTo>
                  <a:lnTo>
                    <a:pt x="781" y="2643"/>
                  </a:lnTo>
                  <a:lnTo>
                    <a:pt x="943" y="2633"/>
                  </a:lnTo>
                  <a:lnTo>
                    <a:pt x="1073" y="2611"/>
                  </a:lnTo>
                  <a:lnTo>
                    <a:pt x="1203" y="2578"/>
                  </a:lnTo>
                  <a:lnTo>
                    <a:pt x="1246" y="2524"/>
                  </a:lnTo>
                  <a:lnTo>
                    <a:pt x="1279" y="2470"/>
                  </a:lnTo>
                  <a:lnTo>
                    <a:pt x="1311" y="2405"/>
                  </a:lnTo>
                  <a:lnTo>
                    <a:pt x="1333" y="2329"/>
                  </a:lnTo>
                  <a:lnTo>
                    <a:pt x="1355" y="2253"/>
                  </a:lnTo>
                  <a:lnTo>
                    <a:pt x="1366" y="2167"/>
                  </a:lnTo>
                  <a:lnTo>
                    <a:pt x="1376" y="1972"/>
                  </a:lnTo>
                  <a:lnTo>
                    <a:pt x="1376" y="1766"/>
                  </a:lnTo>
                  <a:lnTo>
                    <a:pt x="1355" y="1549"/>
                  </a:lnTo>
                  <a:lnTo>
                    <a:pt x="1322" y="1333"/>
                  </a:lnTo>
                  <a:lnTo>
                    <a:pt x="1279" y="1105"/>
                  </a:lnTo>
                  <a:lnTo>
                    <a:pt x="1181" y="694"/>
                  </a:lnTo>
                  <a:lnTo>
                    <a:pt x="1084" y="336"/>
                  </a:lnTo>
                  <a:lnTo>
                    <a:pt x="976"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927;p45">
              <a:extLst>
                <a:ext uri="{FF2B5EF4-FFF2-40B4-BE49-F238E27FC236}">
                  <a16:creationId xmlns:a16="http://schemas.microsoft.com/office/drawing/2014/main" id="{92A241FF-4400-2B20-4E88-7FE3295E42D2}"/>
                </a:ext>
              </a:extLst>
            </p:cNvPr>
            <p:cNvSpPr/>
            <p:nvPr/>
          </p:nvSpPr>
          <p:spPr>
            <a:xfrm flipH="1">
              <a:off x="8946501" y="2732982"/>
              <a:ext cx="66621" cy="82528"/>
            </a:xfrm>
            <a:custGeom>
              <a:avLst/>
              <a:gdLst/>
              <a:ahLst/>
              <a:cxnLst/>
              <a:rect l="l" t="t" r="r" b="b"/>
              <a:pathLst>
                <a:path w="4854" h="6013" extrusionOk="0">
                  <a:moveTo>
                    <a:pt x="3196" y="1"/>
                  </a:moveTo>
                  <a:lnTo>
                    <a:pt x="1896" y="44"/>
                  </a:lnTo>
                  <a:lnTo>
                    <a:pt x="1" y="4182"/>
                  </a:lnTo>
                  <a:lnTo>
                    <a:pt x="2525" y="6012"/>
                  </a:lnTo>
                  <a:lnTo>
                    <a:pt x="4854" y="3727"/>
                  </a:lnTo>
                  <a:lnTo>
                    <a:pt x="3196" y="1"/>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928;p45">
              <a:extLst>
                <a:ext uri="{FF2B5EF4-FFF2-40B4-BE49-F238E27FC236}">
                  <a16:creationId xmlns:a16="http://schemas.microsoft.com/office/drawing/2014/main" id="{B584EF42-8099-B5EF-A6E2-55186DB42620}"/>
                </a:ext>
              </a:extLst>
            </p:cNvPr>
            <p:cNvSpPr/>
            <p:nvPr/>
          </p:nvSpPr>
          <p:spPr>
            <a:xfrm flipH="1">
              <a:off x="8938472" y="2716183"/>
              <a:ext cx="96199" cy="75240"/>
            </a:xfrm>
            <a:custGeom>
              <a:avLst/>
              <a:gdLst/>
              <a:ahLst/>
              <a:cxnLst/>
              <a:rect l="l" t="t" r="r" b="b"/>
              <a:pathLst>
                <a:path w="7009" h="5482" extrusionOk="0">
                  <a:moveTo>
                    <a:pt x="87" y="1"/>
                  </a:moveTo>
                  <a:lnTo>
                    <a:pt x="65" y="33"/>
                  </a:lnTo>
                  <a:lnTo>
                    <a:pt x="33" y="131"/>
                  </a:lnTo>
                  <a:lnTo>
                    <a:pt x="0" y="261"/>
                  </a:lnTo>
                  <a:lnTo>
                    <a:pt x="0" y="337"/>
                  </a:lnTo>
                  <a:lnTo>
                    <a:pt x="0" y="423"/>
                  </a:lnTo>
                  <a:lnTo>
                    <a:pt x="0" y="510"/>
                  </a:lnTo>
                  <a:lnTo>
                    <a:pt x="22" y="607"/>
                  </a:lnTo>
                  <a:lnTo>
                    <a:pt x="54" y="705"/>
                  </a:lnTo>
                  <a:lnTo>
                    <a:pt x="109" y="792"/>
                  </a:lnTo>
                  <a:lnTo>
                    <a:pt x="174" y="889"/>
                  </a:lnTo>
                  <a:lnTo>
                    <a:pt x="271" y="976"/>
                  </a:lnTo>
                  <a:lnTo>
                    <a:pt x="379" y="1062"/>
                  </a:lnTo>
                  <a:lnTo>
                    <a:pt x="520" y="1149"/>
                  </a:lnTo>
                  <a:lnTo>
                    <a:pt x="683" y="1225"/>
                  </a:lnTo>
                  <a:lnTo>
                    <a:pt x="867" y="1301"/>
                  </a:lnTo>
                  <a:lnTo>
                    <a:pt x="1062" y="1366"/>
                  </a:lnTo>
                  <a:lnTo>
                    <a:pt x="1268" y="1431"/>
                  </a:lnTo>
                  <a:lnTo>
                    <a:pt x="1701" y="1561"/>
                  </a:lnTo>
                  <a:lnTo>
                    <a:pt x="2123" y="1669"/>
                  </a:lnTo>
                  <a:lnTo>
                    <a:pt x="2502" y="1756"/>
                  </a:lnTo>
                  <a:lnTo>
                    <a:pt x="2827" y="1821"/>
                  </a:lnTo>
                  <a:lnTo>
                    <a:pt x="3109" y="1886"/>
                  </a:lnTo>
                  <a:lnTo>
                    <a:pt x="3174" y="2048"/>
                  </a:lnTo>
                  <a:lnTo>
                    <a:pt x="3347" y="2481"/>
                  </a:lnTo>
                  <a:lnTo>
                    <a:pt x="3466" y="2774"/>
                  </a:lnTo>
                  <a:lnTo>
                    <a:pt x="3618" y="3088"/>
                  </a:lnTo>
                  <a:lnTo>
                    <a:pt x="3781" y="3434"/>
                  </a:lnTo>
                  <a:lnTo>
                    <a:pt x="3965" y="3781"/>
                  </a:lnTo>
                  <a:lnTo>
                    <a:pt x="4171" y="4128"/>
                  </a:lnTo>
                  <a:lnTo>
                    <a:pt x="4398" y="4463"/>
                  </a:lnTo>
                  <a:lnTo>
                    <a:pt x="4506" y="4615"/>
                  </a:lnTo>
                  <a:lnTo>
                    <a:pt x="4625" y="4767"/>
                  </a:lnTo>
                  <a:lnTo>
                    <a:pt x="4755" y="4897"/>
                  </a:lnTo>
                  <a:lnTo>
                    <a:pt x="4875" y="5027"/>
                  </a:lnTo>
                  <a:lnTo>
                    <a:pt x="5005" y="5146"/>
                  </a:lnTo>
                  <a:lnTo>
                    <a:pt x="5135" y="5243"/>
                  </a:lnTo>
                  <a:lnTo>
                    <a:pt x="5265" y="5330"/>
                  </a:lnTo>
                  <a:lnTo>
                    <a:pt x="5405" y="5395"/>
                  </a:lnTo>
                  <a:lnTo>
                    <a:pt x="5535" y="5449"/>
                  </a:lnTo>
                  <a:lnTo>
                    <a:pt x="5676" y="5471"/>
                  </a:lnTo>
                  <a:lnTo>
                    <a:pt x="5817" y="5482"/>
                  </a:lnTo>
                  <a:lnTo>
                    <a:pt x="5958" y="5471"/>
                  </a:lnTo>
                  <a:lnTo>
                    <a:pt x="6099" y="5438"/>
                  </a:lnTo>
                  <a:lnTo>
                    <a:pt x="6218" y="5406"/>
                  </a:lnTo>
                  <a:lnTo>
                    <a:pt x="6337" y="5362"/>
                  </a:lnTo>
                  <a:lnTo>
                    <a:pt x="6434" y="5319"/>
                  </a:lnTo>
                  <a:lnTo>
                    <a:pt x="6532" y="5276"/>
                  </a:lnTo>
                  <a:lnTo>
                    <a:pt x="6608" y="5222"/>
                  </a:lnTo>
                  <a:lnTo>
                    <a:pt x="6683" y="5167"/>
                  </a:lnTo>
                  <a:lnTo>
                    <a:pt x="6748" y="5103"/>
                  </a:lnTo>
                  <a:lnTo>
                    <a:pt x="6803" y="5048"/>
                  </a:lnTo>
                  <a:lnTo>
                    <a:pt x="6857" y="4983"/>
                  </a:lnTo>
                  <a:lnTo>
                    <a:pt x="6889" y="4918"/>
                  </a:lnTo>
                  <a:lnTo>
                    <a:pt x="6922" y="4853"/>
                  </a:lnTo>
                  <a:lnTo>
                    <a:pt x="6976" y="4723"/>
                  </a:lnTo>
                  <a:lnTo>
                    <a:pt x="7008" y="4583"/>
                  </a:lnTo>
                  <a:lnTo>
                    <a:pt x="7008" y="4453"/>
                  </a:lnTo>
                  <a:lnTo>
                    <a:pt x="7008" y="4333"/>
                  </a:lnTo>
                  <a:lnTo>
                    <a:pt x="6998" y="4225"/>
                  </a:lnTo>
                  <a:lnTo>
                    <a:pt x="6976" y="4117"/>
                  </a:lnTo>
                  <a:lnTo>
                    <a:pt x="6933" y="3976"/>
                  </a:lnTo>
                  <a:lnTo>
                    <a:pt x="6911" y="3922"/>
                  </a:lnTo>
                  <a:lnTo>
                    <a:pt x="5308" y="347"/>
                  </a:lnTo>
                  <a:lnTo>
                    <a:pt x="8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929;p45">
              <a:extLst>
                <a:ext uri="{FF2B5EF4-FFF2-40B4-BE49-F238E27FC236}">
                  <a16:creationId xmlns:a16="http://schemas.microsoft.com/office/drawing/2014/main" id="{79BE4D13-FB85-54A5-477A-7DDA873E7F28}"/>
                </a:ext>
              </a:extLst>
            </p:cNvPr>
            <p:cNvSpPr/>
            <p:nvPr/>
          </p:nvSpPr>
          <p:spPr>
            <a:xfrm flipH="1">
              <a:off x="8986043" y="2738788"/>
              <a:ext cx="47736" cy="34052"/>
            </a:xfrm>
            <a:custGeom>
              <a:avLst/>
              <a:gdLst/>
              <a:ahLst/>
              <a:cxnLst/>
              <a:rect l="l" t="t" r="r" b="b"/>
              <a:pathLst>
                <a:path w="3478" h="2481" extrusionOk="0">
                  <a:moveTo>
                    <a:pt x="726" y="0"/>
                  </a:moveTo>
                  <a:lnTo>
                    <a:pt x="639" y="11"/>
                  </a:lnTo>
                  <a:lnTo>
                    <a:pt x="553" y="33"/>
                  </a:lnTo>
                  <a:lnTo>
                    <a:pt x="455" y="163"/>
                  </a:lnTo>
                  <a:lnTo>
                    <a:pt x="347" y="304"/>
                  </a:lnTo>
                  <a:lnTo>
                    <a:pt x="228" y="488"/>
                  </a:lnTo>
                  <a:lnTo>
                    <a:pt x="119" y="704"/>
                  </a:lnTo>
                  <a:lnTo>
                    <a:pt x="76" y="813"/>
                  </a:lnTo>
                  <a:lnTo>
                    <a:pt x="44" y="921"/>
                  </a:lnTo>
                  <a:lnTo>
                    <a:pt x="11" y="1040"/>
                  </a:lnTo>
                  <a:lnTo>
                    <a:pt x="0" y="1159"/>
                  </a:lnTo>
                  <a:lnTo>
                    <a:pt x="0" y="1268"/>
                  </a:lnTo>
                  <a:lnTo>
                    <a:pt x="22" y="1376"/>
                  </a:lnTo>
                  <a:lnTo>
                    <a:pt x="44" y="1430"/>
                  </a:lnTo>
                  <a:lnTo>
                    <a:pt x="76" y="1484"/>
                  </a:lnTo>
                  <a:lnTo>
                    <a:pt x="130" y="1538"/>
                  </a:lnTo>
                  <a:lnTo>
                    <a:pt x="195" y="1592"/>
                  </a:lnTo>
                  <a:lnTo>
                    <a:pt x="271" y="1647"/>
                  </a:lnTo>
                  <a:lnTo>
                    <a:pt x="358" y="1701"/>
                  </a:lnTo>
                  <a:lnTo>
                    <a:pt x="564" y="1798"/>
                  </a:lnTo>
                  <a:lnTo>
                    <a:pt x="802" y="1896"/>
                  </a:lnTo>
                  <a:lnTo>
                    <a:pt x="1062" y="1982"/>
                  </a:lnTo>
                  <a:lnTo>
                    <a:pt x="1343" y="2069"/>
                  </a:lnTo>
                  <a:lnTo>
                    <a:pt x="1625" y="2145"/>
                  </a:lnTo>
                  <a:lnTo>
                    <a:pt x="2188" y="2286"/>
                  </a:lnTo>
                  <a:lnTo>
                    <a:pt x="2665" y="2394"/>
                  </a:lnTo>
                  <a:lnTo>
                    <a:pt x="3131" y="2481"/>
                  </a:lnTo>
                  <a:lnTo>
                    <a:pt x="3477" y="1809"/>
                  </a:lnTo>
                  <a:lnTo>
                    <a:pt x="3380" y="1712"/>
                  </a:lnTo>
                  <a:lnTo>
                    <a:pt x="3142" y="1484"/>
                  </a:lnTo>
                  <a:lnTo>
                    <a:pt x="2773" y="1159"/>
                  </a:lnTo>
                  <a:lnTo>
                    <a:pt x="2567" y="986"/>
                  </a:lnTo>
                  <a:lnTo>
                    <a:pt x="2340" y="802"/>
                  </a:lnTo>
                  <a:lnTo>
                    <a:pt x="2102" y="618"/>
                  </a:lnTo>
                  <a:lnTo>
                    <a:pt x="1853" y="455"/>
                  </a:lnTo>
                  <a:lnTo>
                    <a:pt x="1614" y="304"/>
                  </a:lnTo>
                  <a:lnTo>
                    <a:pt x="1376" y="174"/>
                  </a:lnTo>
                  <a:lnTo>
                    <a:pt x="1257" y="119"/>
                  </a:lnTo>
                  <a:lnTo>
                    <a:pt x="1148" y="76"/>
                  </a:lnTo>
                  <a:lnTo>
                    <a:pt x="1029" y="44"/>
                  </a:lnTo>
                  <a:lnTo>
                    <a:pt x="932" y="22"/>
                  </a:lnTo>
                  <a:lnTo>
                    <a:pt x="824"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930;p45">
              <a:extLst>
                <a:ext uri="{FF2B5EF4-FFF2-40B4-BE49-F238E27FC236}">
                  <a16:creationId xmlns:a16="http://schemas.microsoft.com/office/drawing/2014/main" id="{74848AA5-1C6A-67C6-5FAE-F382382830B0}"/>
                </a:ext>
              </a:extLst>
            </p:cNvPr>
            <p:cNvSpPr/>
            <p:nvPr/>
          </p:nvSpPr>
          <p:spPr>
            <a:xfrm flipH="1">
              <a:off x="8981733" y="2721097"/>
              <a:ext cx="47585" cy="34052"/>
            </a:xfrm>
            <a:custGeom>
              <a:avLst/>
              <a:gdLst/>
              <a:ahLst/>
              <a:cxnLst/>
              <a:rect l="l" t="t" r="r" b="b"/>
              <a:pathLst>
                <a:path w="3467" h="2481" extrusionOk="0">
                  <a:moveTo>
                    <a:pt x="726" y="0"/>
                  </a:moveTo>
                  <a:lnTo>
                    <a:pt x="639" y="11"/>
                  </a:lnTo>
                  <a:lnTo>
                    <a:pt x="553" y="33"/>
                  </a:lnTo>
                  <a:lnTo>
                    <a:pt x="444" y="163"/>
                  </a:lnTo>
                  <a:lnTo>
                    <a:pt x="347" y="304"/>
                  </a:lnTo>
                  <a:lnTo>
                    <a:pt x="228" y="488"/>
                  </a:lnTo>
                  <a:lnTo>
                    <a:pt x="119" y="693"/>
                  </a:lnTo>
                  <a:lnTo>
                    <a:pt x="76" y="813"/>
                  </a:lnTo>
                  <a:lnTo>
                    <a:pt x="33" y="921"/>
                  </a:lnTo>
                  <a:lnTo>
                    <a:pt x="11" y="1040"/>
                  </a:lnTo>
                  <a:lnTo>
                    <a:pt x="0" y="1148"/>
                  </a:lnTo>
                  <a:lnTo>
                    <a:pt x="0" y="1268"/>
                  </a:lnTo>
                  <a:lnTo>
                    <a:pt x="11" y="1376"/>
                  </a:lnTo>
                  <a:lnTo>
                    <a:pt x="33" y="1430"/>
                  </a:lnTo>
                  <a:lnTo>
                    <a:pt x="76" y="1484"/>
                  </a:lnTo>
                  <a:lnTo>
                    <a:pt x="130" y="1538"/>
                  </a:lnTo>
                  <a:lnTo>
                    <a:pt x="195" y="1593"/>
                  </a:lnTo>
                  <a:lnTo>
                    <a:pt x="271" y="1647"/>
                  </a:lnTo>
                  <a:lnTo>
                    <a:pt x="358" y="1690"/>
                  </a:lnTo>
                  <a:lnTo>
                    <a:pt x="564" y="1798"/>
                  </a:lnTo>
                  <a:lnTo>
                    <a:pt x="802" y="1885"/>
                  </a:lnTo>
                  <a:lnTo>
                    <a:pt x="1062" y="1982"/>
                  </a:lnTo>
                  <a:lnTo>
                    <a:pt x="1343" y="2069"/>
                  </a:lnTo>
                  <a:lnTo>
                    <a:pt x="1625" y="2145"/>
                  </a:lnTo>
                  <a:lnTo>
                    <a:pt x="2177" y="2286"/>
                  </a:lnTo>
                  <a:lnTo>
                    <a:pt x="2665" y="2394"/>
                  </a:lnTo>
                  <a:lnTo>
                    <a:pt x="3131" y="2481"/>
                  </a:lnTo>
                  <a:lnTo>
                    <a:pt x="3466" y="1798"/>
                  </a:lnTo>
                  <a:lnTo>
                    <a:pt x="3380" y="1712"/>
                  </a:lnTo>
                  <a:lnTo>
                    <a:pt x="3141" y="1484"/>
                  </a:lnTo>
                  <a:lnTo>
                    <a:pt x="2773" y="1159"/>
                  </a:lnTo>
                  <a:lnTo>
                    <a:pt x="2567" y="975"/>
                  </a:lnTo>
                  <a:lnTo>
                    <a:pt x="2340" y="802"/>
                  </a:lnTo>
                  <a:lnTo>
                    <a:pt x="2102" y="618"/>
                  </a:lnTo>
                  <a:lnTo>
                    <a:pt x="1852" y="455"/>
                  </a:lnTo>
                  <a:lnTo>
                    <a:pt x="1614" y="304"/>
                  </a:lnTo>
                  <a:lnTo>
                    <a:pt x="1376" y="174"/>
                  </a:lnTo>
                  <a:lnTo>
                    <a:pt x="1257" y="119"/>
                  </a:lnTo>
                  <a:lnTo>
                    <a:pt x="1138" y="76"/>
                  </a:lnTo>
                  <a:lnTo>
                    <a:pt x="1029" y="44"/>
                  </a:lnTo>
                  <a:lnTo>
                    <a:pt x="921" y="22"/>
                  </a:lnTo>
                  <a:lnTo>
                    <a:pt x="823"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931;p45">
              <a:extLst>
                <a:ext uri="{FF2B5EF4-FFF2-40B4-BE49-F238E27FC236}">
                  <a16:creationId xmlns:a16="http://schemas.microsoft.com/office/drawing/2014/main" id="{05FFC979-933C-8897-FEDB-E074F52EAA55}"/>
                </a:ext>
              </a:extLst>
            </p:cNvPr>
            <p:cNvSpPr/>
            <p:nvPr/>
          </p:nvSpPr>
          <p:spPr>
            <a:xfrm flipH="1">
              <a:off x="8992741" y="2758401"/>
              <a:ext cx="42520" cy="30346"/>
            </a:xfrm>
            <a:custGeom>
              <a:avLst/>
              <a:gdLst/>
              <a:ahLst/>
              <a:cxnLst/>
              <a:rect l="l" t="t" r="r" b="b"/>
              <a:pathLst>
                <a:path w="3098" h="2211" extrusionOk="0">
                  <a:moveTo>
                    <a:pt x="650" y="1"/>
                  </a:moveTo>
                  <a:lnTo>
                    <a:pt x="574" y="12"/>
                  </a:lnTo>
                  <a:lnTo>
                    <a:pt x="498" y="33"/>
                  </a:lnTo>
                  <a:lnTo>
                    <a:pt x="401" y="142"/>
                  </a:lnTo>
                  <a:lnTo>
                    <a:pt x="314" y="272"/>
                  </a:lnTo>
                  <a:lnTo>
                    <a:pt x="217" y="434"/>
                  </a:lnTo>
                  <a:lnTo>
                    <a:pt x="119" y="618"/>
                  </a:lnTo>
                  <a:lnTo>
                    <a:pt x="76" y="716"/>
                  </a:lnTo>
                  <a:lnTo>
                    <a:pt x="43" y="824"/>
                  </a:lnTo>
                  <a:lnTo>
                    <a:pt x="22" y="922"/>
                  </a:lnTo>
                  <a:lnTo>
                    <a:pt x="0" y="1030"/>
                  </a:lnTo>
                  <a:lnTo>
                    <a:pt x="0" y="1127"/>
                  </a:lnTo>
                  <a:lnTo>
                    <a:pt x="22" y="1225"/>
                  </a:lnTo>
                  <a:lnTo>
                    <a:pt x="43" y="1279"/>
                  </a:lnTo>
                  <a:lnTo>
                    <a:pt x="76" y="1322"/>
                  </a:lnTo>
                  <a:lnTo>
                    <a:pt x="119" y="1366"/>
                  </a:lnTo>
                  <a:lnTo>
                    <a:pt x="173" y="1420"/>
                  </a:lnTo>
                  <a:lnTo>
                    <a:pt x="325" y="1507"/>
                  </a:lnTo>
                  <a:lnTo>
                    <a:pt x="509" y="1593"/>
                  </a:lnTo>
                  <a:lnTo>
                    <a:pt x="715" y="1680"/>
                  </a:lnTo>
                  <a:lnTo>
                    <a:pt x="953" y="1767"/>
                  </a:lnTo>
                  <a:lnTo>
                    <a:pt x="1202" y="1842"/>
                  </a:lnTo>
                  <a:lnTo>
                    <a:pt x="1451" y="1907"/>
                  </a:lnTo>
                  <a:lnTo>
                    <a:pt x="1950" y="2027"/>
                  </a:lnTo>
                  <a:lnTo>
                    <a:pt x="2372" y="2124"/>
                  </a:lnTo>
                  <a:lnTo>
                    <a:pt x="2795" y="2211"/>
                  </a:lnTo>
                  <a:lnTo>
                    <a:pt x="3098" y="1604"/>
                  </a:lnTo>
                  <a:lnTo>
                    <a:pt x="3011" y="1528"/>
                  </a:lnTo>
                  <a:lnTo>
                    <a:pt x="2795" y="1322"/>
                  </a:lnTo>
                  <a:lnTo>
                    <a:pt x="2480" y="1030"/>
                  </a:lnTo>
                  <a:lnTo>
                    <a:pt x="2285" y="868"/>
                  </a:lnTo>
                  <a:lnTo>
                    <a:pt x="2091" y="716"/>
                  </a:lnTo>
                  <a:lnTo>
                    <a:pt x="1874" y="553"/>
                  </a:lnTo>
                  <a:lnTo>
                    <a:pt x="1657" y="402"/>
                  </a:lnTo>
                  <a:lnTo>
                    <a:pt x="1441" y="272"/>
                  </a:lnTo>
                  <a:lnTo>
                    <a:pt x="1224" y="153"/>
                  </a:lnTo>
                  <a:lnTo>
                    <a:pt x="1018" y="66"/>
                  </a:lnTo>
                  <a:lnTo>
                    <a:pt x="921" y="33"/>
                  </a:lnTo>
                  <a:lnTo>
                    <a:pt x="834" y="12"/>
                  </a:lnTo>
                  <a:lnTo>
                    <a:pt x="73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932;p45">
              <a:extLst>
                <a:ext uri="{FF2B5EF4-FFF2-40B4-BE49-F238E27FC236}">
                  <a16:creationId xmlns:a16="http://schemas.microsoft.com/office/drawing/2014/main" id="{E4E8204C-E8E4-9B73-916D-2B30A473DF47}"/>
                </a:ext>
              </a:extLst>
            </p:cNvPr>
            <p:cNvSpPr/>
            <p:nvPr/>
          </p:nvSpPr>
          <p:spPr>
            <a:xfrm flipH="1">
              <a:off x="8995417" y="2778481"/>
              <a:ext cx="36728" cy="21425"/>
            </a:xfrm>
            <a:custGeom>
              <a:avLst/>
              <a:gdLst/>
              <a:ahLst/>
              <a:cxnLst/>
              <a:rect l="l" t="t" r="r" b="b"/>
              <a:pathLst>
                <a:path w="2676" h="1561" extrusionOk="0">
                  <a:moveTo>
                    <a:pt x="477" y="0"/>
                  </a:moveTo>
                  <a:lnTo>
                    <a:pt x="401" y="11"/>
                  </a:lnTo>
                  <a:lnTo>
                    <a:pt x="336" y="22"/>
                  </a:lnTo>
                  <a:lnTo>
                    <a:pt x="282" y="54"/>
                  </a:lnTo>
                  <a:lnTo>
                    <a:pt x="217" y="163"/>
                  </a:lnTo>
                  <a:lnTo>
                    <a:pt x="163" y="282"/>
                  </a:lnTo>
                  <a:lnTo>
                    <a:pt x="98" y="434"/>
                  </a:lnTo>
                  <a:lnTo>
                    <a:pt x="44" y="607"/>
                  </a:lnTo>
                  <a:lnTo>
                    <a:pt x="22" y="693"/>
                  </a:lnTo>
                  <a:lnTo>
                    <a:pt x="0" y="780"/>
                  </a:lnTo>
                  <a:lnTo>
                    <a:pt x="0" y="867"/>
                  </a:lnTo>
                  <a:lnTo>
                    <a:pt x="0" y="964"/>
                  </a:lnTo>
                  <a:lnTo>
                    <a:pt x="22" y="1040"/>
                  </a:lnTo>
                  <a:lnTo>
                    <a:pt x="44" y="1127"/>
                  </a:lnTo>
                  <a:lnTo>
                    <a:pt x="65" y="1159"/>
                  </a:lnTo>
                  <a:lnTo>
                    <a:pt x="98" y="1203"/>
                  </a:lnTo>
                  <a:lnTo>
                    <a:pt x="141" y="1235"/>
                  </a:lnTo>
                  <a:lnTo>
                    <a:pt x="206" y="1257"/>
                  </a:lnTo>
                  <a:lnTo>
                    <a:pt x="336" y="1322"/>
                  </a:lnTo>
                  <a:lnTo>
                    <a:pt x="510" y="1365"/>
                  </a:lnTo>
                  <a:lnTo>
                    <a:pt x="694" y="1408"/>
                  </a:lnTo>
                  <a:lnTo>
                    <a:pt x="900" y="1441"/>
                  </a:lnTo>
                  <a:lnTo>
                    <a:pt x="1344" y="1495"/>
                  </a:lnTo>
                  <a:lnTo>
                    <a:pt x="1777" y="1538"/>
                  </a:lnTo>
                  <a:lnTo>
                    <a:pt x="2145" y="1549"/>
                  </a:lnTo>
                  <a:lnTo>
                    <a:pt x="2513" y="1560"/>
                  </a:lnTo>
                  <a:lnTo>
                    <a:pt x="2676" y="1018"/>
                  </a:lnTo>
                  <a:lnTo>
                    <a:pt x="2394" y="813"/>
                  </a:lnTo>
                  <a:lnTo>
                    <a:pt x="2080" y="618"/>
                  </a:lnTo>
                  <a:lnTo>
                    <a:pt x="1712" y="401"/>
                  </a:lnTo>
                  <a:lnTo>
                    <a:pt x="1506" y="304"/>
                  </a:lnTo>
                  <a:lnTo>
                    <a:pt x="1300" y="206"/>
                  </a:lnTo>
                  <a:lnTo>
                    <a:pt x="1105" y="119"/>
                  </a:lnTo>
                  <a:lnTo>
                    <a:pt x="910" y="54"/>
                  </a:lnTo>
                  <a:lnTo>
                    <a:pt x="726" y="11"/>
                  </a:lnTo>
                  <a:lnTo>
                    <a:pt x="640"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933;p45">
              <a:extLst>
                <a:ext uri="{FF2B5EF4-FFF2-40B4-BE49-F238E27FC236}">
                  <a16:creationId xmlns:a16="http://schemas.microsoft.com/office/drawing/2014/main" id="{C4602CB5-3EA3-1751-8871-4ECBD094552B}"/>
                </a:ext>
              </a:extLst>
            </p:cNvPr>
            <p:cNvSpPr/>
            <p:nvPr/>
          </p:nvSpPr>
          <p:spPr>
            <a:xfrm flipH="1">
              <a:off x="8503925" y="4039451"/>
              <a:ext cx="245458" cy="126078"/>
            </a:xfrm>
            <a:custGeom>
              <a:avLst/>
              <a:gdLst/>
              <a:ahLst/>
              <a:cxnLst/>
              <a:rect l="l" t="t" r="r" b="b"/>
              <a:pathLst>
                <a:path w="17884" h="9186" extrusionOk="0">
                  <a:moveTo>
                    <a:pt x="10496" y="0"/>
                  </a:moveTo>
                  <a:lnTo>
                    <a:pt x="10312" y="227"/>
                  </a:lnTo>
                  <a:lnTo>
                    <a:pt x="10063" y="520"/>
                  </a:lnTo>
                  <a:lnTo>
                    <a:pt x="9760" y="845"/>
                  </a:lnTo>
                  <a:lnTo>
                    <a:pt x="9424" y="1192"/>
                  </a:lnTo>
                  <a:lnTo>
                    <a:pt x="9240" y="1365"/>
                  </a:lnTo>
                  <a:lnTo>
                    <a:pt x="9056" y="1538"/>
                  </a:lnTo>
                  <a:lnTo>
                    <a:pt x="8861" y="1701"/>
                  </a:lnTo>
                  <a:lnTo>
                    <a:pt x="8666" y="1863"/>
                  </a:lnTo>
                  <a:lnTo>
                    <a:pt x="8471" y="2015"/>
                  </a:lnTo>
                  <a:lnTo>
                    <a:pt x="8265" y="2145"/>
                  </a:lnTo>
                  <a:lnTo>
                    <a:pt x="8070" y="2264"/>
                  </a:lnTo>
                  <a:lnTo>
                    <a:pt x="7864" y="2361"/>
                  </a:lnTo>
                  <a:lnTo>
                    <a:pt x="7734" y="2415"/>
                  </a:lnTo>
                  <a:lnTo>
                    <a:pt x="7582" y="2480"/>
                  </a:lnTo>
                  <a:lnTo>
                    <a:pt x="7236" y="2589"/>
                  </a:lnTo>
                  <a:lnTo>
                    <a:pt x="6846" y="2686"/>
                  </a:lnTo>
                  <a:lnTo>
                    <a:pt x="6402" y="2795"/>
                  </a:lnTo>
                  <a:lnTo>
                    <a:pt x="5914" y="2892"/>
                  </a:lnTo>
                  <a:lnTo>
                    <a:pt x="5405" y="2990"/>
                  </a:lnTo>
                  <a:lnTo>
                    <a:pt x="4355" y="3174"/>
                  </a:lnTo>
                  <a:lnTo>
                    <a:pt x="3304" y="3336"/>
                  </a:lnTo>
                  <a:lnTo>
                    <a:pt x="2329" y="3477"/>
                  </a:lnTo>
                  <a:lnTo>
                    <a:pt x="1506" y="3607"/>
                  </a:lnTo>
                  <a:lnTo>
                    <a:pt x="910" y="3694"/>
                  </a:lnTo>
                  <a:lnTo>
                    <a:pt x="759" y="3737"/>
                  </a:lnTo>
                  <a:lnTo>
                    <a:pt x="629" y="3791"/>
                  </a:lnTo>
                  <a:lnTo>
                    <a:pt x="520" y="3856"/>
                  </a:lnTo>
                  <a:lnTo>
                    <a:pt x="423" y="3943"/>
                  </a:lnTo>
                  <a:lnTo>
                    <a:pt x="336" y="4040"/>
                  </a:lnTo>
                  <a:lnTo>
                    <a:pt x="260" y="4138"/>
                  </a:lnTo>
                  <a:lnTo>
                    <a:pt x="195" y="4235"/>
                  </a:lnTo>
                  <a:lnTo>
                    <a:pt x="152" y="4344"/>
                  </a:lnTo>
                  <a:lnTo>
                    <a:pt x="109" y="4452"/>
                  </a:lnTo>
                  <a:lnTo>
                    <a:pt x="76" y="4549"/>
                  </a:lnTo>
                  <a:lnTo>
                    <a:pt x="33" y="4723"/>
                  </a:lnTo>
                  <a:lnTo>
                    <a:pt x="11" y="4842"/>
                  </a:lnTo>
                  <a:lnTo>
                    <a:pt x="0" y="4885"/>
                  </a:lnTo>
                  <a:lnTo>
                    <a:pt x="10399" y="7745"/>
                  </a:lnTo>
                  <a:lnTo>
                    <a:pt x="10799" y="7409"/>
                  </a:lnTo>
                  <a:lnTo>
                    <a:pt x="11222" y="7062"/>
                  </a:lnTo>
                  <a:lnTo>
                    <a:pt x="11460" y="6878"/>
                  </a:lnTo>
                  <a:lnTo>
                    <a:pt x="11709" y="6683"/>
                  </a:lnTo>
                  <a:lnTo>
                    <a:pt x="11969" y="6499"/>
                  </a:lnTo>
                  <a:lnTo>
                    <a:pt x="12218" y="6337"/>
                  </a:lnTo>
                  <a:lnTo>
                    <a:pt x="12468" y="6185"/>
                  </a:lnTo>
                  <a:lnTo>
                    <a:pt x="12695" y="6066"/>
                  </a:lnTo>
                  <a:lnTo>
                    <a:pt x="12803" y="6022"/>
                  </a:lnTo>
                  <a:lnTo>
                    <a:pt x="12901" y="5979"/>
                  </a:lnTo>
                  <a:lnTo>
                    <a:pt x="12987" y="5957"/>
                  </a:lnTo>
                  <a:lnTo>
                    <a:pt x="13074" y="5947"/>
                  </a:lnTo>
                  <a:lnTo>
                    <a:pt x="13150" y="5936"/>
                  </a:lnTo>
                  <a:lnTo>
                    <a:pt x="13215" y="5957"/>
                  </a:lnTo>
                  <a:lnTo>
                    <a:pt x="13269" y="5979"/>
                  </a:lnTo>
                  <a:lnTo>
                    <a:pt x="13312" y="6022"/>
                  </a:lnTo>
                  <a:lnTo>
                    <a:pt x="13377" y="6131"/>
                  </a:lnTo>
                  <a:lnTo>
                    <a:pt x="13421" y="6272"/>
                  </a:lnTo>
                  <a:lnTo>
                    <a:pt x="13464" y="6423"/>
                  </a:lnTo>
                  <a:lnTo>
                    <a:pt x="13497" y="6586"/>
                  </a:lnTo>
                  <a:lnTo>
                    <a:pt x="13529" y="6770"/>
                  </a:lnTo>
                  <a:lnTo>
                    <a:pt x="13540" y="6954"/>
                  </a:lnTo>
                  <a:lnTo>
                    <a:pt x="13551" y="7322"/>
                  </a:lnTo>
                  <a:lnTo>
                    <a:pt x="13551" y="7669"/>
                  </a:lnTo>
                  <a:lnTo>
                    <a:pt x="13540" y="7961"/>
                  </a:lnTo>
                  <a:lnTo>
                    <a:pt x="13518" y="8232"/>
                  </a:lnTo>
                  <a:lnTo>
                    <a:pt x="17017" y="9185"/>
                  </a:lnTo>
                  <a:lnTo>
                    <a:pt x="17158" y="8362"/>
                  </a:lnTo>
                  <a:lnTo>
                    <a:pt x="17298" y="7463"/>
                  </a:lnTo>
                  <a:lnTo>
                    <a:pt x="17461" y="6380"/>
                  </a:lnTo>
                  <a:lnTo>
                    <a:pt x="17623" y="5199"/>
                  </a:lnTo>
                  <a:lnTo>
                    <a:pt x="17699" y="4593"/>
                  </a:lnTo>
                  <a:lnTo>
                    <a:pt x="17764" y="3997"/>
                  </a:lnTo>
                  <a:lnTo>
                    <a:pt x="17818" y="3434"/>
                  </a:lnTo>
                  <a:lnTo>
                    <a:pt x="17851" y="2892"/>
                  </a:lnTo>
                  <a:lnTo>
                    <a:pt x="17873" y="2394"/>
                  </a:lnTo>
                  <a:lnTo>
                    <a:pt x="17883" y="1961"/>
                  </a:lnTo>
                  <a:lnTo>
                    <a:pt x="10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934;p45">
              <a:extLst>
                <a:ext uri="{FF2B5EF4-FFF2-40B4-BE49-F238E27FC236}">
                  <a16:creationId xmlns:a16="http://schemas.microsoft.com/office/drawing/2014/main" id="{00BD228C-8AAF-915E-84EE-29FA32C740EE}"/>
                </a:ext>
              </a:extLst>
            </p:cNvPr>
            <p:cNvSpPr/>
            <p:nvPr/>
          </p:nvSpPr>
          <p:spPr>
            <a:xfrm flipH="1">
              <a:off x="8182815" y="4132205"/>
              <a:ext cx="245307" cy="125941"/>
            </a:xfrm>
            <a:custGeom>
              <a:avLst/>
              <a:gdLst/>
              <a:ahLst/>
              <a:cxnLst/>
              <a:rect l="l" t="t" r="r" b="b"/>
              <a:pathLst>
                <a:path w="17873" h="9176" extrusionOk="0">
                  <a:moveTo>
                    <a:pt x="10486" y="1"/>
                  </a:moveTo>
                  <a:lnTo>
                    <a:pt x="10301" y="228"/>
                  </a:lnTo>
                  <a:lnTo>
                    <a:pt x="10052" y="510"/>
                  </a:lnTo>
                  <a:lnTo>
                    <a:pt x="9760" y="846"/>
                  </a:lnTo>
                  <a:lnTo>
                    <a:pt x="9413" y="1192"/>
                  </a:lnTo>
                  <a:lnTo>
                    <a:pt x="9240" y="1366"/>
                  </a:lnTo>
                  <a:lnTo>
                    <a:pt x="9045" y="1539"/>
                  </a:lnTo>
                  <a:lnTo>
                    <a:pt x="8861" y="1702"/>
                  </a:lnTo>
                  <a:lnTo>
                    <a:pt x="8655" y="1864"/>
                  </a:lnTo>
                  <a:lnTo>
                    <a:pt x="8460" y="2005"/>
                  </a:lnTo>
                  <a:lnTo>
                    <a:pt x="8265" y="2146"/>
                  </a:lnTo>
                  <a:lnTo>
                    <a:pt x="8059" y="2265"/>
                  </a:lnTo>
                  <a:lnTo>
                    <a:pt x="7864" y="2362"/>
                  </a:lnTo>
                  <a:lnTo>
                    <a:pt x="7723" y="2416"/>
                  </a:lnTo>
                  <a:lnTo>
                    <a:pt x="7583" y="2471"/>
                  </a:lnTo>
                  <a:lnTo>
                    <a:pt x="7236" y="2579"/>
                  </a:lnTo>
                  <a:lnTo>
                    <a:pt x="6835" y="2687"/>
                  </a:lnTo>
                  <a:lnTo>
                    <a:pt x="6391" y="2796"/>
                  </a:lnTo>
                  <a:lnTo>
                    <a:pt x="5915" y="2893"/>
                  </a:lnTo>
                  <a:lnTo>
                    <a:pt x="5406" y="2990"/>
                  </a:lnTo>
                  <a:lnTo>
                    <a:pt x="4344" y="3175"/>
                  </a:lnTo>
                  <a:lnTo>
                    <a:pt x="3293" y="3337"/>
                  </a:lnTo>
                  <a:lnTo>
                    <a:pt x="2318" y="3478"/>
                  </a:lnTo>
                  <a:lnTo>
                    <a:pt x="1495" y="3597"/>
                  </a:lnTo>
                  <a:lnTo>
                    <a:pt x="900" y="3695"/>
                  </a:lnTo>
                  <a:lnTo>
                    <a:pt x="748" y="3727"/>
                  </a:lnTo>
                  <a:lnTo>
                    <a:pt x="629" y="3781"/>
                  </a:lnTo>
                  <a:lnTo>
                    <a:pt x="510" y="3857"/>
                  </a:lnTo>
                  <a:lnTo>
                    <a:pt x="412" y="3944"/>
                  </a:lnTo>
                  <a:lnTo>
                    <a:pt x="325" y="4030"/>
                  </a:lnTo>
                  <a:lnTo>
                    <a:pt x="250" y="4128"/>
                  </a:lnTo>
                  <a:lnTo>
                    <a:pt x="195" y="4236"/>
                  </a:lnTo>
                  <a:lnTo>
                    <a:pt x="141" y="4344"/>
                  </a:lnTo>
                  <a:lnTo>
                    <a:pt x="98" y="4442"/>
                  </a:lnTo>
                  <a:lnTo>
                    <a:pt x="65" y="4539"/>
                  </a:lnTo>
                  <a:lnTo>
                    <a:pt x="22" y="4713"/>
                  </a:lnTo>
                  <a:lnTo>
                    <a:pt x="1" y="4832"/>
                  </a:lnTo>
                  <a:lnTo>
                    <a:pt x="1" y="4875"/>
                  </a:lnTo>
                  <a:lnTo>
                    <a:pt x="10388" y="7746"/>
                  </a:lnTo>
                  <a:lnTo>
                    <a:pt x="10789" y="7399"/>
                  </a:lnTo>
                  <a:lnTo>
                    <a:pt x="11211" y="7052"/>
                  </a:lnTo>
                  <a:lnTo>
                    <a:pt x="11450" y="6868"/>
                  </a:lnTo>
                  <a:lnTo>
                    <a:pt x="11699" y="6684"/>
                  </a:lnTo>
                  <a:lnTo>
                    <a:pt x="11959" y="6500"/>
                  </a:lnTo>
                  <a:lnTo>
                    <a:pt x="12208" y="6327"/>
                  </a:lnTo>
                  <a:lnTo>
                    <a:pt x="12457" y="6175"/>
                  </a:lnTo>
                  <a:lnTo>
                    <a:pt x="12684" y="6056"/>
                  </a:lnTo>
                  <a:lnTo>
                    <a:pt x="12793" y="6013"/>
                  </a:lnTo>
                  <a:lnTo>
                    <a:pt x="12890" y="5980"/>
                  </a:lnTo>
                  <a:lnTo>
                    <a:pt x="12988" y="5948"/>
                  </a:lnTo>
                  <a:lnTo>
                    <a:pt x="13063" y="5937"/>
                  </a:lnTo>
                  <a:lnTo>
                    <a:pt x="13139" y="5937"/>
                  </a:lnTo>
                  <a:lnTo>
                    <a:pt x="13204" y="5948"/>
                  </a:lnTo>
                  <a:lnTo>
                    <a:pt x="13258" y="5969"/>
                  </a:lnTo>
                  <a:lnTo>
                    <a:pt x="13302" y="6013"/>
                  </a:lnTo>
                  <a:lnTo>
                    <a:pt x="13367" y="6132"/>
                  </a:lnTo>
                  <a:lnTo>
                    <a:pt x="13421" y="6262"/>
                  </a:lnTo>
                  <a:lnTo>
                    <a:pt x="13464" y="6413"/>
                  </a:lnTo>
                  <a:lnTo>
                    <a:pt x="13497" y="6587"/>
                  </a:lnTo>
                  <a:lnTo>
                    <a:pt x="13518" y="6760"/>
                  </a:lnTo>
                  <a:lnTo>
                    <a:pt x="13529" y="6955"/>
                  </a:lnTo>
                  <a:lnTo>
                    <a:pt x="13551" y="7323"/>
                  </a:lnTo>
                  <a:lnTo>
                    <a:pt x="13540" y="7670"/>
                  </a:lnTo>
                  <a:lnTo>
                    <a:pt x="13529" y="7951"/>
                  </a:lnTo>
                  <a:lnTo>
                    <a:pt x="13508" y="8222"/>
                  </a:lnTo>
                  <a:lnTo>
                    <a:pt x="17017" y="9175"/>
                  </a:lnTo>
                  <a:lnTo>
                    <a:pt x="17158" y="8352"/>
                  </a:lnTo>
                  <a:lnTo>
                    <a:pt x="17299" y="7464"/>
                  </a:lnTo>
                  <a:lnTo>
                    <a:pt x="17461" y="6381"/>
                  </a:lnTo>
                  <a:lnTo>
                    <a:pt x="17624" y="5189"/>
                  </a:lnTo>
                  <a:lnTo>
                    <a:pt x="17689" y="4594"/>
                  </a:lnTo>
                  <a:lnTo>
                    <a:pt x="17754" y="3998"/>
                  </a:lnTo>
                  <a:lnTo>
                    <a:pt x="17808" y="3424"/>
                  </a:lnTo>
                  <a:lnTo>
                    <a:pt x="17851" y="2893"/>
                  </a:lnTo>
                  <a:lnTo>
                    <a:pt x="17873" y="2395"/>
                  </a:lnTo>
                  <a:lnTo>
                    <a:pt x="17873" y="1961"/>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935;p45">
              <a:extLst>
                <a:ext uri="{FF2B5EF4-FFF2-40B4-BE49-F238E27FC236}">
                  <a16:creationId xmlns:a16="http://schemas.microsoft.com/office/drawing/2014/main" id="{34DCBF33-CD44-D749-7E7F-F6010EBA7278}"/>
                </a:ext>
              </a:extLst>
            </p:cNvPr>
            <p:cNvSpPr/>
            <p:nvPr/>
          </p:nvSpPr>
          <p:spPr>
            <a:xfrm flipH="1">
              <a:off x="8113380" y="3397368"/>
              <a:ext cx="403639" cy="783615"/>
            </a:xfrm>
            <a:custGeom>
              <a:avLst/>
              <a:gdLst/>
              <a:ahLst/>
              <a:cxnLst/>
              <a:rect l="l" t="t" r="r" b="b"/>
              <a:pathLst>
                <a:path w="29409" h="57094" extrusionOk="0">
                  <a:moveTo>
                    <a:pt x="13778" y="0"/>
                  </a:moveTo>
                  <a:lnTo>
                    <a:pt x="0" y="639"/>
                  </a:lnTo>
                  <a:lnTo>
                    <a:pt x="14428" y="54061"/>
                  </a:lnTo>
                  <a:lnTo>
                    <a:pt x="29408" y="57094"/>
                  </a:lnTo>
                  <a:lnTo>
                    <a:pt x="137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936;p45">
              <a:extLst>
                <a:ext uri="{FF2B5EF4-FFF2-40B4-BE49-F238E27FC236}">
                  <a16:creationId xmlns:a16="http://schemas.microsoft.com/office/drawing/2014/main" id="{89D0BBF5-2056-5FF4-5E3D-4551D35EF502}"/>
                </a:ext>
              </a:extLst>
            </p:cNvPr>
            <p:cNvSpPr/>
            <p:nvPr/>
          </p:nvSpPr>
          <p:spPr>
            <a:xfrm flipH="1">
              <a:off x="8209428" y="3384577"/>
              <a:ext cx="474844" cy="693826"/>
            </a:xfrm>
            <a:custGeom>
              <a:avLst/>
              <a:gdLst/>
              <a:ahLst/>
              <a:cxnLst/>
              <a:rect l="l" t="t" r="r" b="b"/>
              <a:pathLst>
                <a:path w="34597" h="50552" extrusionOk="0">
                  <a:moveTo>
                    <a:pt x="20310" y="1"/>
                  </a:moveTo>
                  <a:lnTo>
                    <a:pt x="20028" y="261"/>
                  </a:lnTo>
                  <a:lnTo>
                    <a:pt x="19227" y="986"/>
                  </a:lnTo>
                  <a:lnTo>
                    <a:pt x="18003" y="2135"/>
                  </a:lnTo>
                  <a:lnTo>
                    <a:pt x="17255" y="2839"/>
                  </a:lnTo>
                  <a:lnTo>
                    <a:pt x="16432" y="3619"/>
                  </a:lnTo>
                  <a:lnTo>
                    <a:pt x="15414" y="4615"/>
                  </a:lnTo>
                  <a:lnTo>
                    <a:pt x="14320" y="5687"/>
                  </a:lnTo>
                  <a:lnTo>
                    <a:pt x="13183" y="6836"/>
                  </a:lnTo>
                  <a:lnTo>
                    <a:pt x="12002" y="8038"/>
                  </a:lnTo>
                  <a:lnTo>
                    <a:pt x="10800" y="9294"/>
                  </a:lnTo>
                  <a:lnTo>
                    <a:pt x="9597" y="10583"/>
                  </a:lnTo>
                  <a:lnTo>
                    <a:pt x="8991" y="11244"/>
                  </a:lnTo>
                  <a:lnTo>
                    <a:pt x="8395" y="11905"/>
                  </a:lnTo>
                  <a:lnTo>
                    <a:pt x="7810" y="12565"/>
                  </a:lnTo>
                  <a:lnTo>
                    <a:pt x="7225" y="13237"/>
                  </a:lnTo>
                  <a:lnTo>
                    <a:pt x="6662" y="13898"/>
                  </a:lnTo>
                  <a:lnTo>
                    <a:pt x="6110" y="14569"/>
                  </a:lnTo>
                  <a:lnTo>
                    <a:pt x="5568" y="15230"/>
                  </a:lnTo>
                  <a:lnTo>
                    <a:pt x="5037" y="15891"/>
                  </a:lnTo>
                  <a:lnTo>
                    <a:pt x="4539" y="16551"/>
                  </a:lnTo>
                  <a:lnTo>
                    <a:pt x="4052" y="17191"/>
                  </a:lnTo>
                  <a:lnTo>
                    <a:pt x="3586" y="17830"/>
                  </a:lnTo>
                  <a:lnTo>
                    <a:pt x="3153" y="18469"/>
                  </a:lnTo>
                  <a:lnTo>
                    <a:pt x="2741" y="19086"/>
                  </a:lnTo>
                  <a:lnTo>
                    <a:pt x="2362" y="19693"/>
                  </a:lnTo>
                  <a:lnTo>
                    <a:pt x="2015" y="20278"/>
                  </a:lnTo>
                  <a:lnTo>
                    <a:pt x="1701" y="20852"/>
                  </a:lnTo>
                  <a:lnTo>
                    <a:pt x="1420" y="21415"/>
                  </a:lnTo>
                  <a:lnTo>
                    <a:pt x="1290" y="21686"/>
                  </a:lnTo>
                  <a:lnTo>
                    <a:pt x="1170" y="21956"/>
                  </a:lnTo>
                  <a:lnTo>
                    <a:pt x="1062" y="22216"/>
                  </a:lnTo>
                  <a:lnTo>
                    <a:pt x="965" y="22476"/>
                  </a:lnTo>
                  <a:lnTo>
                    <a:pt x="878" y="22736"/>
                  </a:lnTo>
                  <a:lnTo>
                    <a:pt x="802" y="22975"/>
                  </a:lnTo>
                  <a:lnTo>
                    <a:pt x="694" y="23365"/>
                  </a:lnTo>
                  <a:lnTo>
                    <a:pt x="596" y="23765"/>
                  </a:lnTo>
                  <a:lnTo>
                    <a:pt x="510" y="24188"/>
                  </a:lnTo>
                  <a:lnTo>
                    <a:pt x="423" y="24621"/>
                  </a:lnTo>
                  <a:lnTo>
                    <a:pt x="347" y="25065"/>
                  </a:lnTo>
                  <a:lnTo>
                    <a:pt x="282" y="25531"/>
                  </a:lnTo>
                  <a:lnTo>
                    <a:pt x="228" y="25997"/>
                  </a:lnTo>
                  <a:lnTo>
                    <a:pt x="174" y="26484"/>
                  </a:lnTo>
                  <a:lnTo>
                    <a:pt x="131" y="26982"/>
                  </a:lnTo>
                  <a:lnTo>
                    <a:pt x="98" y="27481"/>
                  </a:lnTo>
                  <a:lnTo>
                    <a:pt x="66" y="28000"/>
                  </a:lnTo>
                  <a:lnTo>
                    <a:pt x="44" y="28520"/>
                  </a:lnTo>
                  <a:lnTo>
                    <a:pt x="11" y="29593"/>
                  </a:lnTo>
                  <a:lnTo>
                    <a:pt x="1" y="30687"/>
                  </a:lnTo>
                  <a:lnTo>
                    <a:pt x="11" y="31813"/>
                  </a:lnTo>
                  <a:lnTo>
                    <a:pt x="44" y="32951"/>
                  </a:lnTo>
                  <a:lnTo>
                    <a:pt x="98" y="34088"/>
                  </a:lnTo>
                  <a:lnTo>
                    <a:pt x="163" y="35236"/>
                  </a:lnTo>
                  <a:lnTo>
                    <a:pt x="250" y="36395"/>
                  </a:lnTo>
                  <a:lnTo>
                    <a:pt x="336" y="37532"/>
                  </a:lnTo>
                  <a:lnTo>
                    <a:pt x="445" y="38659"/>
                  </a:lnTo>
                  <a:lnTo>
                    <a:pt x="553" y="39774"/>
                  </a:lnTo>
                  <a:lnTo>
                    <a:pt x="672" y="40858"/>
                  </a:lnTo>
                  <a:lnTo>
                    <a:pt x="791" y="41919"/>
                  </a:lnTo>
                  <a:lnTo>
                    <a:pt x="921" y="42948"/>
                  </a:lnTo>
                  <a:lnTo>
                    <a:pt x="1051" y="43934"/>
                  </a:lnTo>
                  <a:lnTo>
                    <a:pt x="1300" y="45754"/>
                  </a:lnTo>
                  <a:lnTo>
                    <a:pt x="1549" y="47346"/>
                  </a:lnTo>
                  <a:lnTo>
                    <a:pt x="1755" y="48656"/>
                  </a:lnTo>
                  <a:lnTo>
                    <a:pt x="1929" y="49653"/>
                  </a:lnTo>
                  <a:lnTo>
                    <a:pt x="2080" y="50509"/>
                  </a:lnTo>
                  <a:lnTo>
                    <a:pt x="15338" y="50552"/>
                  </a:lnTo>
                  <a:lnTo>
                    <a:pt x="11926" y="24881"/>
                  </a:lnTo>
                  <a:lnTo>
                    <a:pt x="14862" y="22715"/>
                  </a:lnTo>
                  <a:lnTo>
                    <a:pt x="17894" y="20473"/>
                  </a:lnTo>
                  <a:lnTo>
                    <a:pt x="21426" y="17851"/>
                  </a:lnTo>
                  <a:lnTo>
                    <a:pt x="23234" y="16497"/>
                  </a:lnTo>
                  <a:lnTo>
                    <a:pt x="25011" y="15154"/>
                  </a:lnTo>
                  <a:lnTo>
                    <a:pt x="26690" y="13876"/>
                  </a:lnTo>
                  <a:lnTo>
                    <a:pt x="28239" y="12685"/>
                  </a:lnTo>
                  <a:lnTo>
                    <a:pt x="29593" y="11623"/>
                  </a:lnTo>
                  <a:lnTo>
                    <a:pt x="30697" y="10735"/>
                  </a:lnTo>
                  <a:lnTo>
                    <a:pt x="31142" y="10367"/>
                  </a:lnTo>
                  <a:lnTo>
                    <a:pt x="31499" y="10052"/>
                  </a:lnTo>
                  <a:lnTo>
                    <a:pt x="31770" y="9803"/>
                  </a:lnTo>
                  <a:lnTo>
                    <a:pt x="31954" y="9619"/>
                  </a:lnTo>
                  <a:lnTo>
                    <a:pt x="32073" y="9468"/>
                  </a:lnTo>
                  <a:lnTo>
                    <a:pt x="32181" y="9294"/>
                  </a:lnTo>
                  <a:lnTo>
                    <a:pt x="32301" y="9088"/>
                  </a:lnTo>
                  <a:lnTo>
                    <a:pt x="32409" y="8861"/>
                  </a:lnTo>
                  <a:lnTo>
                    <a:pt x="32528" y="8612"/>
                  </a:lnTo>
                  <a:lnTo>
                    <a:pt x="32636" y="8341"/>
                  </a:lnTo>
                  <a:lnTo>
                    <a:pt x="32745" y="8049"/>
                  </a:lnTo>
                  <a:lnTo>
                    <a:pt x="32853" y="7745"/>
                  </a:lnTo>
                  <a:lnTo>
                    <a:pt x="33059" y="7085"/>
                  </a:lnTo>
                  <a:lnTo>
                    <a:pt x="33265" y="6391"/>
                  </a:lnTo>
                  <a:lnTo>
                    <a:pt x="33460" y="5666"/>
                  </a:lnTo>
                  <a:lnTo>
                    <a:pt x="33633" y="4918"/>
                  </a:lnTo>
                  <a:lnTo>
                    <a:pt x="33849" y="4008"/>
                  </a:lnTo>
                  <a:lnTo>
                    <a:pt x="34034" y="3131"/>
                  </a:lnTo>
                  <a:lnTo>
                    <a:pt x="34196" y="2308"/>
                  </a:lnTo>
                  <a:lnTo>
                    <a:pt x="34337" y="1571"/>
                  </a:lnTo>
                  <a:lnTo>
                    <a:pt x="34532" y="467"/>
                  </a:lnTo>
                  <a:lnTo>
                    <a:pt x="34597" y="55"/>
                  </a:lnTo>
                  <a:lnTo>
                    <a:pt x="20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937;p45">
              <a:extLst>
                <a:ext uri="{FF2B5EF4-FFF2-40B4-BE49-F238E27FC236}">
                  <a16:creationId xmlns:a16="http://schemas.microsoft.com/office/drawing/2014/main" id="{E4E453A6-504D-5DE3-6ADA-732794709F31}"/>
                </a:ext>
              </a:extLst>
            </p:cNvPr>
            <p:cNvSpPr/>
            <p:nvPr/>
          </p:nvSpPr>
          <p:spPr>
            <a:xfrm flipH="1">
              <a:off x="8209428" y="3384577"/>
              <a:ext cx="249315" cy="67513"/>
            </a:xfrm>
            <a:custGeom>
              <a:avLst/>
              <a:gdLst/>
              <a:ahLst/>
              <a:cxnLst/>
              <a:rect l="l" t="t" r="r" b="b"/>
              <a:pathLst>
                <a:path w="18165" h="4919" extrusionOk="0">
                  <a:moveTo>
                    <a:pt x="3878" y="1"/>
                  </a:moveTo>
                  <a:lnTo>
                    <a:pt x="3596" y="261"/>
                  </a:lnTo>
                  <a:lnTo>
                    <a:pt x="2795" y="986"/>
                  </a:lnTo>
                  <a:lnTo>
                    <a:pt x="1571" y="2135"/>
                  </a:lnTo>
                  <a:lnTo>
                    <a:pt x="823" y="2839"/>
                  </a:lnTo>
                  <a:lnTo>
                    <a:pt x="0" y="3619"/>
                  </a:lnTo>
                  <a:lnTo>
                    <a:pt x="509" y="3586"/>
                  </a:lnTo>
                  <a:lnTo>
                    <a:pt x="1105" y="3543"/>
                  </a:lnTo>
                  <a:lnTo>
                    <a:pt x="1896" y="3499"/>
                  </a:lnTo>
                  <a:lnTo>
                    <a:pt x="2860" y="3456"/>
                  </a:lnTo>
                  <a:lnTo>
                    <a:pt x="3965" y="3413"/>
                  </a:lnTo>
                  <a:lnTo>
                    <a:pt x="5178" y="3391"/>
                  </a:lnTo>
                  <a:lnTo>
                    <a:pt x="6488" y="3391"/>
                  </a:lnTo>
                  <a:lnTo>
                    <a:pt x="7171" y="3402"/>
                  </a:lnTo>
                  <a:lnTo>
                    <a:pt x="7864" y="3413"/>
                  </a:lnTo>
                  <a:lnTo>
                    <a:pt x="8579" y="3445"/>
                  </a:lnTo>
                  <a:lnTo>
                    <a:pt x="9283" y="3478"/>
                  </a:lnTo>
                  <a:lnTo>
                    <a:pt x="9998" y="3521"/>
                  </a:lnTo>
                  <a:lnTo>
                    <a:pt x="10713" y="3575"/>
                  </a:lnTo>
                  <a:lnTo>
                    <a:pt x="11428" y="3651"/>
                  </a:lnTo>
                  <a:lnTo>
                    <a:pt x="12142" y="3727"/>
                  </a:lnTo>
                  <a:lnTo>
                    <a:pt x="12836" y="3824"/>
                  </a:lnTo>
                  <a:lnTo>
                    <a:pt x="13529" y="3933"/>
                  </a:lnTo>
                  <a:lnTo>
                    <a:pt x="14200" y="4052"/>
                  </a:lnTo>
                  <a:lnTo>
                    <a:pt x="14850" y="4193"/>
                  </a:lnTo>
                  <a:lnTo>
                    <a:pt x="15479" y="4344"/>
                  </a:lnTo>
                  <a:lnTo>
                    <a:pt x="16085" y="4518"/>
                  </a:lnTo>
                  <a:lnTo>
                    <a:pt x="16378" y="4615"/>
                  </a:lnTo>
                  <a:lnTo>
                    <a:pt x="16659" y="4713"/>
                  </a:lnTo>
                  <a:lnTo>
                    <a:pt x="16941" y="4810"/>
                  </a:lnTo>
                  <a:lnTo>
                    <a:pt x="17201" y="4918"/>
                  </a:lnTo>
                  <a:lnTo>
                    <a:pt x="17417" y="4008"/>
                  </a:lnTo>
                  <a:lnTo>
                    <a:pt x="17602" y="3131"/>
                  </a:lnTo>
                  <a:lnTo>
                    <a:pt x="17764" y="2308"/>
                  </a:lnTo>
                  <a:lnTo>
                    <a:pt x="17905" y="1571"/>
                  </a:lnTo>
                  <a:lnTo>
                    <a:pt x="18100" y="467"/>
                  </a:lnTo>
                  <a:lnTo>
                    <a:pt x="18165" y="55"/>
                  </a:lnTo>
                  <a:lnTo>
                    <a:pt x="38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938;p45">
              <a:extLst>
                <a:ext uri="{FF2B5EF4-FFF2-40B4-BE49-F238E27FC236}">
                  <a16:creationId xmlns:a16="http://schemas.microsoft.com/office/drawing/2014/main" id="{BF9F396B-6449-C801-29E0-899197D3542A}"/>
                </a:ext>
              </a:extLst>
            </p:cNvPr>
            <p:cNvSpPr/>
            <p:nvPr/>
          </p:nvSpPr>
          <p:spPr>
            <a:xfrm flipH="1">
              <a:off x="8512544" y="2760336"/>
              <a:ext cx="488088" cy="322030"/>
            </a:xfrm>
            <a:custGeom>
              <a:avLst/>
              <a:gdLst/>
              <a:ahLst/>
              <a:cxnLst/>
              <a:rect l="l" t="t" r="r" b="b"/>
              <a:pathLst>
                <a:path w="35562" h="23463" extrusionOk="0">
                  <a:moveTo>
                    <a:pt x="6175" y="1"/>
                  </a:moveTo>
                  <a:lnTo>
                    <a:pt x="2113" y="3034"/>
                  </a:lnTo>
                  <a:lnTo>
                    <a:pt x="1225" y="3684"/>
                  </a:lnTo>
                  <a:lnTo>
                    <a:pt x="1" y="4604"/>
                  </a:lnTo>
                  <a:lnTo>
                    <a:pt x="575" y="5384"/>
                  </a:lnTo>
                  <a:lnTo>
                    <a:pt x="1236" y="6283"/>
                  </a:lnTo>
                  <a:lnTo>
                    <a:pt x="2113" y="7453"/>
                  </a:lnTo>
                  <a:lnTo>
                    <a:pt x="3164" y="8829"/>
                  </a:lnTo>
                  <a:lnTo>
                    <a:pt x="4355" y="10377"/>
                  </a:lnTo>
                  <a:lnTo>
                    <a:pt x="5644" y="12046"/>
                  </a:lnTo>
                  <a:lnTo>
                    <a:pt x="7020" y="13768"/>
                  </a:lnTo>
                  <a:lnTo>
                    <a:pt x="7713" y="14634"/>
                  </a:lnTo>
                  <a:lnTo>
                    <a:pt x="8417" y="15490"/>
                  </a:lnTo>
                  <a:lnTo>
                    <a:pt x="9132" y="16346"/>
                  </a:lnTo>
                  <a:lnTo>
                    <a:pt x="9836" y="17180"/>
                  </a:lnTo>
                  <a:lnTo>
                    <a:pt x="10529" y="17981"/>
                  </a:lnTo>
                  <a:lnTo>
                    <a:pt x="11212" y="18761"/>
                  </a:lnTo>
                  <a:lnTo>
                    <a:pt x="11883" y="19498"/>
                  </a:lnTo>
                  <a:lnTo>
                    <a:pt x="12533" y="20202"/>
                  </a:lnTo>
                  <a:lnTo>
                    <a:pt x="13161" y="20841"/>
                  </a:lnTo>
                  <a:lnTo>
                    <a:pt x="13757" y="21437"/>
                  </a:lnTo>
                  <a:lnTo>
                    <a:pt x="14320" y="21956"/>
                  </a:lnTo>
                  <a:lnTo>
                    <a:pt x="14591" y="22195"/>
                  </a:lnTo>
                  <a:lnTo>
                    <a:pt x="14840" y="22411"/>
                  </a:lnTo>
                  <a:lnTo>
                    <a:pt x="15089" y="22617"/>
                  </a:lnTo>
                  <a:lnTo>
                    <a:pt x="15328" y="22801"/>
                  </a:lnTo>
                  <a:lnTo>
                    <a:pt x="15555" y="22953"/>
                  </a:lnTo>
                  <a:lnTo>
                    <a:pt x="15772" y="23094"/>
                  </a:lnTo>
                  <a:lnTo>
                    <a:pt x="15967" y="23202"/>
                  </a:lnTo>
                  <a:lnTo>
                    <a:pt x="16162" y="23300"/>
                  </a:lnTo>
                  <a:lnTo>
                    <a:pt x="16335" y="23365"/>
                  </a:lnTo>
                  <a:lnTo>
                    <a:pt x="16497" y="23408"/>
                  </a:lnTo>
                  <a:lnTo>
                    <a:pt x="16660" y="23440"/>
                  </a:lnTo>
                  <a:lnTo>
                    <a:pt x="16833" y="23451"/>
                  </a:lnTo>
                  <a:lnTo>
                    <a:pt x="17028" y="23462"/>
                  </a:lnTo>
                  <a:lnTo>
                    <a:pt x="17461" y="23462"/>
                  </a:lnTo>
                  <a:lnTo>
                    <a:pt x="17689" y="23440"/>
                  </a:lnTo>
                  <a:lnTo>
                    <a:pt x="18198" y="23397"/>
                  </a:lnTo>
                  <a:lnTo>
                    <a:pt x="18750" y="23321"/>
                  </a:lnTo>
                  <a:lnTo>
                    <a:pt x="19357" y="23213"/>
                  </a:lnTo>
                  <a:lnTo>
                    <a:pt x="19985" y="23094"/>
                  </a:lnTo>
                  <a:lnTo>
                    <a:pt x="20657" y="22953"/>
                  </a:lnTo>
                  <a:lnTo>
                    <a:pt x="21350" y="22791"/>
                  </a:lnTo>
                  <a:lnTo>
                    <a:pt x="22076" y="22606"/>
                  </a:lnTo>
                  <a:lnTo>
                    <a:pt x="22812" y="22411"/>
                  </a:lnTo>
                  <a:lnTo>
                    <a:pt x="23560" y="22206"/>
                  </a:lnTo>
                  <a:lnTo>
                    <a:pt x="24318" y="21989"/>
                  </a:lnTo>
                  <a:lnTo>
                    <a:pt x="25087" y="21772"/>
                  </a:lnTo>
                  <a:lnTo>
                    <a:pt x="26614" y="21307"/>
                  </a:lnTo>
                  <a:lnTo>
                    <a:pt x="28098" y="20830"/>
                  </a:lnTo>
                  <a:lnTo>
                    <a:pt x="29517" y="20375"/>
                  </a:lnTo>
                  <a:lnTo>
                    <a:pt x="30817" y="19931"/>
                  </a:lnTo>
                  <a:lnTo>
                    <a:pt x="31954" y="19541"/>
                  </a:lnTo>
                  <a:lnTo>
                    <a:pt x="33644" y="18945"/>
                  </a:lnTo>
                  <a:lnTo>
                    <a:pt x="34272" y="18718"/>
                  </a:lnTo>
                  <a:lnTo>
                    <a:pt x="34402" y="17646"/>
                  </a:lnTo>
                  <a:lnTo>
                    <a:pt x="34651" y="15479"/>
                  </a:lnTo>
                  <a:lnTo>
                    <a:pt x="35561" y="7583"/>
                  </a:lnTo>
                  <a:lnTo>
                    <a:pt x="17429" y="14158"/>
                  </a:lnTo>
                  <a:lnTo>
                    <a:pt x="61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939;p45">
              <a:extLst>
                <a:ext uri="{FF2B5EF4-FFF2-40B4-BE49-F238E27FC236}">
                  <a16:creationId xmlns:a16="http://schemas.microsoft.com/office/drawing/2014/main" id="{5ADFD77F-7988-BC79-0B27-BE8D953AAB13}"/>
                </a:ext>
              </a:extLst>
            </p:cNvPr>
            <p:cNvSpPr/>
            <p:nvPr/>
          </p:nvSpPr>
          <p:spPr>
            <a:xfrm flipH="1">
              <a:off x="8525034" y="2801964"/>
              <a:ext cx="475599" cy="280402"/>
            </a:xfrm>
            <a:custGeom>
              <a:avLst/>
              <a:gdLst/>
              <a:ahLst/>
              <a:cxnLst/>
              <a:rect l="l" t="t" r="r" b="b"/>
              <a:pathLst>
                <a:path w="34652" h="20430" extrusionOk="0">
                  <a:moveTo>
                    <a:pt x="2113" y="1"/>
                  </a:moveTo>
                  <a:lnTo>
                    <a:pt x="1225" y="651"/>
                  </a:lnTo>
                  <a:lnTo>
                    <a:pt x="1" y="1571"/>
                  </a:lnTo>
                  <a:lnTo>
                    <a:pt x="575" y="2351"/>
                  </a:lnTo>
                  <a:lnTo>
                    <a:pt x="1236" y="3250"/>
                  </a:lnTo>
                  <a:lnTo>
                    <a:pt x="2113" y="4420"/>
                  </a:lnTo>
                  <a:lnTo>
                    <a:pt x="3164" y="5796"/>
                  </a:lnTo>
                  <a:lnTo>
                    <a:pt x="4355" y="7344"/>
                  </a:lnTo>
                  <a:lnTo>
                    <a:pt x="5644" y="9013"/>
                  </a:lnTo>
                  <a:lnTo>
                    <a:pt x="7020" y="10735"/>
                  </a:lnTo>
                  <a:lnTo>
                    <a:pt x="7713" y="11601"/>
                  </a:lnTo>
                  <a:lnTo>
                    <a:pt x="8417" y="12457"/>
                  </a:lnTo>
                  <a:lnTo>
                    <a:pt x="9132" y="13313"/>
                  </a:lnTo>
                  <a:lnTo>
                    <a:pt x="9836" y="14147"/>
                  </a:lnTo>
                  <a:lnTo>
                    <a:pt x="10529" y="14948"/>
                  </a:lnTo>
                  <a:lnTo>
                    <a:pt x="11212" y="15728"/>
                  </a:lnTo>
                  <a:lnTo>
                    <a:pt x="11883" y="16465"/>
                  </a:lnTo>
                  <a:lnTo>
                    <a:pt x="12533" y="17169"/>
                  </a:lnTo>
                  <a:lnTo>
                    <a:pt x="13161" y="17808"/>
                  </a:lnTo>
                  <a:lnTo>
                    <a:pt x="13757" y="18404"/>
                  </a:lnTo>
                  <a:lnTo>
                    <a:pt x="14320" y="18923"/>
                  </a:lnTo>
                  <a:lnTo>
                    <a:pt x="14591" y="19162"/>
                  </a:lnTo>
                  <a:lnTo>
                    <a:pt x="14840" y="19378"/>
                  </a:lnTo>
                  <a:lnTo>
                    <a:pt x="15089" y="19584"/>
                  </a:lnTo>
                  <a:lnTo>
                    <a:pt x="15328" y="19768"/>
                  </a:lnTo>
                  <a:lnTo>
                    <a:pt x="15555" y="19920"/>
                  </a:lnTo>
                  <a:lnTo>
                    <a:pt x="15772" y="20061"/>
                  </a:lnTo>
                  <a:lnTo>
                    <a:pt x="15967" y="20169"/>
                  </a:lnTo>
                  <a:lnTo>
                    <a:pt x="16162" y="20267"/>
                  </a:lnTo>
                  <a:lnTo>
                    <a:pt x="16335" y="20332"/>
                  </a:lnTo>
                  <a:lnTo>
                    <a:pt x="16497" y="20375"/>
                  </a:lnTo>
                  <a:lnTo>
                    <a:pt x="16660" y="20407"/>
                  </a:lnTo>
                  <a:lnTo>
                    <a:pt x="16833" y="20418"/>
                  </a:lnTo>
                  <a:lnTo>
                    <a:pt x="17028" y="20429"/>
                  </a:lnTo>
                  <a:lnTo>
                    <a:pt x="17461" y="20429"/>
                  </a:lnTo>
                  <a:lnTo>
                    <a:pt x="17689" y="20407"/>
                  </a:lnTo>
                  <a:lnTo>
                    <a:pt x="18198" y="20364"/>
                  </a:lnTo>
                  <a:lnTo>
                    <a:pt x="18750" y="20288"/>
                  </a:lnTo>
                  <a:lnTo>
                    <a:pt x="19357" y="20180"/>
                  </a:lnTo>
                  <a:lnTo>
                    <a:pt x="19985" y="20061"/>
                  </a:lnTo>
                  <a:lnTo>
                    <a:pt x="20657" y="19920"/>
                  </a:lnTo>
                  <a:lnTo>
                    <a:pt x="21350" y="19758"/>
                  </a:lnTo>
                  <a:lnTo>
                    <a:pt x="22076" y="19573"/>
                  </a:lnTo>
                  <a:lnTo>
                    <a:pt x="22812" y="19378"/>
                  </a:lnTo>
                  <a:lnTo>
                    <a:pt x="23560" y="19173"/>
                  </a:lnTo>
                  <a:lnTo>
                    <a:pt x="24318" y="18956"/>
                  </a:lnTo>
                  <a:lnTo>
                    <a:pt x="25087" y="18739"/>
                  </a:lnTo>
                  <a:lnTo>
                    <a:pt x="26614" y="18274"/>
                  </a:lnTo>
                  <a:lnTo>
                    <a:pt x="28098" y="17797"/>
                  </a:lnTo>
                  <a:lnTo>
                    <a:pt x="29517" y="17342"/>
                  </a:lnTo>
                  <a:lnTo>
                    <a:pt x="30817" y="16898"/>
                  </a:lnTo>
                  <a:lnTo>
                    <a:pt x="31954" y="16508"/>
                  </a:lnTo>
                  <a:lnTo>
                    <a:pt x="33644" y="15912"/>
                  </a:lnTo>
                  <a:lnTo>
                    <a:pt x="34272" y="15685"/>
                  </a:lnTo>
                  <a:lnTo>
                    <a:pt x="34402" y="14613"/>
                  </a:lnTo>
                  <a:lnTo>
                    <a:pt x="34651" y="12446"/>
                  </a:lnTo>
                  <a:lnTo>
                    <a:pt x="32983" y="13129"/>
                  </a:lnTo>
                  <a:lnTo>
                    <a:pt x="30719" y="14028"/>
                  </a:lnTo>
                  <a:lnTo>
                    <a:pt x="29441" y="14537"/>
                  </a:lnTo>
                  <a:lnTo>
                    <a:pt x="28087" y="15057"/>
                  </a:lnTo>
                  <a:lnTo>
                    <a:pt x="26701" y="15587"/>
                  </a:lnTo>
                  <a:lnTo>
                    <a:pt x="25304" y="16107"/>
                  </a:lnTo>
                  <a:lnTo>
                    <a:pt x="23917" y="16616"/>
                  </a:lnTo>
                  <a:lnTo>
                    <a:pt x="22574" y="17082"/>
                  </a:lnTo>
                  <a:lnTo>
                    <a:pt x="21307" y="17515"/>
                  </a:lnTo>
                  <a:lnTo>
                    <a:pt x="20711" y="17710"/>
                  </a:lnTo>
                  <a:lnTo>
                    <a:pt x="20137" y="17884"/>
                  </a:lnTo>
                  <a:lnTo>
                    <a:pt x="19606" y="18046"/>
                  </a:lnTo>
                  <a:lnTo>
                    <a:pt x="19097" y="18187"/>
                  </a:lnTo>
                  <a:lnTo>
                    <a:pt x="18631" y="18306"/>
                  </a:lnTo>
                  <a:lnTo>
                    <a:pt x="18209" y="18404"/>
                  </a:lnTo>
                  <a:lnTo>
                    <a:pt x="17830" y="18479"/>
                  </a:lnTo>
                  <a:lnTo>
                    <a:pt x="17505" y="18534"/>
                  </a:lnTo>
                  <a:lnTo>
                    <a:pt x="17223" y="18555"/>
                  </a:lnTo>
                  <a:lnTo>
                    <a:pt x="17006" y="18555"/>
                  </a:lnTo>
                  <a:lnTo>
                    <a:pt x="16898" y="18534"/>
                  </a:lnTo>
                  <a:lnTo>
                    <a:pt x="16779" y="18490"/>
                  </a:lnTo>
                  <a:lnTo>
                    <a:pt x="16660" y="18436"/>
                  </a:lnTo>
                  <a:lnTo>
                    <a:pt x="16519" y="18349"/>
                  </a:lnTo>
                  <a:lnTo>
                    <a:pt x="16367" y="18252"/>
                  </a:lnTo>
                  <a:lnTo>
                    <a:pt x="16216" y="18133"/>
                  </a:lnTo>
                  <a:lnTo>
                    <a:pt x="16042" y="18003"/>
                  </a:lnTo>
                  <a:lnTo>
                    <a:pt x="15869" y="17851"/>
                  </a:lnTo>
                  <a:lnTo>
                    <a:pt x="15490" y="17494"/>
                  </a:lnTo>
                  <a:lnTo>
                    <a:pt x="15068" y="17082"/>
                  </a:lnTo>
                  <a:lnTo>
                    <a:pt x="14624" y="16616"/>
                  </a:lnTo>
                  <a:lnTo>
                    <a:pt x="14158" y="16096"/>
                  </a:lnTo>
                  <a:lnTo>
                    <a:pt x="13660" y="15522"/>
                  </a:lnTo>
                  <a:lnTo>
                    <a:pt x="13140" y="14916"/>
                  </a:lnTo>
                  <a:lnTo>
                    <a:pt x="12609" y="14266"/>
                  </a:lnTo>
                  <a:lnTo>
                    <a:pt x="12056" y="13584"/>
                  </a:lnTo>
                  <a:lnTo>
                    <a:pt x="11482" y="12869"/>
                  </a:lnTo>
                  <a:lnTo>
                    <a:pt x="10908" y="12132"/>
                  </a:lnTo>
                  <a:lnTo>
                    <a:pt x="9738" y="10605"/>
                  </a:lnTo>
                  <a:lnTo>
                    <a:pt x="8569" y="9034"/>
                  </a:lnTo>
                  <a:lnTo>
                    <a:pt x="7410" y="7464"/>
                  </a:lnTo>
                  <a:lnTo>
                    <a:pt x="6294" y="5926"/>
                  </a:lnTo>
                  <a:lnTo>
                    <a:pt x="5232" y="4452"/>
                  </a:lnTo>
                  <a:lnTo>
                    <a:pt x="4268" y="3088"/>
                  </a:lnTo>
                  <a:lnTo>
                    <a:pt x="3413" y="1864"/>
                  </a:lnTo>
                  <a:lnTo>
                    <a:pt x="21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940;p45">
              <a:extLst>
                <a:ext uri="{FF2B5EF4-FFF2-40B4-BE49-F238E27FC236}">
                  <a16:creationId xmlns:a16="http://schemas.microsoft.com/office/drawing/2014/main" id="{9B9D1761-FABB-AC4F-E890-8D5952956AE3}"/>
                </a:ext>
              </a:extLst>
            </p:cNvPr>
            <p:cNvSpPr/>
            <p:nvPr/>
          </p:nvSpPr>
          <p:spPr>
            <a:xfrm flipH="1">
              <a:off x="7736217" y="3261642"/>
              <a:ext cx="52498" cy="28109"/>
            </a:xfrm>
            <a:custGeom>
              <a:avLst/>
              <a:gdLst/>
              <a:ahLst/>
              <a:cxnLst/>
              <a:rect l="l" t="t" r="r" b="b"/>
              <a:pathLst>
                <a:path w="3825" h="2048" extrusionOk="0">
                  <a:moveTo>
                    <a:pt x="2253" y="0"/>
                  </a:moveTo>
                  <a:lnTo>
                    <a:pt x="1918" y="33"/>
                  </a:lnTo>
                  <a:lnTo>
                    <a:pt x="1679" y="54"/>
                  </a:lnTo>
                  <a:lnTo>
                    <a:pt x="1398" y="97"/>
                  </a:lnTo>
                  <a:lnTo>
                    <a:pt x="1084" y="152"/>
                  </a:lnTo>
                  <a:lnTo>
                    <a:pt x="737" y="217"/>
                  </a:lnTo>
                  <a:lnTo>
                    <a:pt x="575" y="260"/>
                  </a:lnTo>
                  <a:lnTo>
                    <a:pt x="434" y="325"/>
                  </a:lnTo>
                  <a:lnTo>
                    <a:pt x="325" y="401"/>
                  </a:lnTo>
                  <a:lnTo>
                    <a:pt x="228" y="477"/>
                  </a:lnTo>
                  <a:lnTo>
                    <a:pt x="152" y="574"/>
                  </a:lnTo>
                  <a:lnTo>
                    <a:pt x="87" y="672"/>
                  </a:lnTo>
                  <a:lnTo>
                    <a:pt x="44" y="769"/>
                  </a:lnTo>
                  <a:lnTo>
                    <a:pt x="0" y="877"/>
                  </a:lnTo>
                  <a:lnTo>
                    <a:pt x="0" y="877"/>
                  </a:lnTo>
                  <a:lnTo>
                    <a:pt x="564" y="704"/>
                  </a:lnTo>
                  <a:lnTo>
                    <a:pt x="607" y="769"/>
                  </a:lnTo>
                  <a:lnTo>
                    <a:pt x="726" y="921"/>
                  </a:lnTo>
                  <a:lnTo>
                    <a:pt x="921" y="1127"/>
                  </a:lnTo>
                  <a:lnTo>
                    <a:pt x="1040" y="1246"/>
                  </a:lnTo>
                  <a:lnTo>
                    <a:pt x="1170" y="1376"/>
                  </a:lnTo>
                  <a:lnTo>
                    <a:pt x="1311" y="1495"/>
                  </a:lnTo>
                  <a:lnTo>
                    <a:pt x="1463" y="1625"/>
                  </a:lnTo>
                  <a:lnTo>
                    <a:pt x="1625" y="1733"/>
                  </a:lnTo>
                  <a:lnTo>
                    <a:pt x="1788" y="1841"/>
                  </a:lnTo>
                  <a:lnTo>
                    <a:pt x="1961" y="1928"/>
                  </a:lnTo>
                  <a:lnTo>
                    <a:pt x="2134" y="1993"/>
                  </a:lnTo>
                  <a:lnTo>
                    <a:pt x="2318" y="2036"/>
                  </a:lnTo>
                  <a:lnTo>
                    <a:pt x="2405" y="2047"/>
                  </a:lnTo>
                  <a:lnTo>
                    <a:pt x="2828" y="2047"/>
                  </a:lnTo>
                  <a:lnTo>
                    <a:pt x="2968" y="2026"/>
                  </a:lnTo>
                  <a:lnTo>
                    <a:pt x="3098" y="2004"/>
                  </a:lnTo>
                  <a:lnTo>
                    <a:pt x="3326" y="1961"/>
                  </a:lnTo>
                  <a:lnTo>
                    <a:pt x="3499" y="1896"/>
                  </a:lnTo>
                  <a:lnTo>
                    <a:pt x="3618" y="1841"/>
                  </a:lnTo>
                  <a:lnTo>
                    <a:pt x="3705" y="1787"/>
                  </a:lnTo>
                  <a:lnTo>
                    <a:pt x="3781" y="1733"/>
                  </a:lnTo>
                  <a:lnTo>
                    <a:pt x="3802" y="1722"/>
                  </a:lnTo>
                  <a:lnTo>
                    <a:pt x="3813" y="1701"/>
                  </a:lnTo>
                  <a:lnTo>
                    <a:pt x="3824" y="1668"/>
                  </a:lnTo>
                  <a:lnTo>
                    <a:pt x="3824" y="1614"/>
                  </a:lnTo>
                  <a:lnTo>
                    <a:pt x="3813" y="1484"/>
                  </a:lnTo>
                  <a:lnTo>
                    <a:pt x="3781" y="1321"/>
                  </a:lnTo>
                  <a:lnTo>
                    <a:pt x="3716" y="1127"/>
                  </a:lnTo>
                  <a:lnTo>
                    <a:pt x="3640" y="932"/>
                  </a:lnTo>
                  <a:lnTo>
                    <a:pt x="3542" y="726"/>
                  </a:lnTo>
                  <a:lnTo>
                    <a:pt x="3423" y="520"/>
                  </a:lnTo>
                  <a:lnTo>
                    <a:pt x="2373"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941;p45">
              <a:extLst>
                <a:ext uri="{FF2B5EF4-FFF2-40B4-BE49-F238E27FC236}">
                  <a16:creationId xmlns:a16="http://schemas.microsoft.com/office/drawing/2014/main" id="{24A63BE4-EF87-5FD8-5006-8BC253BBF4B5}"/>
                </a:ext>
              </a:extLst>
            </p:cNvPr>
            <p:cNvSpPr/>
            <p:nvPr/>
          </p:nvSpPr>
          <p:spPr>
            <a:xfrm flipH="1">
              <a:off x="7741570" y="3234576"/>
              <a:ext cx="105875" cy="52196"/>
            </a:xfrm>
            <a:custGeom>
              <a:avLst/>
              <a:gdLst/>
              <a:ahLst/>
              <a:cxnLst/>
              <a:rect l="l" t="t" r="r" b="b"/>
              <a:pathLst>
                <a:path w="7714" h="3803" extrusionOk="0">
                  <a:moveTo>
                    <a:pt x="3835" y="1"/>
                  </a:moveTo>
                  <a:lnTo>
                    <a:pt x="3359" y="11"/>
                  </a:lnTo>
                  <a:lnTo>
                    <a:pt x="2871" y="22"/>
                  </a:lnTo>
                  <a:lnTo>
                    <a:pt x="1918" y="66"/>
                  </a:lnTo>
                  <a:lnTo>
                    <a:pt x="1106" y="120"/>
                  </a:lnTo>
                  <a:lnTo>
                    <a:pt x="315" y="185"/>
                  </a:lnTo>
                  <a:lnTo>
                    <a:pt x="272" y="228"/>
                  </a:lnTo>
                  <a:lnTo>
                    <a:pt x="228" y="282"/>
                  </a:lnTo>
                  <a:lnTo>
                    <a:pt x="174" y="347"/>
                  </a:lnTo>
                  <a:lnTo>
                    <a:pt x="131" y="445"/>
                  </a:lnTo>
                  <a:lnTo>
                    <a:pt x="77" y="553"/>
                  </a:lnTo>
                  <a:lnTo>
                    <a:pt x="33" y="683"/>
                  </a:lnTo>
                  <a:lnTo>
                    <a:pt x="12" y="835"/>
                  </a:lnTo>
                  <a:lnTo>
                    <a:pt x="1" y="997"/>
                  </a:lnTo>
                  <a:lnTo>
                    <a:pt x="12" y="1181"/>
                  </a:lnTo>
                  <a:lnTo>
                    <a:pt x="33" y="1279"/>
                  </a:lnTo>
                  <a:lnTo>
                    <a:pt x="55" y="1387"/>
                  </a:lnTo>
                  <a:lnTo>
                    <a:pt x="88" y="1495"/>
                  </a:lnTo>
                  <a:lnTo>
                    <a:pt x="131" y="1604"/>
                  </a:lnTo>
                  <a:lnTo>
                    <a:pt x="185" y="1723"/>
                  </a:lnTo>
                  <a:lnTo>
                    <a:pt x="250" y="1842"/>
                  </a:lnTo>
                  <a:lnTo>
                    <a:pt x="326" y="1961"/>
                  </a:lnTo>
                  <a:lnTo>
                    <a:pt x="413" y="2091"/>
                  </a:lnTo>
                  <a:lnTo>
                    <a:pt x="510" y="2221"/>
                  </a:lnTo>
                  <a:lnTo>
                    <a:pt x="618" y="2362"/>
                  </a:lnTo>
                  <a:lnTo>
                    <a:pt x="748" y="2503"/>
                  </a:lnTo>
                  <a:lnTo>
                    <a:pt x="889" y="2644"/>
                  </a:lnTo>
                  <a:lnTo>
                    <a:pt x="1041" y="2774"/>
                  </a:lnTo>
                  <a:lnTo>
                    <a:pt x="1192" y="2893"/>
                  </a:lnTo>
                  <a:lnTo>
                    <a:pt x="1355" y="2990"/>
                  </a:lnTo>
                  <a:lnTo>
                    <a:pt x="1517" y="3066"/>
                  </a:lnTo>
                  <a:lnTo>
                    <a:pt x="1680" y="3131"/>
                  </a:lnTo>
                  <a:lnTo>
                    <a:pt x="1853" y="3174"/>
                  </a:lnTo>
                  <a:lnTo>
                    <a:pt x="2026" y="3207"/>
                  </a:lnTo>
                  <a:lnTo>
                    <a:pt x="2200" y="3228"/>
                  </a:lnTo>
                  <a:lnTo>
                    <a:pt x="2546" y="3228"/>
                  </a:lnTo>
                  <a:lnTo>
                    <a:pt x="2720" y="3207"/>
                  </a:lnTo>
                  <a:lnTo>
                    <a:pt x="2882" y="3185"/>
                  </a:lnTo>
                  <a:lnTo>
                    <a:pt x="3055" y="3142"/>
                  </a:lnTo>
                  <a:lnTo>
                    <a:pt x="3218" y="3099"/>
                  </a:lnTo>
                  <a:lnTo>
                    <a:pt x="3380" y="3055"/>
                  </a:lnTo>
                  <a:lnTo>
                    <a:pt x="3543" y="3001"/>
                  </a:lnTo>
                  <a:lnTo>
                    <a:pt x="3846" y="2871"/>
                  </a:lnTo>
                  <a:lnTo>
                    <a:pt x="4128" y="2741"/>
                  </a:lnTo>
                  <a:lnTo>
                    <a:pt x="4377" y="2611"/>
                  </a:lnTo>
                  <a:lnTo>
                    <a:pt x="4594" y="2481"/>
                  </a:lnTo>
                  <a:lnTo>
                    <a:pt x="4767" y="2362"/>
                  </a:lnTo>
                  <a:lnTo>
                    <a:pt x="4908" y="2275"/>
                  </a:lnTo>
                  <a:lnTo>
                    <a:pt x="5016" y="2189"/>
                  </a:lnTo>
                  <a:lnTo>
                    <a:pt x="5233" y="2405"/>
                  </a:lnTo>
                  <a:lnTo>
                    <a:pt x="5731" y="2893"/>
                  </a:lnTo>
                  <a:lnTo>
                    <a:pt x="6023" y="3163"/>
                  </a:lnTo>
                  <a:lnTo>
                    <a:pt x="6316" y="3423"/>
                  </a:lnTo>
                  <a:lnTo>
                    <a:pt x="6587" y="3629"/>
                  </a:lnTo>
                  <a:lnTo>
                    <a:pt x="6695" y="3705"/>
                  </a:lnTo>
                  <a:lnTo>
                    <a:pt x="6803" y="3759"/>
                  </a:lnTo>
                  <a:lnTo>
                    <a:pt x="6890" y="3792"/>
                  </a:lnTo>
                  <a:lnTo>
                    <a:pt x="6977" y="3803"/>
                  </a:lnTo>
                  <a:lnTo>
                    <a:pt x="7063" y="3792"/>
                  </a:lnTo>
                  <a:lnTo>
                    <a:pt x="7139" y="3759"/>
                  </a:lnTo>
                  <a:lnTo>
                    <a:pt x="7226" y="3727"/>
                  </a:lnTo>
                  <a:lnTo>
                    <a:pt x="7302" y="3673"/>
                  </a:lnTo>
                  <a:lnTo>
                    <a:pt x="7366" y="3608"/>
                  </a:lnTo>
                  <a:lnTo>
                    <a:pt x="7431" y="3543"/>
                  </a:lnTo>
                  <a:lnTo>
                    <a:pt x="7551" y="3413"/>
                  </a:lnTo>
                  <a:lnTo>
                    <a:pt x="7637" y="3283"/>
                  </a:lnTo>
                  <a:lnTo>
                    <a:pt x="7713" y="3163"/>
                  </a:lnTo>
                  <a:lnTo>
                    <a:pt x="6825" y="1853"/>
                  </a:lnTo>
                  <a:lnTo>
                    <a:pt x="6143" y="867"/>
                  </a:lnTo>
                  <a:lnTo>
                    <a:pt x="5677" y="206"/>
                  </a:lnTo>
                  <a:lnTo>
                    <a:pt x="5633" y="163"/>
                  </a:lnTo>
                  <a:lnTo>
                    <a:pt x="5568" y="131"/>
                  </a:lnTo>
                  <a:lnTo>
                    <a:pt x="5471" y="98"/>
                  </a:lnTo>
                  <a:lnTo>
                    <a:pt x="5352" y="76"/>
                  </a:lnTo>
                  <a:lnTo>
                    <a:pt x="5222" y="55"/>
                  </a:lnTo>
                  <a:lnTo>
                    <a:pt x="5059" y="33"/>
                  </a:lnTo>
                  <a:lnTo>
                    <a:pt x="4702" y="11"/>
                  </a:lnTo>
                  <a:lnTo>
                    <a:pt x="42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942;p45">
              <a:extLst>
                <a:ext uri="{FF2B5EF4-FFF2-40B4-BE49-F238E27FC236}">
                  <a16:creationId xmlns:a16="http://schemas.microsoft.com/office/drawing/2014/main" id="{D252C4C1-C34B-F68D-E63E-41B57755AAAB}"/>
                </a:ext>
              </a:extLst>
            </p:cNvPr>
            <p:cNvSpPr/>
            <p:nvPr/>
          </p:nvSpPr>
          <p:spPr>
            <a:xfrm flipH="1">
              <a:off x="7816055" y="2885371"/>
              <a:ext cx="489118" cy="450015"/>
            </a:xfrm>
            <a:custGeom>
              <a:avLst/>
              <a:gdLst/>
              <a:ahLst/>
              <a:cxnLst/>
              <a:rect l="l" t="t" r="r" b="b"/>
              <a:pathLst>
                <a:path w="35637" h="32788" extrusionOk="0">
                  <a:moveTo>
                    <a:pt x="899" y="0"/>
                  </a:moveTo>
                  <a:lnTo>
                    <a:pt x="239" y="10258"/>
                  </a:lnTo>
                  <a:lnTo>
                    <a:pt x="0" y="13789"/>
                  </a:lnTo>
                  <a:lnTo>
                    <a:pt x="5806" y="18111"/>
                  </a:lnTo>
                  <a:lnTo>
                    <a:pt x="6326" y="18501"/>
                  </a:lnTo>
                  <a:lnTo>
                    <a:pt x="6857" y="18966"/>
                  </a:lnTo>
                  <a:lnTo>
                    <a:pt x="7387" y="19421"/>
                  </a:lnTo>
                  <a:lnTo>
                    <a:pt x="7918" y="19865"/>
                  </a:lnTo>
                  <a:lnTo>
                    <a:pt x="8460" y="20309"/>
                  </a:lnTo>
                  <a:lnTo>
                    <a:pt x="9001" y="20754"/>
                  </a:lnTo>
                  <a:lnTo>
                    <a:pt x="9554" y="21176"/>
                  </a:lnTo>
                  <a:lnTo>
                    <a:pt x="10106" y="21598"/>
                  </a:lnTo>
                  <a:lnTo>
                    <a:pt x="10669" y="22021"/>
                  </a:lnTo>
                  <a:lnTo>
                    <a:pt x="11233" y="22422"/>
                  </a:lnTo>
                  <a:lnTo>
                    <a:pt x="11807" y="22833"/>
                  </a:lnTo>
                  <a:lnTo>
                    <a:pt x="12370" y="23223"/>
                  </a:lnTo>
                  <a:lnTo>
                    <a:pt x="12955" y="23613"/>
                  </a:lnTo>
                  <a:lnTo>
                    <a:pt x="13540" y="23992"/>
                  </a:lnTo>
                  <a:lnTo>
                    <a:pt x="14125" y="24371"/>
                  </a:lnTo>
                  <a:lnTo>
                    <a:pt x="14710" y="24740"/>
                  </a:lnTo>
                  <a:lnTo>
                    <a:pt x="15305" y="25097"/>
                  </a:lnTo>
                  <a:lnTo>
                    <a:pt x="15912" y="25444"/>
                  </a:lnTo>
                  <a:lnTo>
                    <a:pt x="16508" y="25790"/>
                  </a:lnTo>
                  <a:lnTo>
                    <a:pt x="17125" y="26137"/>
                  </a:lnTo>
                  <a:lnTo>
                    <a:pt x="17732" y="26462"/>
                  </a:lnTo>
                  <a:lnTo>
                    <a:pt x="18349" y="26787"/>
                  </a:lnTo>
                  <a:lnTo>
                    <a:pt x="18967" y="27112"/>
                  </a:lnTo>
                  <a:lnTo>
                    <a:pt x="19595" y="27415"/>
                  </a:lnTo>
                  <a:lnTo>
                    <a:pt x="20223" y="27718"/>
                  </a:lnTo>
                  <a:lnTo>
                    <a:pt x="20851" y="28011"/>
                  </a:lnTo>
                  <a:lnTo>
                    <a:pt x="21490" y="28303"/>
                  </a:lnTo>
                  <a:lnTo>
                    <a:pt x="22129" y="28585"/>
                  </a:lnTo>
                  <a:lnTo>
                    <a:pt x="22768" y="28856"/>
                  </a:lnTo>
                  <a:lnTo>
                    <a:pt x="23418" y="29116"/>
                  </a:lnTo>
                  <a:lnTo>
                    <a:pt x="24068" y="29376"/>
                  </a:lnTo>
                  <a:lnTo>
                    <a:pt x="24718" y="29625"/>
                  </a:lnTo>
                  <a:lnTo>
                    <a:pt x="25368" y="29874"/>
                  </a:lnTo>
                  <a:lnTo>
                    <a:pt x="33416" y="32787"/>
                  </a:lnTo>
                  <a:lnTo>
                    <a:pt x="33893" y="30870"/>
                  </a:lnTo>
                  <a:lnTo>
                    <a:pt x="35636" y="23981"/>
                  </a:lnTo>
                  <a:lnTo>
                    <a:pt x="33838" y="23299"/>
                  </a:lnTo>
                  <a:lnTo>
                    <a:pt x="31878" y="22552"/>
                  </a:lnTo>
                  <a:lnTo>
                    <a:pt x="29852" y="21761"/>
                  </a:lnTo>
                  <a:lnTo>
                    <a:pt x="27848" y="20949"/>
                  </a:lnTo>
                  <a:lnTo>
                    <a:pt x="26884" y="20548"/>
                  </a:lnTo>
                  <a:lnTo>
                    <a:pt x="25953" y="20158"/>
                  </a:lnTo>
                  <a:lnTo>
                    <a:pt x="25065" y="19768"/>
                  </a:lnTo>
                  <a:lnTo>
                    <a:pt x="24231" y="19400"/>
                  </a:lnTo>
                  <a:lnTo>
                    <a:pt x="23462" y="19053"/>
                  </a:lnTo>
                  <a:lnTo>
                    <a:pt x="22779" y="18717"/>
                  </a:lnTo>
                  <a:lnTo>
                    <a:pt x="22184" y="18403"/>
                  </a:lnTo>
                  <a:lnTo>
                    <a:pt x="21913" y="18262"/>
                  </a:lnTo>
                  <a:lnTo>
                    <a:pt x="21674" y="18121"/>
                  </a:lnTo>
                  <a:lnTo>
                    <a:pt x="21414" y="17959"/>
                  </a:lnTo>
                  <a:lnTo>
                    <a:pt x="21111" y="17742"/>
                  </a:lnTo>
                  <a:lnTo>
                    <a:pt x="20754" y="17472"/>
                  </a:lnTo>
                  <a:lnTo>
                    <a:pt x="20353" y="17168"/>
                  </a:lnTo>
                  <a:lnTo>
                    <a:pt x="19920" y="16822"/>
                  </a:lnTo>
                  <a:lnTo>
                    <a:pt x="19443" y="16432"/>
                  </a:lnTo>
                  <a:lnTo>
                    <a:pt x="18382" y="15554"/>
                  </a:lnTo>
                  <a:lnTo>
                    <a:pt x="17212" y="14547"/>
                  </a:lnTo>
                  <a:lnTo>
                    <a:pt x="15934" y="13431"/>
                  </a:lnTo>
                  <a:lnTo>
                    <a:pt x="14591" y="12240"/>
                  </a:lnTo>
                  <a:lnTo>
                    <a:pt x="13182" y="10983"/>
                  </a:lnTo>
                  <a:lnTo>
                    <a:pt x="11742" y="9684"/>
                  </a:lnTo>
                  <a:lnTo>
                    <a:pt x="10290" y="8373"/>
                  </a:lnTo>
                  <a:lnTo>
                    <a:pt x="7452" y="5763"/>
                  </a:lnTo>
                  <a:lnTo>
                    <a:pt x="4820" y="3336"/>
                  </a:lnTo>
                  <a:lnTo>
                    <a:pt x="2578" y="1246"/>
                  </a:lnTo>
                  <a:lnTo>
                    <a:pt x="1289" y="282"/>
                  </a:lnTo>
                  <a:lnTo>
                    <a:pt x="1289" y="271"/>
                  </a:lnTo>
                  <a:lnTo>
                    <a:pt x="1127" y="173"/>
                  </a:lnTo>
                  <a:lnTo>
                    <a:pt x="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943;p45">
              <a:extLst>
                <a:ext uri="{FF2B5EF4-FFF2-40B4-BE49-F238E27FC236}">
                  <a16:creationId xmlns:a16="http://schemas.microsoft.com/office/drawing/2014/main" id="{DAA5BFE9-CB91-F87D-9C51-F71B6A91ECD1}"/>
                </a:ext>
              </a:extLst>
            </p:cNvPr>
            <p:cNvSpPr/>
            <p:nvPr/>
          </p:nvSpPr>
          <p:spPr>
            <a:xfrm flipH="1">
              <a:off x="7839992" y="3026148"/>
              <a:ext cx="465181" cy="309238"/>
            </a:xfrm>
            <a:custGeom>
              <a:avLst/>
              <a:gdLst/>
              <a:ahLst/>
              <a:cxnLst/>
              <a:rect l="l" t="t" r="r" b="b"/>
              <a:pathLst>
                <a:path w="33893" h="22531" extrusionOk="0">
                  <a:moveTo>
                    <a:pt x="239" y="1"/>
                  </a:moveTo>
                  <a:lnTo>
                    <a:pt x="0" y="3532"/>
                  </a:lnTo>
                  <a:lnTo>
                    <a:pt x="6326" y="8244"/>
                  </a:lnTo>
                  <a:lnTo>
                    <a:pt x="6857" y="8709"/>
                  </a:lnTo>
                  <a:lnTo>
                    <a:pt x="7387" y="9164"/>
                  </a:lnTo>
                  <a:lnTo>
                    <a:pt x="7918" y="9608"/>
                  </a:lnTo>
                  <a:lnTo>
                    <a:pt x="8460" y="10052"/>
                  </a:lnTo>
                  <a:lnTo>
                    <a:pt x="9001" y="10497"/>
                  </a:lnTo>
                  <a:lnTo>
                    <a:pt x="9554" y="10919"/>
                  </a:lnTo>
                  <a:lnTo>
                    <a:pt x="10106" y="11341"/>
                  </a:lnTo>
                  <a:lnTo>
                    <a:pt x="10669" y="11764"/>
                  </a:lnTo>
                  <a:lnTo>
                    <a:pt x="11233" y="12165"/>
                  </a:lnTo>
                  <a:lnTo>
                    <a:pt x="11807" y="12576"/>
                  </a:lnTo>
                  <a:lnTo>
                    <a:pt x="12370" y="12966"/>
                  </a:lnTo>
                  <a:lnTo>
                    <a:pt x="12955" y="13356"/>
                  </a:lnTo>
                  <a:lnTo>
                    <a:pt x="13540" y="13735"/>
                  </a:lnTo>
                  <a:lnTo>
                    <a:pt x="14125" y="14114"/>
                  </a:lnTo>
                  <a:lnTo>
                    <a:pt x="14710" y="14483"/>
                  </a:lnTo>
                  <a:lnTo>
                    <a:pt x="15305" y="14840"/>
                  </a:lnTo>
                  <a:lnTo>
                    <a:pt x="15912" y="15197"/>
                  </a:lnTo>
                  <a:lnTo>
                    <a:pt x="16508" y="15533"/>
                  </a:lnTo>
                  <a:lnTo>
                    <a:pt x="17125" y="15880"/>
                  </a:lnTo>
                  <a:lnTo>
                    <a:pt x="17732" y="16205"/>
                  </a:lnTo>
                  <a:lnTo>
                    <a:pt x="18349" y="16530"/>
                  </a:lnTo>
                  <a:lnTo>
                    <a:pt x="18967" y="16855"/>
                  </a:lnTo>
                  <a:lnTo>
                    <a:pt x="19595" y="17158"/>
                  </a:lnTo>
                  <a:lnTo>
                    <a:pt x="20223" y="17461"/>
                  </a:lnTo>
                  <a:lnTo>
                    <a:pt x="20851" y="17754"/>
                  </a:lnTo>
                  <a:lnTo>
                    <a:pt x="21490" y="18046"/>
                  </a:lnTo>
                  <a:lnTo>
                    <a:pt x="22129" y="18328"/>
                  </a:lnTo>
                  <a:lnTo>
                    <a:pt x="22768" y="18599"/>
                  </a:lnTo>
                  <a:lnTo>
                    <a:pt x="23418" y="18859"/>
                  </a:lnTo>
                  <a:lnTo>
                    <a:pt x="24068" y="19119"/>
                  </a:lnTo>
                  <a:lnTo>
                    <a:pt x="24718" y="19368"/>
                  </a:lnTo>
                  <a:lnTo>
                    <a:pt x="25379" y="19617"/>
                  </a:lnTo>
                  <a:lnTo>
                    <a:pt x="33416" y="22530"/>
                  </a:lnTo>
                  <a:lnTo>
                    <a:pt x="33893" y="20613"/>
                  </a:lnTo>
                  <a:lnTo>
                    <a:pt x="30600" y="19162"/>
                  </a:lnTo>
                  <a:lnTo>
                    <a:pt x="28466" y="18230"/>
                  </a:lnTo>
                  <a:lnTo>
                    <a:pt x="26202" y="17245"/>
                  </a:lnTo>
                  <a:lnTo>
                    <a:pt x="23960" y="16291"/>
                  </a:lnTo>
                  <a:lnTo>
                    <a:pt x="21902" y="15425"/>
                  </a:lnTo>
                  <a:lnTo>
                    <a:pt x="20992" y="15046"/>
                  </a:lnTo>
                  <a:lnTo>
                    <a:pt x="20180" y="14721"/>
                  </a:lnTo>
                  <a:lnTo>
                    <a:pt x="19486" y="14450"/>
                  </a:lnTo>
                  <a:lnTo>
                    <a:pt x="18934" y="14244"/>
                  </a:lnTo>
                  <a:lnTo>
                    <a:pt x="18782" y="14190"/>
                  </a:lnTo>
                  <a:lnTo>
                    <a:pt x="18620" y="14114"/>
                  </a:lnTo>
                  <a:lnTo>
                    <a:pt x="18436" y="14028"/>
                  </a:lnTo>
                  <a:lnTo>
                    <a:pt x="18241" y="13919"/>
                  </a:lnTo>
                  <a:lnTo>
                    <a:pt x="17808" y="13670"/>
                  </a:lnTo>
                  <a:lnTo>
                    <a:pt x="17320" y="13367"/>
                  </a:lnTo>
                  <a:lnTo>
                    <a:pt x="16789" y="13010"/>
                  </a:lnTo>
                  <a:lnTo>
                    <a:pt x="16226" y="12620"/>
                  </a:lnTo>
                  <a:lnTo>
                    <a:pt x="15620" y="12186"/>
                  </a:lnTo>
                  <a:lnTo>
                    <a:pt x="14980" y="11710"/>
                  </a:lnTo>
                  <a:lnTo>
                    <a:pt x="14309" y="11211"/>
                  </a:lnTo>
                  <a:lnTo>
                    <a:pt x="13616" y="10681"/>
                  </a:lnTo>
                  <a:lnTo>
                    <a:pt x="12197" y="9554"/>
                  </a:lnTo>
                  <a:lnTo>
                    <a:pt x="10724" y="8374"/>
                  </a:lnTo>
                  <a:lnTo>
                    <a:pt x="9261" y="7171"/>
                  </a:lnTo>
                  <a:lnTo>
                    <a:pt x="7832" y="5980"/>
                  </a:lnTo>
                  <a:lnTo>
                    <a:pt x="6467" y="4842"/>
                  </a:lnTo>
                  <a:lnTo>
                    <a:pt x="5221" y="3781"/>
                  </a:lnTo>
                  <a:lnTo>
                    <a:pt x="4116" y="2828"/>
                  </a:lnTo>
                  <a:lnTo>
                    <a:pt x="2492" y="1431"/>
                  </a:lnTo>
                  <a:lnTo>
                    <a:pt x="1885" y="900"/>
                  </a:lnTo>
                  <a:lnTo>
                    <a:pt x="23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944;p45">
              <a:extLst>
                <a:ext uri="{FF2B5EF4-FFF2-40B4-BE49-F238E27FC236}">
                  <a16:creationId xmlns:a16="http://schemas.microsoft.com/office/drawing/2014/main" id="{03EAF488-1B5F-0540-0A2A-43A16443AC01}"/>
                </a:ext>
              </a:extLst>
            </p:cNvPr>
            <p:cNvSpPr/>
            <p:nvPr/>
          </p:nvSpPr>
          <p:spPr>
            <a:xfrm flipH="1">
              <a:off x="8198722" y="2840477"/>
              <a:ext cx="366471" cy="583656"/>
            </a:xfrm>
            <a:custGeom>
              <a:avLst/>
              <a:gdLst/>
              <a:ahLst/>
              <a:cxnLst/>
              <a:rect l="l" t="t" r="r" b="b"/>
              <a:pathLst>
                <a:path w="26701" h="42525" extrusionOk="0">
                  <a:moveTo>
                    <a:pt x="12230" y="0"/>
                  </a:moveTo>
                  <a:lnTo>
                    <a:pt x="6998" y="249"/>
                  </a:lnTo>
                  <a:lnTo>
                    <a:pt x="6846" y="282"/>
                  </a:lnTo>
                  <a:lnTo>
                    <a:pt x="6673" y="314"/>
                  </a:lnTo>
                  <a:lnTo>
                    <a:pt x="6446" y="379"/>
                  </a:lnTo>
                  <a:lnTo>
                    <a:pt x="6164" y="466"/>
                  </a:lnTo>
                  <a:lnTo>
                    <a:pt x="5839" y="585"/>
                  </a:lnTo>
                  <a:lnTo>
                    <a:pt x="5482" y="737"/>
                  </a:lnTo>
                  <a:lnTo>
                    <a:pt x="5081" y="932"/>
                  </a:lnTo>
                  <a:lnTo>
                    <a:pt x="4788" y="1094"/>
                  </a:lnTo>
                  <a:lnTo>
                    <a:pt x="4474" y="1289"/>
                  </a:lnTo>
                  <a:lnTo>
                    <a:pt x="4160" y="1495"/>
                  </a:lnTo>
                  <a:lnTo>
                    <a:pt x="3835" y="1744"/>
                  </a:lnTo>
                  <a:lnTo>
                    <a:pt x="3651" y="1885"/>
                  </a:lnTo>
                  <a:lnTo>
                    <a:pt x="3478" y="2036"/>
                  </a:lnTo>
                  <a:lnTo>
                    <a:pt x="3294" y="2199"/>
                  </a:lnTo>
                  <a:lnTo>
                    <a:pt x="3120" y="2372"/>
                  </a:lnTo>
                  <a:lnTo>
                    <a:pt x="2947" y="2556"/>
                  </a:lnTo>
                  <a:lnTo>
                    <a:pt x="2763" y="2740"/>
                  </a:lnTo>
                  <a:lnTo>
                    <a:pt x="2589" y="2946"/>
                  </a:lnTo>
                  <a:lnTo>
                    <a:pt x="2416" y="3163"/>
                  </a:lnTo>
                  <a:lnTo>
                    <a:pt x="2254" y="3380"/>
                  </a:lnTo>
                  <a:lnTo>
                    <a:pt x="2080" y="3618"/>
                  </a:lnTo>
                  <a:lnTo>
                    <a:pt x="1918" y="3856"/>
                  </a:lnTo>
                  <a:lnTo>
                    <a:pt x="1755" y="4116"/>
                  </a:lnTo>
                  <a:lnTo>
                    <a:pt x="1604" y="4387"/>
                  </a:lnTo>
                  <a:lnTo>
                    <a:pt x="1452" y="4658"/>
                  </a:lnTo>
                  <a:lnTo>
                    <a:pt x="1311" y="4950"/>
                  </a:lnTo>
                  <a:lnTo>
                    <a:pt x="1171" y="5253"/>
                  </a:lnTo>
                  <a:lnTo>
                    <a:pt x="1030" y="5578"/>
                  </a:lnTo>
                  <a:lnTo>
                    <a:pt x="911" y="5903"/>
                  </a:lnTo>
                  <a:lnTo>
                    <a:pt x="781" y="6250"/>
                  </a:lnTo>
                  <a:lnTo>
                    <a:pt x="672" y="6607"/>
                  </a:lnTo>
                  <a:lnTo>
                    <a:pt x="564" y="6976"/>
                  </a:lnTo>
                  <a:lnTo>
                    <a:pt x="466" y="7355"/>
                  </a:lnTo>
                  <a:lnTo>
                    <a:pt x="369" y="7755"/>
                  </a:lnTo>
                  <a:lnTo>
                    <a:pt x="293" y="8167"/>
                  </a:lnTo>
                  <a:lnTo>
                    <a:pt x="217" y="8590"/>
                  </a:lnTo>
                  <a:lnTo>
                    <a:pt x="152" y="9034"/>
                  </a:lnTo>
                  <a:lnTo>
                    <a:pt x="98" y="9499"/>
                  </a:lnTo>
                  <a:lnTo>
                    <a:pt x="55" y="9965"/>
                  </a:lnTo>
                  <a:lnTo>
                    <a:pt x="22" y="10453"/>
                  </a:lnTo>
                  <a:lnTo>
                    <a:pt x="1" y="10962"/>
                  </a:lnTo>
                  <a:lnTo>
                    <a:pt x="1" y="11482"/>
                  </a:lnTo>
                  <a:lnTo>
                    <a:pt x="1" y="12023"/>
                  </a:lnTo>
                  <a:lnTo>
                    <a:pt x="22" y="13063"/>
                  </a:lnTo>
                  <a:lnTo>
                    <a:pt x="44" y="14146"/>
                  </a:lnTo>
                  <a:lnTo>
                    <a:pt x="131" y="16442"/>
                  </a:lnTo>
                  <a:lnTo>
                    <a:pt x="228" y="18858"/>
                  </a:lnTo>
                  <a:lnTo>
                    <a:pt x="358" y="21349"/>
                  </a:lnTo>
                  <a:lnTo>
                    <a:pt x="499" y="23895"/>
                  </a:lnTo>
                  <a:lnTo>
                    <a:pt x="651" y="26429"/>
                  </a:lnTo>
                  <a:lnTo>
                    <a:pt x="813" y="28920"/>
                  </a:lnTo>
                  <a:lnTo>
                    <a:pt x="976" y="31336"/>
                  </a:lnTo>
                  <a:lnTo>
                    <a:pt x="1290" y="35734"/>
                  </a:lnTo>
                  <a:lnTo>
                    <a:pt x="1560" y="39286"/>
                  </a:lnTo>
                  <a:lnTo>
                    <a:pt x="1820" y="42525"/>
                  </a:lnTo>
                  <a:lnTo>
                    <a:pt x="10919" y="42103"/>
                  </a:lnTo>
                  <a:lnTo>
                    <a:pt x="11591" y="42070"/>
                  </a:lnTo>
                  <a:lnTo>
                    <a:pt x="26701" y="41377"/>
                  </a:lnTo>
                  <a:lnTo>
                    <a:pt x="24751" y="21382"/>
                  </a:lnTo>
                  <a:lnTo>
                    <a:pt x="24556" y="19324"/>
                  </a:lnTo>
                  <a:lnTo>
                    <a:pt x="23570" y="9294"/>
                  </a:lnTo>
                  <a:lnTo>
                    <a:pt x="23560" y="9185"/>
                  </a:lnTo>
                  <a:lnTo>
                    <a:pt x="23516" y="8882"/>
                  </a:lnTo>
                  <a:lnTo>
                    <a:pt x="23473" y="8665"/>
                  </a:lnTo>
                  <a:lnTo>
                    <a:pt x="23419" y="8405"/>
                  </a:lnTo>
                  <a:lnTo>
                    <a:pt x="23343" y="8124"/>
                  </a:lnTo>
                  <a:lnTo>
                    <a:pt x="23245" y="7799"/>
                  </a:lnTo>
                  <a:lnTo>
                    <a:pt x="23126" y="7441"/>
                  </a:lnTo>
                  <a:lnTo>
                    <a:pt x="22986" y="7073"/>
                  </a:lnTo>
                  <a:lnTo>
                    <a:pt x="22823" y="6672"/>
                  </a:lnTo>
                  <a:lnTo>
                    <a:pt x="22628" y="6261"/>
                  </a:lnTo>
                  <a:lnTo>
                    <a:pt x="22401" y="5838"/>
                  </a:lnTo>
                  <a:lnTo>
                    <a:pt x="22151" y="5405"/>
                  </a:lnTo>
                  <a:lnTo>
                    <a:pt x="22011" y="5178"/>
                  </a:lnTo>
                  <a:lnTo>
                    <a:pt x="21859" y="4961"/>
                  </a:lnTo>
                  <a:lnTo>
                    <a:pt x="21697" y="4733"/>
                  </a:lnTo>
                  <a:lnTo>
                    <a:pt x="21523" y="4517"/>
                  </a:lnTo>
                  <a:lnTo>
                    <a:pt x="20234" y="3553"/>
                  </a:lnTo>
                  <a:lnTo>
                    <a:pt x="20234" y="3542"/>
                  </a:lnTo>
                  <a:lnTo>
                    <a:pt x="17970" y="1852"/>
                  </a:lnTo>
                  <a:lnTo>
                    <a:pt x="17061" y="1159"/>
                  </a:lnTo>
                  <a:lnTo>
                    <a:pt x="16768" y="1040"/>
                  </a:lnTo>
                  <a:lnTo>
                    <a:pt x="16476" y="921"/>
                  </a:lnTo>
                  <a:lnTo>
                    <a:pt x="16172" y="812"/>
                  </a:lnTo>
                  <a:lnTo>
                    <a:pt x="15858" y="715"/>
                  </a:lnTo>
                  <a:lnTo>
                    <a:pt x="15533" y="607"/>
                  </a:lnTo>
                  <a:lnTo>
                    <a:pt x="15198" y="520"/>
                  </a:lnTo>
                  <a:lnTo>
                    <a:pt x="14862" y="433"/>
                  </a:lnTo>
                  <a:lnTo>
                    <a:pt x="14504" y="347"/>
                  </a:lnTo>
                  <a:lnTo>
                    <a:pt x="14049" y="260"/>
                  </a:lnTo>
                  <a:lnTo>
                    <a:pt x="13573" y="173"/>
                  </a:lnTo>
                  <a:lnTo>
                    <a:pt x="12923" y="76"/>
                  </a:lnTo>
                  <a:lnTo>
                    <a:pt x="1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945;p45">
              <a:extLst>
                <a:ext uri="{FF2B5EF4-FFF2-40B4-BE49-F238E27FC236}">
                  <a16:creationId xmlns:a16="http://schemas.microsoft.com/office/drawing/2014/main" id="{44E7A7BB-E635-69B1-B546-CCB6783098DF}"/>
                </a:ext>
              </a:extLst>
            </p:cNvPr>
            <p:cNvSpPr/>
            <p:nvPr/>
          </p:nvSpPr>
          <p:spPr>
            <a:xfrm flipH="1">
              <a:off x="8397337" y="2766883"/>
              <a:ext cx="75680" cy="77917"/>
            </a:xfrm>
            <a:custGeom>
              <a:avLst/>
              <a:gdLst/>
              <a:ahLst/>
              <a:cxnLst/>
              <a:rect l="l" t="t" r="r" b="b"/>
              <a:pathLst>
                <a:path w="5514" h="5677" extrusionOk="0">
                  <a:moveTo>
                    <a:pt x="141" y="0"/>
                  </a:moveTo>
                  <a:lnTo>
                    <a:pt x="0" y="5676"/>
                  </a:lnTo>
                  <a:lnTo>
                    <a:pt x="5514" y="5351"/>
                  </a:lnTo>
                  <a:lnTo>
                    <a:pt x="5470" y="3943"/>
                  </a:lnTo>
                  <a:lnTo>
                    <a:pt x="141" y="0"/>
                  </a:lnTo>
                  <a:close/>
                </a:path>
              </a:pathLst>
            </a:custGeom>
            <a:solidFill>
              <a:srgbClr val="FF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950;p45">
              <a:extLst>
                <a:ext uri="{FF2B5EF4-FFF2-40B4-BE49-F238E27FC236}">
                  <a16:creationId xmlns:a16="http://schemas.microsoft.com/office/drawing/2014/main" id="{DBA92F4E-07DC-2725-6C00-81E9B7DC96F7}"/>
                </a:ext>
              </a:extLst>
            </p:cNvPr>
            <p:cNvSpPr/>
            <p:nvPr/>
          </p:nvSpPr>
          <p:spPr>
            <a:xfrm flipH="1">
              <a:off x="8378904" y="2840477"/>
              <a:ext cx="116566" cy="281129"/>
            </a:xfrm>
            <a:custGeom>
              <a:avLst/>
              <a:gdLst/>
              <a:ahLst/>
              <a:cxnLst/>
              <a:rect l="l" t="t" r="r" b="b"/>
              <a:pathLst>
                <a:path w="8493" h="20483"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5449" y="20483"/>
                  </a:lnTo>
                  <a:lnTo>
                    <a:pt x="8493" y="173"/>
                  </a:lnTo>
                  <a:lnTo>
                    <a:pt x="7832" y="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951;p45">
              <a:extLst>
                <a:ext uri="{FF2B5EF4-FFF2-40B4-BE49-F238E27FC236}">
                  <a16:creationId xmlns:a16="http://schemas.microsoft.com/office/drawing/2014/main" id="{610225D2-51A5-E980-4224-48DE8FD7696A}"/>
                </a:ext>
              </a:extLst>
            </p:cNvPr>
            <p:cNvSpPr/>
            <p:nvPr/>
          </p:nvSpPr>
          <p:spPr>
            <a:xfrm flipH="1">
              <a:off x="8420669" y="2853255"/>
              <a:ext cx="117170" cy="268351"/>
            </a:xfrm>
            <a:custGeom>
              <a:avLst/>
              <a:gdLst/>
              <a:ahLst/>
              <a:cxnLst/>
              <a:rect l="l" t="t" r="r" b="b"/>
              <a:pathLst>
                <a:path w="8537" h="19552" extrusionOk="0">
                  <a:moveTo>
                    <a:pt x="3088" y="1"/>
                  </a:moveTo>
                  <a:lnTo>
                    <a:pt x="2784" y="163"/>
                  </a:lnTo>
                  <a:lnTo>
                    <a:pt x="2481" y="358"/>
                  </a:lnTo>
                  <a:lnTo>
                    <a:pt x="2156" y="575"/>
                  </a:lnTo>
                  <a:lnTo>
                    <a:pt x="1842" y="813"/>
                  </a:lnTo>
                  <a:lnTo>
                    <a:pt x="1" y="8308"/>
                  </a:lnTo>
                  <a:lnTo>
                    <a:pt x="3109" y="8839"/>
                  </a:lnTo>
                  <a:lnTo>
                    <a:pt x="1149" y="11374"/>
                  </a:lnTo>
                  <a:lnTo>
                    <a:pt x="8536" y="19552"/>
                  </a:lnTo>
                  <a:lnTo>
                    <a:pt x="3088"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952;p45">
              <a:extLst>
                <a:ext uri="{FF2B5EF4-FFF2-40B4-BE49-F238E27FC236}">
                  <a16:creationId xmlns:a16="http://schemas.microsoft.com/office/drawing/2014/main" id="{BCFF2268-AD9D-FE0E-938A-24220C6D2530}"/>
                </a:ext>
              </a:extLst>
            </p:cNvPr>
            <p:cNvSpPr/>
            <p:nvPr/>
          </p:nvSpPr>
          <p:spPr>
            <a:xfrm flipH="1">
              <a:off x="8331182" y="2842851"/>
              <a:ext cx="89501" cy="278755"/>
            </a:xfrm>
            <a:custGeom>
              <a:avLst/>
              <a:gdLst/>
              <a:ahLst/>
              <a:cxnLst/>
              <a:rect l="l" t="t" r="r" b="b"/>
              <a:pathLst>
                <a:path w="6521" h="20310" extrusionOk="0">
                  <a:moveTo>
                    <a:pt x="3044" y="0"/>
                  </a:moveTo>
                  <a:lnTo>
                    <a:pt x="0" y="20310"/>
                  </a:lnTo>
                  <a:lnTo>
                    <a:pt x="0" y="20310"/>
                  </a:lnTo>
                  <a:lnTo>
                    <a:pt x="5958" y="11709"/>
                  </a:lnTo>
                  <a:lnTo>
                    <a:pt x="3596" y="9868"/>
                  </a:lnTo>
                  <a:lnTo>
                    <a:pt x="6521" y="8395"/>
                  </a:lnTo>
                  <a:lnTo>
                    <a:pt x="3975" y="174"/>
                  </a:lnTo>
                  <a:lnTo>
                    <a:pt x="3520" y="87"/>
                  </a:lnTo>
                  <a:lnTo>
                    <a:pt x="304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953;p45">
              <a:extLst>
                <a:ext uri="{FF2B5EF4-FFF2-40B4-BE49-F238E27FC236}">
                  <a16:creationId xmlns:a16="http://schemas.microsoft.com/office/drawing/2014/main" id="{2B3ABB7E-D26E-0E28-2847-495A19F9574C}"/>
                </a:ext>
              </a:extLst>
            </p:cNvPr>
            <p:cNvSpPr/>
            <p:nvPr/>
          </p:nvSpPr>
          <p:spPr>
            <a:xfrm flipH="1">
              <a:off x="8378904" y="2840477"/>
              <a:ext cx="116566" cy="68982"/>
            </a:xfrm>
            <a:custGeom>
              <a:avLst/>
              <a:gdLst/>
              <a:ahLst/>
              <a:cxnLst/>
              <a:rect l="l" t="t" r="r" b="b"/>
              <a:pathLst>
                <a:path w="8493" h="5026" extrusionOk="0">
                  <a:moveTo>
                    <a:pt x="7150" y="0"/>
                  </a:moveTo>
                  <a:lnTo>
                    <a:pt x="4344" y="130"/>
                  </a:lnTo>
                  <a:lnTo>
                    <a:pt x="1918" y="260"/>
                  </a:lnTo>
                  <a:lnTo>
                    <a:pt x="1766" y="282"/>
                  </a:lnTo>
                  <a:lnTo>
                    <a:pt x="1593" y="325"/>
                  </a:lnTo>
                  <a:lnTo>
                    <a:pt x="1366" y="379"/>
                  </a:lnTo>
                  <a:lnTo>
                    <a:pt x="1084" y="466"/>
                  </a:lnTo>
                  <a:lnTo>
                    <a:pt x="759" y="585"/>
                  </a:lnTo>
                  <a:lnTo>
                    <a:pt x="402" y="737"/>
                  </a:lnTo>
                  <a:lnTo>
                    <a:pt x="1" y="932"/>
                  </a:lnTo>
                  <a:lnTo>
                    <a:pt x="272" y="1906"/>
                  </a:lnTo>
                  <a:lnTo>
                    <a:pt x="2687" y="5026"/>
                  </a:lnTo>
                  <a:lnTo>
                    <a:pt x="4507" y="1148"/>
                  </a:lnTo>
                  <a:lnTo>
                    <a:pt x="6706" y="4701"/>
                  </a:lnTo>
                  <a:lnTo>
                    <a:pt x="8254" y="1560"/>
                  </a:lnTo>
                  <a:lnTo>
                    <a:pt x="8493" y="173"/>
                  </a:lnTo>
                  <a:lnTo>
                    <a:pt x="7832" y="76"/>
                  </a:lnTo>
                  <a:lnTo>
                    <a:pt x="715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954;p45">
              <a:extLst>
                <a:ext uri="{FF2B5EF4-FFF2-40B4-BE49-F238E27FC236}">
                  <a16:creationId xmlns:a16="http://schemas.microsoft.com/office/drawing/2014/main" id="{4109E2FD-A6F8-8C9B-3D84-9ECFFABDB76A}"/>
                </a:ext>
              </a:extLst>
            </p:cNvPr>
            <p:cNvSpPr/>
            <p:nvPr/>
          </p:nvSpPr>
          <p:spPr>
            <a:xfrm flipH="1">
              <a:off x="8435835" y="2842261"/>
              <a:ext cx="59635" cy="56204"/>
            </a:xfrm>
            <a:custGeom>
              <a:avLst/>
              <a:gdLst/>
              <a:ahLst/>
              <a:cxnLst/>
              <a:rect l="l" t="t" r="r" b="b"/>
              <a:pathLst>
                <a:path w="4345" h="4095" extrusionOk="0">
                  <a:moveTo>
                    <a:pt x="4344" y="0"/>
                  </a:moveTo>
                  <a:lnTo>
                    <a:pt x="1918" y="130"/>
                  </a:lnTo>
                  <a:lnTo>
                    <a:pt x="1766" y="152"/>
                  </a:lnTo>
                  <a:lnTo>
                    <a:pt x="1593" y="195"/>
                  </a:lnTo>
                  <a:lnTo>
                    <a:pt x="1366" y="249"/>
                  </a:lnTo>
                  <a:lnTo>
                    <a:pt x="1084" y="336"/>
                  </a:lnTo>
                  <a:lnTo>
                    <a:pt x="759" y="455"/>
                  </a:lnTo>
                  <a:lnTo>
                    <a:pt x="402" y="607"/>
                  </a:lnTo>
                  <a:lnTo>
                    <a:pt x="1" y="802"/>
                  </a:lnTo>
                  <a:lnTo>
                    <a:pt x="2741" y="4094"/>
                  </a:ln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955;p45">
              <a:extLst>
                <a:ext uri="{FF2B5EF4-FFF2-40B4-BE49-F238E27FC236}">
                  <a16:creationId xmlns:a16="http://schemas.microsoft.com/office/drawing/2014/main" id="{75A92C2E-E5D6-E9F7-51B2-199064936622}"/>
                </a:ext>
              </a:extLst>
            </p:cNvPr>
            <p:cNvSpPr/>
            <p:nvPr/>
          </p:nvSpPr>
          <p:spPr>
            <a:xfrm flipH="1">
              <a:off x="8378904" y="2840477"/>
              <a:ext cx="56945" cy="54571"/>
            </a:xfrm>
            <a:custGeom>
              <a:avLst/>
              <a:gdLst/>
              <a:ahLst/>
              <a:cxnLst/>
              <a:rect l="l" t="t" r="r" b="b"/>
              <a:pathLst>
                <a:path w="4149" h="3976" extrusionOk="0">
                  <a:moveTo>
                    <a:pt x="2806" y="0"/>
                  </a:moveTo>
                  <a:lnTo>
                    <a:pt x="0" y="130"/>
                  </a:lnTo>
                  <a:lnTo>
                    <a:pt x="2383" y="3975"/>
                  </a:lnTo>
                  <a:lnTo>
                    <a:pt x="4149" y="173"/>
                  </a:lnTo>
                  <a:lnTo>
                    <a:pt x="3488" y="76"/>
                  </a:lnTo>
                  <a:lnTo>
                    <a:pt x="2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957;p45">
              <a:extLst>
                <a:ext uri="{FF2B5EF4-FFF2-40B4-BE49-F238E27FC236}">
                  <a16:creationId xmlns:a16="http://schemas.microsoft.com/office/drawing/2014/main" id="{6E9A5D03-9FA8-A08E-2126-DCF258723DEA}"/>
                </a:ext>
              </a:extLst>
            </p:cNvPr>
            <p:cNvSpPr/>
            <p:nvPr/>
          </p:nvSpPr>
          <p:spPr>
            <a:xfrm flipH="1">
              <a:off x="8406107" y="3093936"/>
              <a:ext cx="29893" cy="324404"/>
            </a:xfrm>
            <a:custGeom>
              <a:avLst/>
              <a:gdLst/>
              <a:ahLst/>
              <a:cxnLst/>
              <a:rect l="l" t="t" r="r" b="b"/>
              <a:pathLst>
                <a:path w="2178" h="23636" extrusionOk="0">
                  <a:moveTo>
                    <a:pt x="1560" y="1"/>
                  </a:moveTo>
                  <a:lnTo>
                    <a:pt x="0" y="4063"/>
                  </a:lnTo>
                  <a:lnTo>
                    <a:pt x="1506" y="23636"/>
                  </a:lnTo>
                  <a:lnTo>
                    <a:pt x="2167" y="23603"/>
                  </a:lnTo>
                  <a:lnTo>
                    <a:pt x="672" y="4160"/>
                  </a:lnTo>
                  <a:lnTo>
                    <a:pt x="2178" y="239"/>
                  </a:lnTo>
                  <a:lnTo>
                    <a:pt x="15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958;p45">
              <a:extLst>
                <a:ext uri="{FF2B5EF4-FFF2-40B4-BE49-F238E27FC236}">
                  <a16:creationId xmlns:a16="http://schemas.microsoft.com/office/drawing/2014/main" id="{89F1B2B7-A66A-2A3B-CCF8-432F6C34542E}"/>
                </a:ext>
              </a:extLst>
            </p:cNvPr>
            <p:cNvSpPr/>
            <p:nvPr/>
          </p:nvSpPr>
          <p:spPr>
            <a:xfrm flipH="1">
              <a:off x="8392286" y="3159802"/>
              <a:ext cx="17101" cy="17101"/>
            </a:xfrm>
            <a:custGeom>
              <a:avLst/>
              <a:gdLst/>
              <a:ahLst/>
              <a:cxnLst/>
              <a:rect l="l" t="t" r="r" b="b"/>
              <a:pathLst>
                <a:path w="1246" h="1246" extrusionOk="0">
                  <a:moveTo>
                    <a:pt x="596" y="0"/>
                  </a:moveTo>
                  <a:lnTo>
                    <a:pt x="477" y="11"/>
                  </a:lnTo>
                  <a:lnTo>
                    <a:pt x="369" y="55"/>
                  </a:lnTo>
                  <a:lnTo>
                    <a:pt x="260" y="120"/>
                  </a:lnTo>
                  <a:lnTo>
                    <a:pt x="174" y="195"/>
                  </a:lnTo>
                  <a:lnTo>
                    <a:pt x="98" y="293"/>
                  </a:lnTo>
                  <a:lnTo>
                    <a:pt x="44" y="401"/>
                  </a:lnTo>
                  <a:lnTo>
                    <a:pt x="11" y="520"/>
                  </a:lnTo>
                  <a:lnTo>
                    <a:pt x="0" y="639"/>
                  </a:lnTo>
                  <a:lnTo>
                    <a:pt x="11" y="769"/>
                  </a:lnTo>
                  <a:lnTo>
                    <a:pt x="54" y="878"/>
                  </a:lnTo>
                  <a:lnTo>
                    <a:pt x="109" y="986"/>
                  </a:lnTo>
                  <a:lnTo>
                    <a:pt x="195" y="1073"/>
                  </a:lnTo>
                  <a:lnTo>
                    <a:pt x="282" y="1149"/>
                  </a:lnTo>
                  <a:lnTo>
                    <a:pt x="390" y="1203"/>
                  </a:lnTo>
                  <a:lnTo>
                    <a:pt x="520" y="1235"/>
                  </a:lnTo>
                  <a:lnTo>
                    <a:pt x="639" y="1246"/>
                  </a:lnTo>
                  <a:lnTo>
                    <a:pt x="759" y="1235"/>
                  </a:lnTo>
                  <a:lnTo>
                    <a:pt x="878" y="1192"/>
                  </a:lnTo>
                  <a:lnTo>
                    <a:pt x="986" y="1138"/>
                  </a:lnTo>
                  <a:lnTo>
                    <a:pt x="1073" y="1051"/>
                  </a:lnTo>
                  <a:lnTo>
                    <a:pt x="1148" y="964"/>
                  </a:lnTo>
                  <a:lnTo>
                    <a:pt x="1203" y="845"/>
                  </a:lnTo>
                  <a:lnTo>
                    <a:pt x="1235" y="726"/>
                  </a:lnTo>
                  <a:lnTo>
                    <a:pt x="1246" y="607"/>
                  </a:lnTo>
                  <a:lnTo>
                    <a:pt x="1224" y="477"/>
                  </a:lnTo>
                  <a:lnTo>
                    <a:pt x="1192" y="369"/>
                  </a:lnTo>
                  <a:lnTo>
                    <a:pt x="1127" y="260"/>
                  </a:lnTo>
                  <a:lnTo>
                    <a:pt x="1051" y="174"/>
                  </a:lnTo>
                  <a:lnTo>
                    <a:pt x="953" y="98"/>
                  </a:lnTo>
                  <a:lnTo>
                    <a:pt x="845" y="44"/>
                  </a:lnTo>
                  <a:lnTo>
                    <a:pt x="726" y="11"/>
                  </a:lnTo>
                  <a:lnTo>
                    <a:pt x="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959;p45">
              <a:extLst>
                <a:ext uri="{FF2B5EF4-FFF2-40B4-BE49-F238E27FC236}">
                  <a16:creationId xmlns:a16="http://schemas.microsoft.com/office/drawing/2014/main" id="{AF7B81AD-271C-5A78-C386-45CD870B8BBA}"/>
                </a:ext>
              </a:extLst>
            </p:cNvPr>
            <p:cNvSpPr/>
            <p:nvPr/>
          </p:nvSpPr>
          <p:spPr>
            <a:xfrm flipH="1">
              <a:off x="8389747" y="3212273"/>
              <a:ext cx="17115" cy="17115"/>
            </a:xfrm>
            <a:custGeom>
              <a:avLst/>
              <a:gdLst/>
              <a:ahLst/>
              <a:cxnLst/>
              <a:rect l="l" t="t" r="r" b="b"/>
              <a:pathLst>
                <a:path w="1247" h="1247" extrusionOk="0">
                  <a:moveTo>
                    <a:pt x="607" y="1"/>
                  </a:moveTo>
                  <a:lnTo>
                    <a:pt x="488" y="23"/>
                  </a:lnTo>
                  <a:lnTo>
                    <a:pt x="369" y="55"/>
                  </a:lnTo>
                  <a:lnTo>
                    <a:pt x="271" y="120"/>
                  </a:lnTo>
                  <a:lnTo>
                    <a:pt x="174" y="196"/>
                  </a:lnTo>
                  <a:lnTo>
                    <a:pt x="98" y="293"/>
                  </a:lnTo>
                  <a:lnTo>
                    <a:pt x="44" y="402"/>
                  </a:lnTo>
                  <a:lnTo>
                    <a:pt x="11" y="521"/>
                  </a:lnTo>
                  <a:lnTo>
                    <a:pt x="0" y="651"/>
                  </a:lnTo>
                  <a:lnTo>
                    <a:pt x="22" y="770"/>
                  </a:lnTo>
                  <a:lnTo>
                    <a:pt x="55" y="889"/>
                  </a:lnTo>
                  <a:lnTo>
                    <a:pt x="120" y="987"/>
                  </a:lnTo>
                  <a:lnTo>
                    <a:pt x="195" y="1084"/>
                  </a:lnTo>
                  <a:lnTo>
                    <a:pt x="293" y="1149"/>
                  </a:lnTo>
                  <a:lnTo>
                    <a:pt x="401" y="1214"/>
                  </a:lnTo>
                  <a:lnTo>
                    <a:pt x="520" y="1247"/>
                  </a:lnTo>
                  <a:lnTo>
                    <a:pt x="650" y="1247"/>
                  </a:lnTo>
                  <a:lnTo>
                    <a:pt x="769" y="1236"/>
                  </a:lnTo>
                  <a:lnTo>
                    <a:pt x="889" y="1192"/>
                  </a:lnTo>
                  <a:lnTo>
                    <a:pt x="986" y="1138"/>
                  </a:lnTo>
                  <a:lnTo>
                    <a:pt x="1073" y="1062"/>
                  </a:lnTo>
                  <a:lnTo>
                    <a:pt x="1149" y="965"/>
                  </a:lnTo>
                  <a:lnTo>
                    <a:pt x="1203" y="857"/>
                  </a:lnTo>
                  <a:lnTo>
                    <a:pt x="1246" y="737"/>
                  </a:lnTo>
                  <a:lnTo>
                    <a:pt x="1246" y="607"/>
                  </a:lnTo>
                  <a:lnTo>
                    <a:pt x="1235" y="488"/>
                  </a:lnTo>
                  <a:lnTo>
                    <a:pt x="1192" y="369"/>
                  </a:lnTo>
                  <a:lnTo>
                    <a:pt x="1138" y="272"/>
                  </a:lnTo>
                  <a:lnTo>
                    <a:pt x="1062" y="174"/>
                  </a:lnTo>
                  <a:lnTo>
                    <a:pt x="964" y="98"/>
                  </a:lnTo>
                  <a:lnTo>
                    <a:pt x="856" y="44"/>
                  </a:lnTo>
                  <a:lnTo>
                    <a:pt x="737"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960;p45">
              <a:extLst>
                <a:ext uri="{FF2B5EF4-FFF2-40B4-BE49-F238E27FC236}">
                  <a16:creationId xmlns:a16="http://schemas.microsoft.com/office/drawing/2014/main" id="{C10EAAC5-DCBF-9F87-2E93-5DEF2405912F}"/>
                </a:ext>
              </a:extLst>
            </p:cNvPr>
            <p:cNvSpPr/>
            <p:nvPr/>
          </p:nvSpPr>
          <p:spPr>
            <a:xfrm flipH="1">
              <a:off x="8387962" y="3268765"/>
              <a:ext cx="17115" cy="17115"/>
            </a:xfrm>
            <a:custGeom>
              <a:avLst/>
              <a:gdLst/>
              <a:ahLst/>
              <a:cxnLst/>
              <a:rect l="l" t="t" r="r" b="b"/>
              <a:pathLst>
                <a:path w="1247" h="1247" extrusionOk="0">
                  <a:moveTo>
                    <a:pt x="607" y="1"/>
                  </a:moveTo>
                  <a:lnTo>
                    <a:pt x="477" y="23"/>
                  </a:lnTo>
                  <a:lnTo>
                    <a:pt x="369" y="55"/>
                  </a:lnTo>
                  <a:lnTo>
                    <a:pt x="260" y="120"/>
                  </a:lnTo>
                  <a:lnTo>
                    <a:pt x="174" y="196"/>
                  </a:lnTo>
                  <a:lnTo>
                    <a:pt x="98" y="293"/>
                  </a:lnTo>
                  <a:lnTo>
                    <a:pt x="44" y="402"/>
                  </a:lnTo>
                  <a:lnTo>
                    <a:pt x="11" y="521"/>
                  </a:lnTo>
                  <a:lnTo>
                    <a:pt x="0" y="651"/>
                  </a:lnTo>
                  <a:lnTo>
                    <a:pt x="22" y="770"/>
                  </a:lnTo>
                  <a:lnTo>
                    <a:pt x="55" y="878"/>
                  </a:lnTo>
                  <a:lnTo>
                    <a:pt x="120" y="987"/>
                  </a:lnTo>
                  <a:lnTo>
                    <a:pt x="195" y="1073"/>
                  </a:lnTo>
                  <a:lnTo>
                    <a:pt x="293" y="1149"/>
                  </a:lnTo>
                  <a:lnTo>
                    <a:pt x="401" y="1203"/>
                  </a:lnTo>
                  <a:lnTo>
                    <a:pt x="520" y="1236"/>
                  </a:lnTo>
                  <a:lnTo>
                    <a:pt x="650" y="1247"/>
                  </a:lnTo>
                  <a:lnTo>
                    <a:pt x="769" y="1236"/>
                  </a:lnTo>
                  <a:lnTo>
                    <a:pt x="878" y="1192"/>
                  </a:lnTo>
                  <a:lnTo>
                    <a:pt x="986" y="1138"/>
                  </a:lnTo>
                  <a:lnTo>
                    <a:pt x="1073" y="1052"/>
                  </a:lnTo>
                  <a:lnTo>
                    <a:pt x="1149" y="965"/>
                  </a:lnTo>
                  <a:lnTo>
                    <a:pt x="1203" y="857"/>
                  </a:lnTo>
                  <a:lnTo>
                    <a:pt x="1235" y="727"/>
                  </a:lnTo>
                  <a:lnTo>
                    <a:pt x="1246" y="608"/>
                  </a:lnTo>
                  <a:lnTo>
                    <a:pt x="1235" y="478"/>
                  </a:lnTo>
                  <a:lnTo>
                    <a:pt x="1192" y="369"/>
                  </a:lnTo>
                  <a:lnTo>
                    <a:pt x="1138" y="261"/>
                  </a:lnTo>
                  <a:lnTo>
                    <a:pt x="1051" y="174"/>
                  </a:lnTo>
                  <a:lnTo>
                    <a:pt x="964" y="98"/>
                  </a:lnTo>
                  <a:lnTo>
                    <a:pt x="856" y="44"/>
                  </a:lnTo>
                  <a:lnTo>
                    <a:pt x="726" y="12"/>
                  </a:lnTo>
                  <a:lnTo>
                    <a:pt x="60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961;p45">
              <a:extLst>
                <a:ext uri="{FF2B5EF4-FFF2-40B4-BE49-F238E27FC236}">
                  <a16:creationId xmlns:a16="http://schemas.microsoft.com/office/drawing/2014/main" id="{3B3B60A9-C7C4-49E9-E022-1718A579CFA9}"/>
                </a:ext>
              </a:extLst>
            </p:cNvPr>
            <p:cNvSpPr/>
            <p:nvPr/>
          </p:nvSpPr>
          <p:spPr>
            <a:xfrm flipH="1">
              <a:off x="8246293" y="3316048"/>
              <a:ext cx="99465" cy="33462"/>
            </a:xfrm>
            <a:custGeom>
              <a:avLst/>
              <a:gdLst/>
              <a:ahLst/>
              <a:cxnLst/>
              <a:rect l="l" t="t" r="r" b="b"/>
              <a:pathLst>
                <a:path w="7247" h="2438" extrusionOk="0">
                  <a:moveTo>
                    <a:pt x="7247" y="0"/>
                  </a:moveTo>
                  <a:lnTo>
                    <a:pt x="0" y="282"/>
                  </a:lnTo>
                  <a:lnTo>
                    <a:pt x="293" y="1441"/>
                  </a:lnTo>
                  <a:lnTo>
                    <a:pt x="3683" y="2437"/>
                  </a:lnTo>
                  <a:lnTo>
                    <a:pt x="6998" y="1484"/>
                  </a:lnTo>
                  <a:lnTo>
                    <a:pt x="7247"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962;p45">
              <a:extLst>
                <a:ext uri="{FF2B5EF4-FFF2-40B4-BE49-F238E27FC236}">
                  <a16:creationId xmlns:a16="http://schemas.microsoft.com/office/drawing/2014/main" id="{E1D66FA0-6939-CA0A-07C2-0580BF4C0D76}"/>
                </a:ext>
              </a:extLst>
            </p:cNvPr>
            <p:cNvSpPr/>
            <p:nvPr/>
          </p:nvSpPr>
          <p:spPr>
            <a:xfrm flipH="1">
              <a:off x="8467211" y="3332394"/>
              <a:ext cx="71809" cy="24252"/>
            </a:xfrm>
            <a:custGeom>
              <a:avLst/>
              <a:gdLst/>
              <a:ahLst/>
              <a:cxnLst/>
              <a:rect l="l" t="t" r="r" b="b"/>
              <a:pathLst>
                <a:path w="5232" h="1767" extrusionOk="0">
                  <a:moveTo>
                    <a:pt x="5232" y="1"/>
                  </a:moveTo>
                  <a:lnTo>
                    <a:pt x="0" y="207"/>
                  </a:lnTo>
                  <a:lnTo>
                    <a:pt x="206" y="1041"/>
                  </a:lnTo>
                  <a:lnTo>
                    <a:pt x="2654" y="1766"/>
                  </a:lnTo>
                  <a:lnTo>
                    <a:pt x="5058" y="1062"/>
                  </a:lnTo>
                  <a:lnTo>
                    <a:pt x="523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roup 1790">
              <a:extLst>
                <a:ext uri="{FF2B5EF4-FFF2-40B4-BE49-F238E27FC236}">
                  <a16:creationId xmlns:a16="http://schemas.microsoft.com/office/drawing/2014/main" id="{D2991388-B521-B99B-8980-73DE1F4ACF51}"/>
                </a:ext>
              </a:extLst>
            </p:cNvPr>
            <p:cNvGrpSpPr/>
            <p:nvPr/>
          </p:nvGrpSpPr>
          <p:grpSpPr>
            <a:xfrm>
              <a:off x="8297644" y="2556860"/>
              <a:ext cx="204270" cy="263891"/>
              <a:chOff x="7875679" y="2487952"/>
              <a:chExt cx="204270" cy="263891"/>
            </a:xfrm>
          </p:grpSpPr>
          <p:sp>
            <p:nvSpPr>
              <p:cNvPr id="1794" name="Google Shape;1914;p45">
                <a:extLst>
                  <a:ext uri="{FF2B5EF4-FFF2-40B4-BE49-F238E27FC236}">
                    <a16:creationId xmlns:a16="http://schemas.microsoft.com/office/drawing/2014/main" id="{F0A1A2F5-8D69-77EA-D374-8D9CDFADC376}"/>
                  </a:ext>
                </a:extLst>
              </p:cNvPr>
              <p:cNvSpPr/>
              <p:nvPr/>
            </p:nvSpPr>
            <p:spPr>
              <a:xfrm flipH="1">
                <a:off x="7906752" y="2580267"/>
                <a:ext cx="161310" cy="171576"/>
              </a:xfrm>
              <a:custGeom>
                <a:avLst/>
                <a:gdLst/>
                <a:ahLst/>
                <a:cxnLst/>
                <a:rect l="l" t="t" r="r" b="b"/>
                <a:pathLst>
                  <a:path w="11753" h="12501" extrusionOk="0">
                    <a:moveTo>
                      <a:pt x="1690" y="1"/>
                    </a:moveTo>
                    <a:lnTo>
                      <a:pt x="1" y="11677"/>
                    </a:lnTo>
                    <a:lnTo>
                      <a:pt x="7171" y="12501"/>
                    </a:lnTo>
                    <a:lnTo>
                      <a:pt x="9771" y="10096"/>
                    </a:lnTo>
                    <a:lnTo>
                      <a:pt x="11753" y="2709"/>
                    </a:lnTo>
                    <a:lnTo>
                      <a:pt x="1690"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915;p45">
                <a:extLst>
                  <a:ext uri="{FF2B5EF4-FFF2-40B4-BE49-F238E27FC236}">
                    <a16:creationId xmlns:a16="http://schemas.microsoft.com/office/drawing/2014/main" id="{3D494979-99DC-93CC-AAF6-850874C09D9F}"/>
                  </a:ext>
                </a:extLst>
              </p:cNvPr>
              <p:cNvSpPr/>
              <p:nvPr/>
            </p:nvSpPr>
            <p:spPr>
              <a:xfrm flipH="1">
                <a:off x="7903774" y="2658170"/>
                <a:ext cx="57247" cy="60678"/>
              </a:xfrm>
              <a:custGeom>
                <a:avLst/>
                <a:gdLst/>
                <a:ahLst/>
                <a:cxnLst/>
                <a:rect l="l" t="t" r="r" b="b"/>
                <a:pathLst>
                  <a:path w="4171" h="4421" extrusionOk="0">
                    <a:moveTo>
                      <a:pt x="2654" y="1"/>
                    </a:moveTo>
                    <a:lnTo>
                      <a:pt x="2492" y="22"/>
                    </a:lnTo>
                    <a:lnTo>
                      <a:pt x="2318" y="77"/>
                    </a:lnTo>
                    <a:lnTo>
                      <a:pt x="2156" y="131"/>
                    </a:lnTo>
                    <a:lnTo>
                      <a:pt x="1993" y="217"/>
                    </a:lnTo>
                    <a:lnTo>
                      <a:pt x="1842" y="304"/>
                    </a:lnTo>
                    <a:lnTo>
                      <a:pt x="1679" y="412"/>
                    </a:lnTo>
                    <a:lnTo>
                      <a:pt x="1528" y="531"/>
                    </a:lnTo>
                    <a:lnTo>
                      <a:pt x="1376" y="661"/>
                    </a:lnTo>
                    <a:lnTo>
                      <a:pt x="1235" y="791"/>
                    </a:lnTo>
                    <a:lnTo>
                      <a:pt x="1094" y="932"/>
                    </a:lnTo>
                    <a:lnTo>
                      <a:pt x="834" y="1214"/>
                    </a:lnTo>
                    <a:lnTo>
                      <a:pt x="596" y="1495"/>
                    </a:lnTo>
                    <a:lnTo>
                      <a:pt x="401" y="1766"/>
                    </a:lnTo>
                    <a:lnTo>
                      <a:pt x="228" y="1994"/>
                    </a:lnTo>
                    <a:lnTo>
                      <a:pt x="109" y="2178"/>
                    </a:lnTo>
                    <a:lnTo>
                      <a:pt x="0" y="2340"/>
                    </a:lnTo>
                    <a:lnTo>
                      <a:pt x="1972" y="4420"/>
                    </a:lnTo>
                    <a:lnTo>
                      <a:pt x="2102" y="4333"/>
                    </a:lnTo>
                    <a:lnTo>
                      <a:pt x="2438" y="4084"/>
                    </a:lnTo>
                    <a:lnTo>
                      <a:pt x="2643" y="3911"/>
                    </a:lnTo>
                    <a:lnTo>
                      <a:pt x="2882" y="3705"/>
                    </a:lnTo>
                    <a:lnTo>
                      <a:pt x="3120" y="3467"/>
                    </a:lnTo>
                    <a:lnTo>
                      <a:pt x="3369" y="3218"/>
                    </a:lnTo>
                    <a:lnTo>
                      <a:pt x="3477" y="3077"/>
                    </a:lnTo>
                    <a:lnTo>
                      <a:pt x="3597" y="2936"/>
                    </a:lnTo>
                    <a:lnTo>
                      <a:pt x="3694" y="2795"/>
                    </a:lnTo>
                    <a:lnTo>
                      <a:pt x="3792" y="2644"/>
                    </a:lnTo>
                    <a:lnTo>
                      <a:pt x="3889" y="2503"/>
                    </a:lnTo>
                    <a:lnTo>
                      <a:pt x="3965" y="2340"/>
                    </a:lnTo>
                    <a:lnTo>
                      <a:pt x="4030" y="2189"/>
                    </a:lnTo>
                    <a:lnTo>
                      <a:pt x="4095" y="2037"/>
                    </a:lnTo>
                    <a:lnTo>
                      <a:pt x="4138" y="1875"/>
                    </a:lnTo>
                    <a:lnTo>
                      <a:pt x="4160" y="1712"/>
                    </a:lnTo>
                    <a:lnTo>
                      <a:pt x="4171" y="1550"/>
                    </a:lnTo>
                    <a:lnTo>
                      <a:pt x="4160" y="1398"/>
                    </a:lnTo>
                    <a:lnTo>
                      <a:pt x="4138" y="1236"/>
                    </a:lnTo>
                    <a:lnTo>
                      <a:pt x="4095" y="1073"/>
                    </a:lnTo>
                    <a:lnTo>
                      <a:pt x="4019" y="911"/>
                    </a:lnTo>
                    <a:lnTo>
                      <a:pt x="3932" y="759"/>
                    </a:lnTo>
                    <a:lnTo>
                      <a:pt x="3781" y="553"/>
                    </a:lnTo>
                    <a:lnTo>
                      <a:pt x="3705" y="466"/>
                    </a:lnTo>
                    <a:lnTo>
                      <a:pt x="3629" y="380"/>
                    </a:lnTo>
                    <a:lnTo>
                      <a:pt x="3553" y="315"/>
                    </a:lnTo>
                    <a:lnTo>
                      <a:pt x="3467" y="250"/>
                    </a:lnTo>
                    <a:lnTo>
                      <a:pt x="3391" y="196"/>
                    </a:lnTo>
                    <a:lnTo>
                      <a:pt x="3315" y="142"/>
                    </a:lnTo>
                    <a:lnTo>
                      <a:pt x="3228" y="98"/>
                    </a:lnTo>
                    <a:lnTo>
                      <a:pt x="3152" y="66"/>
                    </a:lnTo>
                    <a:lnTo>
                      <a:pt x="3066" y="44"/>
                    </a:lnTo>
                    <a:lnTo>
                      <a:pt x="2979" y="22"/>
                    </a:lnTo>
                    <a:lnTo>
                      <a:pt x="2817" y="1"/>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916;p45">
                <a:extLst>
                  <a:ext uri="{FF2B5EF4-FFF2-40B4-BE49-F238E27FC236}">
                    <a16:creationId xmlns:a16="http://schemas.microsoft.com/office/drawing/2014/main" id="{728C0533-BF48-8431-003A-B812FF052917}"/>
                  </a:ext>
                </a:extLst>
              </p:cNvPr>
              <p:cNvSpPr/>
              <p:nvPr/>
            </p:nvSpPr>
            <p:spPr>
              <a:xfrm flipH="1">
                <a:off x="8040695" y="2609117"/>
                <a:ext cx="39254" cy="79550"/>
              </a:xfrm>
              <a:custGeom>
                <a:avLst/>
                <a:gdLst/>
                <a:ahLst/>
                <a:cxnLst/>
                <a:rect l="l" t="t" r="r" b="b"/>
                <a:pathLst>
                  <a:path w="2860" h="5796" extrusionOk="0">
                    <a:moveTo>
                      <a:pt x="2231" y="0"/>
                    </a:moveTo>
                    <a:lnTo>
                      <a:pt x="2134" y="260"/>
                    </a:lnTo>
                    <a:lnTo>
                      <a:pt x="1874" y="856"/>
                    </a:lnTo>
                    <a:lnTo>
                      <a:pt x="1105" y="2611"/>
                    </a:lnTo>
                    <a:lnTo>
                      <a:pt x="0" y="5134"/>
                    </a:lnTo>
                    <a:lnTo>
                      <a:pt x="2448" y="5795"/>
                    </a:lnTo>
                    <a:lnTo>
                      <a:pt x="2860" y="1235"/>
                    </a:lnTo>
                    <a:lnTo>
                      <a:pt x="2231" y="0"/>
                    </a:lnTo>
                    <a:close/>
                  </a:path>
                </a:pathLst>
              </a:custGeom>
              <a:solidFill>
                <a:srgbClr val="FFA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921;p45">
                <a:extLst>
                  <a:ext uri="{FF2B5EF4-FFF2-40B4-BE49-F238E27FC236}">
                    <a16:creationId xmlns:a16="http://schemas.microsoft.com/office/drawing/2014/main" id="{A1713384-061A-A725-D6C0-A80C2598C974}"/>
                  </a:ext>
                </a:extLst>
              </p:cNvPr>
              <p:cNvSpPr/>
              <p:nvPr/>
            </p:nvSpPr>
            <p:spPr>
              <a:xfrm flipH="1">
                <a:off x="7875679" y="2487952"/>
                <a:ext cx="193577" cy="180635"/>
              </a:xfrm>
              <a:custGeom>
                <a:avLst/>
                <a:gdLst/>
                <a:ahLst/>
                <a:cxnLst/>
                <a:rect l="l" t="t" r="r" b="b"/>
                <a:pathLst>
                  <a:path w="14104" h="13161" extrusionOk="0">
                    <a:moveTo>
                      <a:pt x="2308" y="1"/>
                    </a:moveTo>
                    <a:lnTo>
                      <a:pt x="2005" y="163"/>
                    </a:lnTo>
                    <a:lnTo>
                      <a:pt x="1723" y="347"/>
                    </a:lnTo>
                    <a:lnTo>
                      <a:pt x="1474" y="542"/>
                    </a:lnTo>
                    <a:lnTo>
                      <a:pt x="1247" y="737"/>
                    </a:lnTo>
                    <a:lnTo>
                      <a:pt x="1041" y="943"/>
                    </a:lnTo>
                    <a:lnTo>
                      <a:pt x="857" y="1160"/>
                    </a:lnTo>
                    <a:lnTo>
                      <a:pt x="694" y="1387"/>
                    </a:lnTo>
                    <a:lnTo>
                      <a:pt x="553" y="1604"/>
                    </a:lnTo>
                    <a:lnTo>
                      <a:pt x="434" y="1842"/>
                    </a:lnTo>
                    <a:lnTo>
                      <a:pt x="326" y="2069"/>
                    </a:lnTo>
                    <a:lnTo>
                      <a:pt x="239" y="2297"/>
                    </a:lnTo>
                    <a:lnTo>
                      <a:pt x="163" y="2535"/>
                    </a:lnTo>
                    <a:lnTo>
                      <a:pt x="109" y="2763"/>
                    </a:lnTo>
                    <a:lnTo>
                      <a:pt x="66" y="3001"/>
                    </a:lnTo>
                    <a:lnTo>
                      <a:pt x="33" y="3218"/>
                    </a:lnTo>
                    <a:lnTo>
                      <a:pt x="12" y="3445"/>
                    </a:lnTo>
                    <a:lnTo>
                      <a:pt x="1" y="3662"/>
                    </a:lnTo>
                    <a:lnTo>
                      <a:pt x="1" y="3878"/>
                    </a:lnTo>
                    <a:lnTo>
                      <a:pt x="12" y="4084"/>
                    </a:lnTo>
                    <a:lnTo>
                      <a:pt x="23" y="4279"/>
                    </a:lnTo>
                    <a:lnTo>
                      <a:pt x="66" y="4636"/>
                    </a:lnTo>
                    <a:lnTo>
                      <a:pt x="120" y="4961"/>
                    </a:lnTo>
                    <a:lnTo>
                      <a:pt x="174" y="5221"/>
                    </a:lnTo>
                    <a:lnTo>
                      <a:pt x="228" y="5416"/>
                    </a:lnTo>
                    <a:lnTo>
                      <a:pt x="283" y="5579"/>
                    </a:lnTo>
                    <a:lnTo>
                      <a:pt x="283" y="5676"/>
                    </a:lnTo>
                    <a:lnTo>
                      <a:pt x="304" y="5774"/>
                    </a:lnTo>
                    <a:lnTo>
                      <a:pt x="348" y="5871"/>
                    </a:lnTo>
                    <a:lnTo>
                      <a:pt x="391" y="5969"/>
                    </a:lnTo>
                    <a:lnTo>
                      <a:pt x="456" y="6055"/>
                    </a:lnTo>
                    <a:lnTo>
                      <a:pt x="521" y="6153"/>
                    </a:lnTo>
                    <a:lnTo>
                      <a:pt x="608" y="6250"/>
                    </a:lnTo>
                    <a:lnTo>
                      <a:pt x="705" y="6348"/>
                    </a:lnTo>
                    <a:lnTo>
                      <a:pt x="813" y="6445"/>
                    </a:lnTo>
                    <a:lnTo>
                      <a:pt x="922" y="6543"/>
                    </a:lnTo>
                    <a:lnTo>
                      <a:pt x="1192" y="6738"/>
                    </a:lnTo>
                    <a:lnTo>
                      <a:pt x="1485" y="6933"/>
                    </a:lnTo>
                    <a:lnTo>
                      <a:pt x="1821" y="7117"/>
                    </a:lnTo>
                    <a:lnTo>
                      <a:pt x="2178" y="7312"/>
                    </a:lnTo>
                    <a:lnTo>
                      <a:pt x="2557" y="7496"/>
                    </a:lnTo>
                    <a:lnTo>
                      <a:pt x="2969" y="7680"/>
                    </a:lnTo>
                    <a:lnTo>
                      <a:pt x="3391" y="7864"/>
                    </a:lnTo>
                    <a:lnTo>
                      <a:pt x="3825" y="8038"/>
                    </a:lnTo>
                    <a:lnTo>
                      <a:pt x="4279" y="8211"/>
                    </a:lnTo>
                    <a:lnTo>
                      <a:pt x="4734" y="8384"/>
                    </a:lnTo>
                    <a:lnTo>
                      <a:pt x="5189" y="8547"/>
                    </a:lnTo>
                    <a:lnTo>
                      <a:pt x="6110" y="8850"/>
                    </a:lnTo>
                    <a:lnTo>
                      <a:pt x="6998" y="9132"/>
                    </a:lnTo>
                    <a:lnTo>
                      <a:pt x="7821" y="9381"/>
                    </a:lnTo>
                    <a:lnTo>
                      <a:pt x="8569" y="9597"/>
                    </a:lnTo>
                    <a:lnTo>
                      <a:pt x="9684" y="9890"/>
                    </a:lnTo>
                    <a:lnTo>
                      <a:pt x="10107" y="9998"/>
                    </a:lnTo>
                    <a:lnTo>
                      <a:pt x="9284" y="13042"/>
                    </a:lnTo>
                    <a:lnTo>
                      <a:pt x="9284" y="13042"/>
                    </a:lnTo>
                    <a:lnTo>
                      <a:pt x="9392" y="12933"/>
                    </a:lnTo>
                    <a:lnTo>
                      <a:pt x="9490" y="12836"/>
                    </a:lnTo>
                    <a:lnTo>
                      <a:pt x="9598" y="12760"/>
                    </a:lnTo>
                    <a:lnTo>
                      <a:pt x="9706" y="12695"/>
                    </a:lnTo>
                    <a:lnTo>
                      <a:pt x="9814" y="12641"/>
                    </a:lnTo>
                    <a:lnTo>
                      <a:pt x="9923" y="12598"/>
                    </a:lnTo>
                    <a:lnTo>
                      <a:pt x="10031" y="12565"/>
                    </a:lnTo>
                    <a:lnTo>
                      <a:pt x="10139" y="12544"/>
                    </a:lnTo>
                    <a:lnTo>
                      <a:pt x="10248" y="12522"/>
                    </a:lnTo>
                    <a:lnTo>
                      <a:pt x="10454" y="12522"/>
                    </a:lnTo>
                    <a:lnTo>
                      <a:pt x="10562" y="12533"/>
                    </a:lnTo>
                    <a:lnTo>
                      <a:pt x="10768" y="12576"/>
                    </a:lnTo>
                    <a:lnTo>
                      <a:pt x="10963" y="12641"/>
                    </a:lnTo>
                    <a:lnTo>
                      <a:pt x="11136" y="12717"/>
                    </a:lnTo>
                    <a:lnTo>
                      <a:pt x="11298" y="12793"/>
                    </a:lnTo>
                    <a:lnTo>
                      <a:pt x="11450" y="12879"/>
                    </a:lnTo>
                    <a:lnTo>
                      <a:pt x="11580" y="12966"/>
                    </a:lnTo>
                    <a:lnTo>
                      <a:pt x="11753" y="13107"/>
                    </a:lnTo>
                    <a:lnTo>
                      <a:pt x="11818" y="13161"/>
                    </a:lnTo>
                    <a:lnTo>
                      <a:pt x="14104" y="9587"/>
                    </a:lnTo>
                    <a:lnTo>
                      <a:pt x="13866" y="9337"/>
                    </a:lnTo>
                    <a:lnTo>
                      <a:pt x="13606" y="9099"/>
                    </a:lnTo>
                    <a:lnTo>
                      <a:pt x="13346" y="8861"/>
                    </a:lnTo>
                    <a:lnTo>
                      <a:pt x="13086" y="8622"/>
                    </a:lnTo>
                    <a:lnTo>
                      <a:pt x="12804" y="8384"/>
                    </a:lnTo>
                    <a:lnTo>
                      <a:pt x="12522" y="8157"/>
                    </a:lnTo>
                    <a:lnTo>
                      <a:pt x="11937" y="7702"/>
                    </a:lnTo>
                    <a:lnTo>
                      <a:pt x="11331" y="7258"/>
                    </a:lnTo>
                    <a:lnTo>
                      <a:pt x="10735" y="6835"/>
                    </a:lnTo>
                    <a:lnTo>
                      <a:pt x="10129" y="6435"/>
                    </a:lnTo>
                    <a:lnTo>
                      <a:pt x="9544" y="6055"/>
                    </a:lnTo>
                    <a:lnTo>
                      <a:pt x="9110" y="5774"/>
                    </a:lnTo>
                    <a:lnTo>
                      <a:pt x="8699" y="5481"/>
                    </a:lnTo>
                    <a:lnTo>
                      <a:pt x="8287" y="5189"/>
                    </a:lnTo>
                    <a:lnTo>
                      <a:pt x="7897" y="4875"/>
                    </a:lnTo>
                    <a:lnTo>
                      <a:pt x="7507" y="4550"/>
                    </a:lnTo>
                    <a:lnTo>
                      <a:pt x="7128" y="4214"/>
                    </a:lnTo>
                    <a:lnTo>
                      <a:pt x="6760" y="3867"/>
                    </a:lnTo>
                    <a:lnTo>
                      <a:pt x="6403" y="3510"/>
                    </a:lnTo>
                    <a:lnTo>
                      <a:pt x="6056" y="3142"/>
                    </a:lnTo>
                    <a:lnTo>
                      <a:pt x="5720" y="2763"/>
                    </a:lnTo>
                    <a:lnTo>
                      <a:pt x="5395" y="2373"/>
                    </a:lnTo>
                    <a:lnTo>
                      <a:pt x="5092" y="1983"/>
                    </a:lnTo>
                    <a:lnTo>
                      <a:pt x="4789" y="1571"/>
                    </a:lnTo>
                    <a:lnTo>
                      <a:pt x="4496" y="1160"/>
                    </a:lnTo>
                    <a:lnTo>
                      <a:pt x="4225" y="737"/>
                    </a:lnTo>
                    <a:lnTo>
                      <a:pt x="3965" y="293"/>
                    </a:lnTo>
                    <a:lnTo>
                      <a:pt x="3955" y="293"/>
                    </a:lnTo>
                    <a:lnTo>
                      <a:pt x="3695" y="488"/>
                    </a:lnTo>
                    <a:lnTo>
                      <a:pt x="3467" y="683"/>
                    </a:lnTo>
                    <a:lnTo>
                      <a:pt x="3261" y="878"/>
                    </a:lnTo>
                    <a:lnTo>
                      <a:pt x="3077" y="1073"/>
                    </a:lnTo>
                    <a:lnTo>
                      <a:pt x="2926" y="1279"/>
                    </a:lnTo>
                    <a:lnTo>
                      <a:pt x="2785" y="1474"/>
                    </a:lnTo>
                    <a:lnTo>
                      <a:pt x="2676" y="1679"/>
                    </a:lnTo>
                    <a:lnTo>
                      <a:pt x="2590" y="1874"/>
                    </a:lnTo>
                    <a:lnTo>
                      <a:pt x="2525" y="1701"/>
                    </a:lnTo>
                    <a:lnTo>
                      <a:pt x="2481" y="1528"/>
                    </a:lnTo>
                    <a:lnTo>
                      <a:pt x="2438" y="1365"/>
                    </a:lnTo>
                    <a:lnTo>
                      <a:pt x="2406" y="1203"/>
                    </a:lnTo>
                    <a:lnTo>
                      <a:pt x="2351" y="878"/>
                    </a:lnTo>
                    <a:lnTo>
                      <a:pt x="2319" y="596"/>
                    </a:lnTo>
                    <a:lnTo>
                      <a:pt x="2308" y="347"/>
                    </a:lnTo>
                    <a:lnTo>
                      <a:pt x="2308" y="163"/>
                    </a:lnTo>
                    <a:lnTo>
                      <a:pt x="2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963;p45">
              <a:extLst>
                <a:ext uri="{FF2B5EF4-FFF2-40B4-BE49-F238E27FC236}">
                  <a16:creationId xmlns:a16="http://schemas.microsoft.com/office/drawing/2014/main" id="{B5AD126C-0249-B7F3-2F9C-2614C116F49C}"/>
                </a:ext>
              </a:extLst>
            </p:cNvPr>
            <p:cNvSpPr/>
            <p:nvPr/>
          </p:nvSpPr>
          <p:spPr>
            <a:xfrm rot="9814319" flipH="1">
              <a:off x="7901659" y="4087547"/>
              <a:ext cx="1841503" cy="923212"/>
            </a:xfrm>
            <a:custGeom>
              <a:avLst/>
              <a:gdLst/>
              <a:ahLst/>
              <a:cxnLst/>
              <a:rect l="l" t="t" r="r" b="b"/>
              <a:pathLst>
                <a:path w="285750"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285750" y="67265"/>
                  </a:lnTo>
                  <a:lnTo>
                    <a:pt x="275633" y="64362"/>
                  </a:lnTo>
                  <a:lnTo>
                    <a:pt x="264000" y="61037"/>
                  </a:lnTo>
                  <a:lnTo>
                    <a:pt x="248868" y="56726"/>
                  </a:lnTo>
                  <a:lnTo>
                    <a:pt x="230909" y="51613"/>
                  </a:lnTo>
                  <a:lnTo>
                    <a:pt x="210806" y="45916"/>
                  </a:lnTo>
                  <a:lnTo>
                    <a:pt x="200158" y="42916"/>
                  </a:lnTo>
                  <a:lnTo>
                    <a:pt x="189229" y="39829"/>
                  </a:lnTo>
                  <a:lnTo>
                    <a:pt x="178083" y="36698"/>
                  </a:lnTo>
                  <a:lnTo>
                    <a:pt x="166829" y="33546"/>
                  </a:lnTo>
                  <a:lnTo>
                    <a:pt x="155543" y="30383"/>
                  </a:lnTo>
                  <a:lnTo>
                    <a:pt x="144299" y="27264"/>
                  </a:lnTo>
                  <a:lnTo>
                    <a:pt x="133186" y="24177"/>
                  </a:lnTo>
                  <a:lnTo>
                    <a:pt x="122300" y="21176"/>
                  </a:lnTo>
                  <a:lnTo>
                    <a:pt x="111707" y="18274"/>
                  </a:lnTo>
                  <a:lnTo>
                    <a:pt x="101503" y="15490"/>
                  </a:lnTo>
                  <a:lnTo>
                    <a:pt x="91766" y="12869"/>
                  </a:lnTo>
                  <a:lnTo>
                    <a:pt x="87097" y="11612"/>
                  </a:lnTo>
                  <a:lnTo>
                    <a:pt x="82581" y="10410"/>
                  </a:lnTo>
                  <a:lnTo>
                    <a:pt x="78215" y="9251"/>
                  </a:lnTo>
                  <a:lnTo>
                    <a:pt x="74024" y="8146"/>
                  </a:lnTo>
                  <a:lnTo>
                    <a:pt x="70016" y="7106"/>
                  </a:lnTo>
                  <a:lnTo>
                    <a:pt x="66203" y="6121"/>
                  </a:lnTo>
                  <a:lnTo>
                    <a:pt x="62574" y="5189"/>
                  </a:lnTo>
                  <a:lnTo>
                    <a:pt x="59173" y="4333"/>
                  </a:lnTo>
                  <a:lnTo>
                    <a:pt x="55989" y="3543"/>
                  </a:lnTo>
                  <a:lnTo>
                    <a:pt x="53032" y="2817"/>
                  </a:lnTo>
                  <a:lnTo>
                    <a:pt x="50324" y="2178"/>
                  </a:lnTo>
                  <a:lnTo>
                    <a:pt x="47865" y="1604"/>
                  </a:lnTo>
                  <a:lnTo>
                    <a:pt x="45677" y="1116"/>
                  </a:lnTo>
                  <a:lnTo>
                    <a:pt x="44681" y="911"/>
                  </a:lnTo>
                  <a:lnTo>
                    <a:pt x="43760" y="716"/>
                  </a:lnTo>
                  <a:lnTo>
                    <a:pt x="42904" y="542"/>
                  </a:lnTo>
                  <a:lnTo>
                    <a:pt x="42124" y="401"/>
                  </a:lnTo>
                  <a:lnTo>
                    <a:pt x="41420" y="271"/>
                  </a:lnTo>
                  <a:lnTo>
                    <a:pt x="40781" y="174"/>
                  </a:lnTo>
                  <a:lnTo>
                    <a:pt x="40229" y="87"/>
                  </a:lnTo>
                  <a:lnTo>
                    <a:pt x="39752" y="33"/>
                  </a:lnTo>
                  <a:lnTo>
                    <a:pt x="39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964;p45">
              <a:extLst>
                <a:ext uri="{FF2B5EF4-FFF2-40B4-BE49-F238E27FC236}">
                  <a16:creationId xmlns:a16="http://schemas.microsoft.com/office/drawing/2014/main" id="{01FF0CBB-AC60-4265-6F3B-15847D79D104}"/>
                </a:ext>
              </a:extLst>
            </p:cNvPr>
            <p:cNvSpPr/>
            <p:nvPr/>
          </p:nvSpPr>
          <p:spPr>
            <a:xfrm flipH="1">
              <a:off x="7286579" y="4220299"/>
              <a:ext cx="2387560" cy="923212"/>
            </a:xfrm>
            <a:custGeom>
              <a:avLst/>
              <a:gdLst/>
              <a:ahLst/>
              <a:cxnLst/>
              <a:rect l="l" t="t" r="r" b="b"/>
              <a:pathLst>
                <a:path w="173957" h="67265" extrusionOk="0">
                  <a:moveTo>
                    <a:pt x="39037" y="1"/>
                  </a:moveTo>
                  <a:lnTo>
                    <a:pt x="38658" y="22"/>
                  </a:lnTo>
                  <a:lnTo>
                    <a:pt x="38279" y="66"/>
                  </a:lnTo>
                  <a:lnTo>
                    <a:pt x="37889" y="131"/>
                  </a:lnTo>
                  <a:lnTo>
                    <a:pt x="37499" y="217"/>
                  </a:lnTo>
                  <a:lnTo>
                    <a:pt x="37120" y="336"/>
                  </a:lnTo>
                  <a:lnTo>
                    <a:pt x="36719" y="466"/>
                  </a:lnTo>
                  <a:lnTo>
                    <a:pt x="36329" y="629"/>
                  </a:lnTo>
                  <a:lnTo>
                    <a:pt x="35939" y="802"/>
                  </a:lnTo>
                  <a:lnTo>
                    <a:pt x="35539" y="1008"/>
                  </a:lnTo>
                  <a:lnTo>
                    <a:pt x="35138" y="1235"/>
                  </a:lnTo>
                  <a:lnTo>
                    <a:pt x="34748" y="1474"/>
                  </a:lnTo>
                  <a:lnTo>
                    <a:pt x="34347" y="1734"/>
                  </a:lnTo>
                  <a:lnTo>
                    <a:pt x="33936" y="2015"/>
                  </a:lnTo>
                  <a:lnTo>
                    <a:pt x="33535" y="2319"/>
                  </a:lnTo>
                  <a:lnTo>
                    <a:pt x="33134" y="2644"/>
                  </a:lnTo>
                  <a:lnTo>
                    <a:pt x="32722" y="2979"/>
                  </a:lnTo>
                  <a:lnTo>
                    <a:pt x="32311" y="3337"/>
                  </a:lnTo>
                  <a:lnTo>
                    <a:pt x="31910" y="3716"/>
                  </a:lnTo>
                  <a:lnTo>
                    <a:pt x="31498" y="4106"/>
                  </a:lnTo>
                  <a:lnTo>
                    <a:pt x="31087" y="4517"/>
                  </a:lnTo>
                  <a:lnTo>
                    <a:pt x="30675" y="4951"/>
                  </a:lnTo>
                  <a:lnTo>
                    <a:pt x="30264" y="5395"/>
                  </a:lnTo>
                  <a:lnTo>
                    <a:pt x="29852" y="5850"/>
                  </a:lnTo>
                  <a:lnTo>
                    <a:pt x="29440" y="6326"/>
                  </a:lnTo>
                  <a:lnTo>
                    <a:pt x="29029" y="6814"/>
                  </a:lnTo>
                  <a:lnTo>
                    <a:pt x="28606" y="7323"/>
                  </a:lnTo>
                  <a:lnTo>
                    <a:pt x="28195" y="7843"/>
                  </a:lnTo>
                  <a:lnTo>
                    <a:pt x="27783" y="8374"/>
                  </a:lnTo>
                  <a:lnTo>
                    <a:pt x="27372" y="8926"/>
                  </a:lnTo>
                  <a:lnTo>
                    <a:pt x="26949" y="9489"/>
                  </a:lnTo>
                  <a:lnTo>
                    <a:pt x="26538" y="10063"/>
                  </a:lnTo>
                  <a:lnTo>
                    <a:pt x="26126" y="10648"/>
                  </a:lnTo>
                  <a:lnTo>
                    <a:pt x="25714" y="11244"/>
                  </a:lnTo>
                  <a:lnTo>
                    <a:pt x="25292" y="11850"/>
                  </a:lnTo>
                  <a:lnTo>
                    <a:pt x="24880" y="12479"/>
                  </a:lnTo>
                  <a:lnTo>
                    <a:pt x="24469" y="13107"/>
                  </a:lnTo>
                  <a:lnTo>
                    <a:pt x="23646" y="14407"/>
                  </a:lnTo>
                  <a:lnTo>
                    <a:pt x="22822" y="15750"/>
                  </a:lnTo>
                  <a:lnTo>
                    <a:pt x="22010" y="17115"/>
                  </a:lnTo>
                  <a:lnTo>
                    <a:pt x="21198" y="18523"/>
                  </a:lnTo>
                  <a:lnTo>
                    <a:pt x="20385" y="19963"/>
                  </a:lnTo>
                  <a:lnTo>
                    <a:pt x="19584" y="21426"/>
                  </a:lnTo>
                  <a:lnTo>
                    <a:pt x="18793" y="22910"/>
                  </a:lnTo>
                  <a:lnTo>
                    <a:pt x="18002" y="24426"/>
                  </a:lnTo>
                  <a:lnTo>
                    <a:pt x="17222" y="25953"/>
                  </a:lnTo>
                  <a:lnTo>
                    <a:pt x="16453" y="27491"/>
                  </a:lnTo>
                  <a:lnTo>
                    <a:pt x="15684" y="29051"/>
                  </a:lnTo>
                  <a:lnTo>
                    <a:pt x="14937" y="30611"/>
                  </a:lnTo>
                  <a:lnTo>
                    <a:pt x="14189" y="32181"/>
                  </a:lnTo>
                  <a:lnTo>
                    <a:pt x="13464" y="33752"/>
                  </a:lnTo>
                  <a:lnTo>
                    <a:pt x="12738" y="35323"/>
                  </a:lnTo>
                  <a:lnTo>
                    <a:pt x="12034" y="36893"/>
                  </a:lnTo>
                  <a:lnTo>
                    <a:pt x="11341" y="38464"/>
                  </a:lnTo>
                  <a:lnTo>
                    <a:pt x="10658" y="40013"/>
                  </a:lnTo>
                  <a:lnTo>
                    <a:pt x="9998" y="41551"/>
                  </a:lnTo>
                  <a:lnTo>
                    <a:pt x="9348" y="43078"/>
                  </a:lnTo>
                  <a:lnTo>
                    <a:pt x="8709" y="44584"/>
                  </a:lnTo>
                  <a:lnTo>
                    <a:pt x="8091" y="46068"/>
                  </a:lnTo>
                  <a:lnTo>
                    <a:pt x="6911" y="48960"/>
                  </a:lnTo>
                  <a:lnTo>
                    <a:pt x="5795" y="51732"/>
                  </a:lnTo>
                  <a:lnTo>
                    <a:pt x="4766" y="54354"/>
                  </a:lnTo>
                  <a:lnTo>
                    <a:pt x="3824" y="56802"/>
                  </a:lnTo>
                  <a:lnTo>
                    <a:pt x="2968" y="59055"/>
                  </a:lnTo>
                  <a:lnTo>
                    <a:pt x="2210" y="61091"/>
                  </a:lnTo>
                  <a:lnTo>
                    <a:pt x="1560" y="62878"/>
                  </a:lnTo>
                  <a:lnTo>
                    <a:pt x="1007" y="64395"/>
                  </a:lnTo>
                  <a:lnTo>
                    <a:pt x="260" y="66518"/>
                  </a:lnTo>
                  <a:lnTo>
                    <a:pt x="0" y="67265"/>
                  </a:lnTo>
                  <a:lnTo>
                    <a:pt x="173956" y="67265"/>
                  </a:lnTo>
                  <a:lnTo>
                    <a:pt x="156756" y="63961"/>
                  </a:lnTo>
                  <a:lnTo>
                    <a:pt x="148805" y="62412"/>
                  </a:lnTo>
                  <a:lnTo>
                    <a:pt x="141613" y="61015"/>
                  </a:lnTo>
                  <a:lnTo>
                    <a:pt x="135385" y="59791"/>
                  </a:lnTo>
                  <a:lnTo>
                    <a:pt x="130381" y="58795"/>
                  </a:lnTo>
                  <a:lnTo>
                    <a:pt x="128409" y="58383"/>
                  </a:lnTo>
                  <a:lnTo>
                    <a:pt x="126828" y="58058"/>
                  </a:lnTo>
                  <a:lnTo>
                    <a:pt x="125669" y="57809"/>
                  </a:lnTo>
                  <a:lnTo>
                    <a:pt x="124954" y="57636"/>
                  </a:lnTo>
                  <a:lnTo>
                    <a:pt x="124716" y="57571"/>
                  </a:lnTo>
                  <a:lnTo>
                    <a:pt x="124488" y="57506"/>
                  </a:lnTo>
                  <a:lnTo>
                    <a:pt x="124282" y="57430"/>
                  </a:lnTo>
                  <a:lnTo>
                    <a:pt x="124087" y="57354"/>
                  </a:lnTo>
                  <a:lnTo>
                    <a:pt x="123914" y="57267"/>
                  </a:lnTo>
                  <a:lnTo>
                    <a:pt x="123752" y="57192"/>
                  </a:lnTo>
                  <a:lnTo>
                    <a:pt x="123611" y="57105"/>
                  </a:lnTo>
                  <a:lnTo>
                    <a:pt x="123481" y="57018"/>
                  </a:lnTo>
                  <a:lnTo>
                    <a:pt x="123373" y="56921"/>
                  </a:lnTo>
                  <a:lnTo>
                    <a:pt x="123264" y="56823"/>
                  </a:lnTo>
                  <a:lnTo>
                    <a:pt x="123178" y="56726"/>
                  </a:lnTo>
                  <a:lnTo>
                    <a:pt x="123102" y="56618"/>
                  </a:lnTo>
                  <a:lnTo>
                    <a:pt x="123037" y="56509"/>
                  </a:lnTo>
                  <a:lnTo>
                    <a:pt x="122983" y="56390"/>
                  </a:lnTo>
                  <a:lnTo>
                    <a:pt x="122939" y="56271"/>
                  </a:lnTo>
                  <a:lnTo>
                    <a:pt x="122907" y="56152"/>
                  </a:lnTo>
                  <a:lnTo>
                    <a:pt x="122885" y="56022"/>
                  </a:lnTo>
                  <a:lnTo>
                    <a:pt x="122864" y="55892"/>
                  </a:lnTo>
                  <a:lnTo>
                    <a:pt x="122864" y="55762"/>
                  </a:lnTo>
                  <a:lnTo>
                    <a:pt x="122864" y="55621"/>
                  </a:lnTo>
                  <a:lnTo>
                    <a:pt x="122874" y="55469"/>
                  </a:lnTo>
                  <a:lnTo>
                    <a:pt x="122885" y="55318"/>
                  </a:lnTo>
                  <a:lnTo>
                    <a:pt x="122939" y="54993"/>
                  </a:lnTo>
                  <a:lnTo>
                    <a:pt x="123004" y="54657"/>
                  </a:lnTo>
                  <a:lnTo>
                    <a:pt x="123102" y="54289"/>
                  </a:lnTo>
                  <a:lnTo>
                    <a:pt x="123308" y="53476"/>
                  </a:lnTo>
                  <a:lnTo>
                    <a:pt x="123416" y="53043"/>
                  </a:lnTo>
                  <a:lnTo>
                    <a:pt x="123524" y="52567"/>
                  </a:lnTo>
                  <a:lnTo>
                    <a:pt x="123633" y="52079"/>
                  </a:lnTo>
                  <a:lnTo>
                    <a:pt x="123719" y="51548"/>
                  </a:lnTo>
                  <a:lnTo>
                    <a:pt x="123806" y="50996"/>
                  </a:lnTo>
                  <a:lnTo>
                    <a:pt x="123860" y="50411"/>
                  </a:lnTo>
                  <a:lnTo>
                    <a:pt x="123893" y="50097"/>
                  </a:lnTo>
                  <a:lnTo>
                    <a:pt x="123903" y="49783"/>
                  </a:lnTo>
                  <a:lnTo>
                    <a:pt x="123914" y="49469"/>
                  </a:lnTo>
                  <a:lnTo>
                    <a:pt x="123914" y="49133"/>
                  </a:lnTo>
                  <a:lnTo>
                    <a:pt x="123914" y="48797"/>
                  </a:lnTo>
                  <a:lnTo>
                    <a:pt x="123893" y="48450"/>
                  </a:lnTo>
                  <a:lnTo>
                    <a:pt x="123871" y="48093"/>
                  </a:lnTo>
                  <a:lnTo>
                    <a:pt x="123838" y="47736"/>
                  </a:lnTo>
                  <a:lnTo>
                    <a:pt x="123795" y="47356"/>
                  </a:lnTo>
                  <a:lnTo>
                    <a:pt x="123741" y="46977"/>
                  </a:lnTo>
                  <a:lnTo>
                    <a:pt x="123676" y="46587"/>
                  </a:lnTo>
                  <a:lnTo>
                    <a:pt x="123600" y="46187"/>
                  </a:lnTo>
                  <a:lnTo>
                    <a:pt x="123513" y="45775"/>
                  </a:lnTo>
                  <a:lnTo>
                    <a:pt x="123416" y="45353"/>
                  </a:lnTo>
                  <a:lnTo>
                    <a:pt x="123297" y="44930"/>
                  </a:lnTo>
                  <a:lnTo>
                    <a:pt x="123167" y="44486"/>
                  </a:lnTo>
                  <a:lnTo>
                    <a:pt x="123026" y="44042"/>
                  </a:lnTo>
                  <a:lnTo>
                    <a:pt x="122864" y="43576"/>
                  </a:lnTo>
                  <a:lnTo>
                    <a:pt x="122690" y="43111"/>
                  </a:lnTo>
                  <a:lnTo>
                    <a:pt x="122506" y="42634"/>
                  </a:lnTo>
                  <a:lnTo>
                    <a:pt x="122398" y="42396"/>
                  </a:lnTo>
                  <a:lnTo>
                    <a:pt x="122279" y="42168"/>
                  </a:lnTo>
                  <a:lnTo>
                    <a:pt x="122138" y="41941"/>
                  </a:lnTo>
                  <a:lnTo>
                    <a:pt x="121986" y="41724"/>
                  </a:lnTo>
                  <a:lnTo>
                    <a:pt x="121835" y="41518"/>
                  </a:lnTo>
                  <a:lnTo>
                    <a:pt x="121650" y="41323"/>
                  </a:lnTo>
                  <a:lnTo>
                    <a:pt x="121466" y="41128"/>
                  </a:lnTo>
                  <a:lnTo>
                    <a:pt x="121260" y="40944"/>
                  </a:lnTo>
                  <a:lnTo>
                    <a:pt x="121044" y="40771"/>
                  </a:lnTo>
                  <a:lnTo>
                    <a:pt x="120827" y="40598"/>
                  </a:lnTo>
                  <a:lnTo>
                    <a:pt x="120578" y="40435"/>
                  </a:lnTo>
                  <a:lnTo>
                    <a:pt x="120329" y="40283"/>
                  </a:lnTo>
                  <a:lnTo>
                    <a:pt x="120069" y="40143"/>
                  </a:lnTo>
                  <a:lnTo>
                    <a:pt x="119787" y="40002"/>
                  </a:lnTo>
                  <a:lnTo>
                    <a:pt x="119506" y="39861"/>
                  </a:lnTo>
                  <a:lnTo>
                    <a:pt x="119213" y="39731"/>
                  </a:lnTo>
                  <a:lnTo>
                    <a:pt x="118899" y="39612"/>
                  </a:lnTo>
                  <a:lnTo>
                    <a:pt x="118585" y="39504"/>
                  </a:lnTo>
                  <a:lnTo>
                    <a:pt x="118249" y="39395"/>
                  </a:lnTo>
                  <a:lnTo>
                    <a:pt x="117913" y="39287"/>
                  </a:lnTo>
                  <a:lnTo>
                    <a:pt x="117556" y="39200"/>
                  </a:lnTo>
                  <a:lnTo>
                    <a:pt x="117199" y="39103"/>
                  </a:lnTo>
                  <a:lnTo>
                    <a:pt x="116830" y="39027"/>
                  </a:lnTo>
                  <a:lnTo>
                    <a:pt x="116451" y="38951"/>
                  </a:lnTo>
                  <a:lnTo>
                    <a:pt x="116061" y="38875"/>
                  </a:lnTo>
                  <a:lnTo>
                    <a:pt x="115660" y="38810"/>
                  </a:lnTo>
                  <a:lnTo>
                    <a:pt x="115249" y="38756"/>
                  </a:lnTo>
                  <a:lnTo>
                    <a:pt x="114837" y="38702"/>
                  </a:lnTo>
                  <a:lnTo>
                    <a:pt x="113982" y="38615"/>
                  </a:lnTo>
                  <a:lnTo>
                    <a:pt x="113093" y="38540"/>
                  </a:lnTo>
                  <a:lnTo>
                    <a:pt x="112173" y="38496"/>
                  </a:lnTo>
                  <a:lnTo>
                    <a:pt x="111219" y="38475"/>
                  </a:lnTo>
                  <a:lnTo>
                    <a:pt x="110245" y="38464"/>
                  </a:lnTo>
                  <a:lnTo>
                    <a:pt x="109248" y="38475"/>
                  </a:lnTo>
                  <a:lnTo>
                    <a:pt x="108230" y="38507"/>
                  </a:lnTo>
                  <a:lnTo>
                    <a:pt x="107179" y="38550"/>
                  </a:lnTo>
                  <a:lnTo>
                    <a:pt x="106118" y="38615"/>
                  </a:lnTo>
                  <a:lnTo>
                    <a:pt x="105035" y="38702"/>
                  </a:lnTo>
                  <a:lnTo>
                    <a:pt x="103941" y="38800"/>
                  </a:lnTo>
                  <a:lnTo>
                    <a:pt x="102825" y="38908"/>
                  </a:lnTo>
                  <a:lnTo>
                    <a:pt x="101698" y="39027"/>
                  </a:lnTo>
                  <a:lnTo>
                    <a:pt x="100550" y="39168"/>
                  </a:lnTo>
                  <a:lnTo>
                    <a:pt x="99402" y="39319"/>
                  </a:lnTo>
                  <a:lnTo>
                    <a:pt x="98254" y="39482"/>
                  </a:lnTo>
                  <a:lnTo>
                    <a:pt x="97084" y="39655"/>
                  </a:lnTo>
                  <a:lnTo>
                    <a:pt x="95925" y="39839"/>
                  </a:lnTo>
                  <a:lnTo>
                    <a:pt x="94755" y="40034"/>
                  </a:lnTo>
                  <a:lnTo>
                    <a:pt x="93586" y="40229"/>
                  </a:lnTo>
                  <a:lnTo>
                    <a:pt x="92416" y="40446"/>
                  </a:lnTo>
                  <a:lnTo>
                    <a:pt x="91246" y="40663"/>
                  </a:lnTo>
                  <a:lnTo>
                    <a:pt x="90087" y="40879"/>
                  </a:lnTo>
                  <a:lnTo>
                    <a:pt x="88928" y="41117"/>
                  </a:lnTo>
                  <a:lnTo>
                    <a:pt x="87780" y="41356"/>
                  </a:lnTo>
                  <a:lnTo>
                    <a:pt x="86642" y="41594"/>
                  </a:lnTo>
                  <a:lnTo>
                    <a:pt x="84400" y="42081"/>
                  </a:lnTo>
                  <a:lnTo>
                    <a:pt x="82212" y="42591"/>
                  </a:lnTo>
                  <a:lnTo>
                    <a:pt x="80100" y="43100"/>
                  </a:lnTo>
                  <a:lnTo>
                    <a:pt x="78075" y="43598"/>
                  </a:lnTo>
                  <a:lnTo>
                    <a:pt x="76147" y="44107"/>
                  </a:lnTo>
                  <a:lnTo>
                    <a:pt x="74327" y="44594"/>
                  </a:lnTo>
                  <a:lnTo>
                    <a:pt x="72648" y="45060"/>
                  </a:lnTo>
                  <a:lnTo>
                    <a:pt x="71099" y="45504"/>
                  </a:lnTo>
                  <a:lnTo>
                    <a:pt x="69713" y="45927"/>
                  </a:lnTo>
                  <a:lnTo>
                    <a:pt x="68489" y="46306"/>
                  </a:lnTo>
                  <a:lnTo>
                    <a:pt x="67449" y="46642"/>
                  </a:lnTo>
                  <a:lnTo>
                    <a:pt x="66615" y="46934"/>
                  </a:lnTo>
                  <a:lnTo>
                    <a:pt x="66431" y="46999"/>
                  </a:lnTo>
                  <a:lnTo>
                    <a:pt x="66257" y="47053"/>
                  </a:lnTo>
                  <a:lnTo>
                    <a:pt x="66084" y="47086"/>
                  </a:lnTo>
                  <a:lnTo>
                    <a:pt x="65921" y="47118"/>
                  </a:lnTo>
                  <a:lnTo>
                    <a:pt x="65770" y="47129"/>
                  </a:lnTo>
                  <a:lnTo>
                    <a:pt x="65618" y="47140"/>
                  </a:lnTo>
                  <a:lnTo>
                    <a:pt x="65467" y="47129"/>
                  </a:lnTo>
                  <a:lnTo>
                    <a:pt x="65326" y="47118"/>
                  </a:lnTo>
                  <a:lnTo>
                    <a:pt x="65196" y="47097"/>
                  </a:lnTo>
                  <a:lnTo>
                    <a:pt x="65066" y="47053"/>
                  </a:lnTo>
                  <a:lnTo>
                    <a:pt x="64936" y="47010"/>
                  </a:lnTo>
                  <a:lnTo>
                    <a:pt x="64817" y="46956"/>
                  </a:lnTo>
                  <a:lnTo>
                    <a:pt x="64698" y="46891"/>
                  </a:lnTo>
                  <a:lnTo>
                    <a:pt x="64589" y="46815"/>
                  </a:lnTo>
                  <a:lnTo>
                    <a:pt x="64492" y="46739"/>
                  </a:lnTo>
                  <a:lnTo>
                    <a:pt x="64383" y="46642"/>
                  </a:lnTo>
                  <a:lnTo>
                    <a:pt x="64297" y="46544"/>
                  </a:lnTo>
                  <a:lnTo>
                    <a:pt x="64199" y="46425"/>
                  </a:lnTo>
                  <a:lnTo>
                    <a:pt x="64113" y="46306"/>
                  </a:lnTo>
                  <a:lnTo>
                    <a:pt x="64037" y="46176"/>
                  </a:lnTo>
                  <a:lnTo>
                    <a:pt x="63961" y="46046"/>
                  </a:lnTo>
                  <a:lnTo>
                    <a:pt x="63885" y="45905"/>
                  </a:lnTo>
                  <a:lnTo>
                    <a:pt x="63820" y="45743"/>
                  </a:lnTo>
                  <a:lnTo>
                    <a:pt x="63755" y="45591"/>
                  </a:lnTo>
                  <a:lnTo>
                    <a:pt x="63636" y="45244"/>
                  </a:lnTo>
                  <a:lnTo>
                    <a:pt x="63539" y="44865"/>
                  </a:lnTo>
                  <a:lnTo>
                    <a:pt x="63452" y="44464"/>
                  </a:lnTo>
                  <a:lnTo>
                    <a:pt x="63376" y="44031"/>
                  </a:lnTo>
                  <a:lnTo>
                    <a:pt x="63322" y="43576"/>
                  </a:lnTo>
                  <a:lnTo>
                    <a:pt x="63279" y="43100"/>
                  </a:lnTo>
                  <a:lnTo>
                    <a:pt x="63246" y="42591"/>
                  </a:lnTo>
                  <a:lnTo>
                    <a:pt x="63224" y="42060"/>
                  </a:lnTo>
                  <a:lnTo>
                    <a:pt x="63203" y="41518"/>
                  </a:lnTo>
                  <a:lnTo>
                    <a:pt x="63203" y="40955"/>
                  </a:lnTo>
                  <a:lnTo>
                    <a:pt x="63214" y="40359"/>
                  </a:lnTo>
                  <a:lnTo>
                    <a:pt x="63224" y="39764"/>
                  </a:lnTo>
                  <a:lnTo>
                    <a:pt x="63246" y="39135"/>
                  </a:lnTo>
                  <a:lnTo>
                    <a:pt x="63279" y="38507"/>
                  </a:lnTo>
                  <a:lnTo>
                    <a:pt x="63365" y="37196"/>
                  </a:lnTo>
                  <a:lnTo>
                    <a:pt x="63463" y="35853"/>
                  </a:lnTo>
                  <a:lnTo>
                    <a:pt x="63571" y="34467"/>
                  </a:lnTo>
                  <a:lnTo>
                    <a:pt x="63820" y="31629"/>
                  </a:lnTo>
                  <a:lnTo>
                    <a:pt x="63939" y="30210"/>
                  </a:lnTo>
                  <a:lnTo>
                    <a:pt x="64048" y="28791"/>
                  </a:lnTo>
                  <a:lnTo>
                    <a:pt x="64145" y="27383"/>
                  </a:lnTo>
                  <a:lnTo>
                    <a:pt x="64221" y="26007"/>
                  </a:lnTo>
                  <a:lnTo>
                    <a:pt x="64253" y="25336"/>
                  </a:lnTo>
                  <a:lnTo>
                    <a:pt x="64275" y="24664"/>
                  </a:lnTo>
                  <a:lnTo>
                    <a:pt x="64286" y="24014"/>
                  </a:lnTo>
                  <a:lnTo>
                    <a:pt x="64297" y="23375"/>
                  </a:lnTo>
                  <a:lnTo>
                    <a:pt x="64297" y="22747"/>
                  </a:lnTo>
                  <a:lnTo>
                    <a:pt x="64286" y="22140"/>
                  </a:lnTo>
                  <a:lnTo>
                    <a:pt x="64264" y="21545"/>
                  </a:lnTo>
                  <a:lnTo>
                    <a:pt x="64221" y="20971"/>
                  </a:lnTo>
                  <a:lnTo>
                    <a:pt x="64178" y="20418"/>
                  </a:lnTo>
                  <a:lnTo>
                    <a:pt x="64123" y="19877"/>
                  </a:lnTo>
                  <a:lnTo>
                    <a:pt x="64048" y="19368"/>
                  </a:lnTo>
                  <a:lnTo>
                    <a:pt x="63961" y="18880"/>
                  </a:lnTo>
                  <a:lnTo>
                    <a:pt x="63863" y="18414"/>
                  </a:lnTo>
                  <a:lnTo>
                    <a:pt x="63744" y="17970"/>
                  </a:lnTo>
                  <a:lnTo>
                    <a:pt x="63614" y="17559"/>
                  </a:lnTo>
                  <a:lnTo>
                    <a:pt x="63539" y="17353"/>
                  </a:lnTo>
                  <a:lnTo>
                    <a:pt x="63463" y="17169"/>
                  </a:lnTo>
                  <a:lnTo>
                    <a:pt x="63376" y="16985"/>
                  </a:lnTo>
                  <a:lnTo>
                    <a:pt x="63289" y="16811"/>
                  </a:lnTo>
                  <a:lnTo>
                    <a:pt x="63203" y="16649"/>
                  </a:lnTo>
                  <a:lnTo>
                    <a:pt x="63105" y="16486"/>
                  </a:lnTo>
                  <a:lnTo>
                    <a:pt x="63008" y="16335"/>
                  </a:lnTo>
                  <a:lnTo>
                    <a:pt x="62899" y="16194"/>
                  </a:lnTo>
                  <a:lnTo>
                    <a:pt x="62791" y="16053"/>
                  </a:lnTo>
                  <a:lnTo>
                    <a:pt x="62672" y="15923"/>
                  </a:lnTo>
                  <a:lnTo>
                    <a:pt x="62553" y="15815"/>
                  </a:lnTo>
                  <a:lnTo>
                    <a:pt x="62434" y="15707"/>
                  </a:lnTo>
                  <a:lnTo>
                    <a:pt x="62293" y="15609"/>
                  </a:lnTo>
                  <a:lnTo>
                    <a:pt x="62163" y="15522"/>
                  </a:lnTo>
                  <a:lnTo>
                    <a:pt x="62022" y="15457"/>
                  </a:lnTo>
                  <a:lnTo>
                    <a:pt x="61870" y="15392"/>
                  </a:lnTo>
                  <a:lnTo>
                    <a:pt x="61719" y="15338"/>
                  </a:lnTo>
                  <a:lnTo>
                    <a:pt x="61556" y="15295"/>
                  </a:lnTo>
                  <a:lnTo>
                    <a:pt x="61394" y="15262"/>
                  </a:lnTo>
                  <a:lnTo>
                    <a:pt x="61221" y="15241"/>
                  </a:lnTo>
                  <a:lnTo>
                    <a:pt x="61047" y="15230"/>
                  </a:lnTo>
                  <a:lnTo>
                    <a:pt x="60874" y="15219"/>
                  </a:lnTo>
                  <a:lnTo>
                    <a:pt x="60690" y="15230"/>
                  </a:lnTo>
                  <a:lnTo>
                    <a:pt x="60495" y="15241"/>
                  </a:lnTo>
                  <a:lnTo>
                    <a:pt x="60300" y="15262"/>
                  </a:lnTo>
                  <a:lnTo>
                    <a:pt x="60105" y="15295"/>
                  </a:lnTo>
                  <a:lnTo>
                    <a:pt x="59899" y="15338"/>
                  </a:lnTo>
                  <a:lnTo>
                    <a:pt x="59693" y="15392"/>
                  </a:lnTo>
                  <a:lnTo>
                    <a:pt x="59487" y="15447"/>
                  </a:lnTo>
                  <a:lnTo>
                    <a:pt x="59271" y="15512"/>
                  </a:lnTo>
                  <a:lnTo>
                    <a:pt x="58827" y="15674"/>
                  </a:lnTo>
                  <a:lnTo>
                    <a:pt x="58372" y="15858"/>
                  </a:lnTo>
                  <a:lnTo>
                    <a:pt x="57906" y="16075"/>
                  </a:lnTo>
                  <a:lnTo>
                    <a:pt x="57419" y="16324"/>
                  </a:lnTo>
                  <a:lnTo>
                    <a:pt x="56920" y="16595"/>
                  </a:lnTo>
                  <a:lnTo>
                    <a:pt x="56411" y="16887"/>
                  </a:lnTo>
                  <a:lnTo>
                    <a:pt x="55881" y="17212"/>
                  </a:lnTo>
                  <a:lnTo>
                    <a:pt x="55350" y="17559"/>
                  </a:lnTo>
                  <a:lnTo>
                    <a:pt x="54808" y="17927"/>
                  </a:lnTo>
                  <a:lnTo>
                    <a:pt x="54256" y="18317"/>
                  </a:lnTo>
                  <a:lnTo>
                    <a:pt x="53693" y="18729"/>
                  </a:lnTo>
                  <a:lnTo>
                    <a:pt x="53118" y="19151"/>
                  </a:lnTo>
                  <a:lnTo>
                    <a:pt x="52544" y="19595"/>
                  </a:lnTo>
                  <a:lnTo>
                    <a:pt x="51959" y="20050"/>
                  </a:lnTo>
                  <a:lnTo>
                    <a:pt x="51375" y="20527"/>
                  </a:lnTo>
                  <a:lnTo>
                    <a:pt x="50779" y="21014"/>
                  </a:lnTo>
                  <a:lnTo>
                    <a:pt x="49577" y="22011"/>
                  </a:lnTo>
                  <a:lnTo>
                    <a:pt x="48374" y="23061"/>
                  </a:lnTo>
                  <a:lnTo>
                    <a:pt x="47150" y="24123"/>
                  </a:lnTo>
                  <a:lnTo>
                    <a:pt x="45937" y="25217"/>
                  </a:lnTo>
                  <a:lnTo>
                    <a:pt x="44735" y="26300"/>
                  </a:lnTo>
                  <a:lnTo>
                    <a:pt x="42363" y="28466"/>
                  </a:lnTo>
                  <a:lnTo>
                    <a:pt x="40088" y="30535"/>
                  </a:lnTo>
                  <a:lnTo>
                    <a:pt x="39005" y="31510"/>
                  </a:lnTo>
                  <a:lnTo>
                    <a:pt x="37965" y="32431"/>
                  </a:lnTo>
                  <a:lnTo>
                    <a:pt x="36979" y="33275"/>
                  </a:lnTo>
                  <a:lnTo>
                    <a:pt x="36037" y="34055"/>
                  </a:lnTo>
                  <a:lnTo>
                    <a:pt x="35593" y="34413"/>
                  </a:lnTo>
                  <a:lnTo>
                    <a:pt x="35160" y="34748"/>
                  </a:lnTo>
                  <a:lnTo>
                    <a:pt x="34748" y="35063"/>
                  </a:lnTo>
                  <a:lnTo>
                    <a:pt x="34358" y="35344"/>
                  </a:lnTo>
                  <a:lnTo>
                    <a:pt x="33979" y="35604"/>
                  </a:lnTo>
                  <a:lnTo>
                    <a:pt x="33621" y="35842"/>
                  </a:lnTo>
                  <a:lnTo>
                    <a:pt x="33275" y="36048"/>
                  </a:lnTo>
                  <a:lnTo>
                    <a:pt x="32961" y="36222"/>
                  </a:lnTo>
                  <a:lnTo>
                    <a:pt x="32657" y="36362"/>
                  </a:lnTo>
                  <a:lnTo>
                    <a:pt x="32387" y="36471"/>
                  </a:lnTo>
                  <a:lnTo>
                    <a:pt x="32257" y="36514"/>
                  </a:lnTo>
                  <a:lnTo>
                    <a:pt x="32127" y="36547"/>
                  </a:lnTo>
                  <a:lnTo>
                    <a:pt x="32018" y="36568"/>
                  </a:lnTo>
                  <a:lnTo>
                    <a:pt x="31899" y="36579"/>
                  </a:lnTo>
                  <a:lnTo>
                    <a:pt x="31791" y="36590"/>
                  </a:lnTo>
                  <a:lnTo>
                    <a:pt x="31693" y="36590"/>
                  </a:lnTo>
                  <a:lnTo>
                    <a:pt x="31596" y="36579"/>
                  </a:lnTo>
                  <a:lnTo>
                    <a:pt x="31509" y="36557"/>
                  </a:lnTo>
                  <a:lnTo>
                    <a:pt x="31423" y="36525"/>
                  </a:lnTo>
                  <a:lnTo>
                    <a:pt x="31347" y="36492"/>
                  </a:lnTo>
                  <a:lnTo>
                    <a:pt x="31271" y="36438"/>
                  </a:lnTo>
                  <a:lnTo>
                    <a:pt x="31195" y="36384"/>
                  </a:lnTo>
                  <a:lnTo>
                    <a:pt x="31130" y="36330"/>
                  </a:lnTo>
                  <a:lnTo>
                    <a:pt x="31076" y="36254"/>
                  </a:lnTo>
                  <a:lnTo>
                    <a:pt x="31022" y="36178"/>
                  </a:lnTo>
                  <a:lnTo>
                    <a:pt x="30968" y="36092"/>
                  </a:lnTo>
                  <a:lnTo>
                    <a:pt x="30924" y="35994"/>
                  </a:lnTo>
                  <a:lnTo>
                    <a:pt x="30881" y="35897"/>
                  </a:lnTo>
                  <a:lnTo>
                    <a:pt x="30816" y="35669"/>
                  </a:lnTo>
                  <a:lnTo>
                    <a:pt x="30762" y="35420"/>
                  </a:lnTo>
                  <a:lnTo>
                    <a:pt x="30729" y="35138"/>
                  </a:lnTo>
                  <a:lnTo>
                    <a:pt x="30708" y="34824"/>
                  </a:lnTo>
                  <a:lnTo>
                    <a:pt x="30708" y="34499"/>
                  </a:lnTo>
                  <a:lnTo>
                    <a:pt x="30729" y="34142"/>
                  </a:lnTo>
                  <a:lnTo>
                    <a:pt x="30751" y="33763"/>
                  </a:lnTo>
                  <a:lnTo>
                    <a:pt x="30794" y="33362"/>
                  </a:lnTo>
                  <a:lnTo>
                    <a:pt x="30859" y="32940"/>
                  </a:lnTo>
                  <a:lnTo>
                    <a:pt x="30924" y="32506"/>
                  </a:lnTo>
                  <a:lnTo>
                    <a:pt x="31011" y="32041"/>
                  </a:lnTo>
                  <a:lnTo>
                    <a:pt x="31109" y="31564"/>
                  </a:lnTo>
                  <a:lnTo>
                    <a:pt x="31206" y="31077"/>
                  </a:lnTo>
                  <a:lnTo>
                    <a:pt x="31325" y="30567"/>
                  </a:lnTo>
                  <a:lnTo>
                    <a:pt x="31455" y="30048"/>
                  </a:lnTo>
                  <a:lnTo>
                    <a:pt x="31748" y="28964"/>
                  </a:lnTo>
                  <a:lnTo>
                    <a:pt x="32062" y="27838"/>
                  </a:lnTo>
                  <a:lnTo>
                    <a:pt x="32419" y="26679"/>
                  </a:lnTo>
                  <a:lnTo>
                    <a:pt x="32798" y="25498"/>
                  </a:lnTo>
                  <a:lnTo>
                    <a:pt x="33199" y="24296"/>
                  </a:lnTo>
                  <a:lnTo>
                    <a:pt x="33611" y="23083"/>
                  </a:lnTo>
                  <a:lnTo>
                    <a:pt x="34044" y="21870"/>
                  </a:lnTo>
                  <a:lnTo>
                    <a:pt x="34488" y="20667"/>
                  </a:lnTo>
                  <a:lnTo>
                    <a:pt x="34932" y="19487"/>
                  </a:lnTo>
                  <a:lnTo>
                    <a:pt x="35376" y="18328"/>
                  </a:lnTo>
                  <a:lnTo>
                    <a:pt x="35820" y="17201"/>
                  </a:lnTo>
                  <a:lnTo>
                    <a:pt x="36254" y="16129"/>
                  </a:lnTo>
                  <a:lnTo>
                    <a:pt x="36676" y="15100"/>
                  </a:lnTo>
                  <a:lnTo>
                    <a:pt x="37077" y="14136"/>
                  </a:lnTo>
                  <a:lnTo>
                    <a:pt x="37456" y="13248"/>
                  </a:lnTo>
                  <a:lnTo>
                    <a:pt x="37813" y="12425"/>
                  </a:lnTo>
                  <a:lnTo>
                    <a:pt x="38138" y="11699"/>
                  </a:lnTo>
                  <a:lnTo>
                    <a:pt x="38420" y="11071"/>
                  </a:lnTo>
                  <a:lnTo>
                    <a:pt x="38669" y="10540"/>
                  </a:lnTo>
                  <a:lnTo>
                    <a:pt x="38875" y="10128"/>
                  </a:lnTo>
                  <a:lnTo>
                    <a:pt x="39037" y="9836"/>
                  </a:lnTo>
                  <a:lnTo>
                    <a:pt x="39102" y="9717"/>
                  </a:lnTo>
                  <a:lnTo>
                    <a:pt x="39156" y="9597"/>
                  </a:lnTo>
                  <a:lnTo>
                    <a:pt x="39265" y="9327"/>
                  </a:lnTo>
                  <a:lnTo>
                    <a:pt x="39362" y="9034"/>
                  </a:lnTo>
                  <a:lnTo>
                    <a:pt x="39438" y="8720"/>
                  </a:lnTo>
                  <a:lnTo>
                    <a:pt x="39503" y="8384"/>
                  </a:lnTo>
                  <a:lnTo>
                    <a:pt x="39557" y="8027"/>
                  </a:lnTo>
                  <a:lnTo>
                    <a:pt x="39601" y="7659"/>
                  </a:lnTo>
                  <a:lnTo>
                    <a:pt x="39633" y="7280"/>
                  </a:lnTo>
                  <a:lnTo>
                    <a:pt x="39655" y="6890"/>
                  </a:lnTo>
                  <a:lnTo>
                    <a:pt x="39655" y="6478"/>
                  </a:lnTo>
                  <a:lnTo>
                    <a:pt x="39666" y="6077"/>
                  </a:lnTo>
                  <a:lnTo>
                    <a:pt x="39655" y="5666"/>
                  </a:lnTo>
                  <a:lnTo>
                    <a:pt x="39644" y="5243"/>
                  </a:lnTo>
                  <a:lnTo>
                    <a:pt x="39622" y="4832"/>
                  </a:lnTo>
                  <a:lnTo>
                    <a:pt x="39568" y="4008"/>
                  </a:lnTo>
                  <a:lnTo>
                    <a:pt x="39492" y="3218"/>
                  </a:lnTo>
                  <a:lnTo>
                    <a:pt x="39406" y="2470"/>
                  </a:lnTo>
                  <a:lnTo>
                    <a:pt x="39319" y="1788"/>
                  </a:lnTo>
                  <a:lnTo>
                    <a:pt x="39232" y="1192"/>
                  </a:lnTo>
                  <a:lnTo>
                    <a:pt x="39091" y="326"/>
                  </a:lnTo>
                  <a:lnTo>
                    <a:pt x="39037" y="1"/>
                  </a:lnTo>
                  <a:close/>
                </a:path>
              </a:pathLst>
            </a:custGeom>
            <a:solidFill>
              <a:srgbClr val="9C5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roup 1817">
            <a:extLst>
              <a:ext uri="{FF2B5EF4-FFF2-40B4-BE49-F238E27FC236}">
                <a16:creationId xmlns:a16="http://schemas.microsoft.com/office/drawing/2014/main" id="{2C5AC50F-8B2D-9AC0-5F49-9ACC96C553BB}"/>
              </a:ext>
            </a:extLst>
          </p:cNvPr>
          <p:cNvGrpSpPr/>
          <p:nvPr/>
        </p:nvGrpSpPr>
        <p:grpSpPr>
          <a:xfrm>
            <a:off x="330206" y="1800181"/>
            <a:ext cx="5469975" cy="2928048"/>
            <a:chOff x="330206" y="1800181"/>
            <a:chExt cx="5469975" cy="2928048"/>
          </a:xfrm>
        </p:grpSpPr>
        <p:sp>
          <p:nvSpPr>
            <p:cNvPr id="1800" name="Google Shape;2316;p68">
              <a:extLst>
                <a:ext uri="{FF2B5EF4-FFF2-40B4-BE49-F238E27FC236}">
                  <a16:creationId xmlns:a16="http://schemas.microsoft.com/office/drawing/2014/main" id="{29A3DD0E-45CF-6180-1177-0A2D80640CC9}"/>
                </a:ext>
              </a:extLst>
            </p:cNvPr>
            <p:cNvSpPr/>
            <p:nvPr/>
          </p:nvSpPr>
          <p:spPr>
            <a:xfrm>
              <a:off x="598481" y="1800181"/>
              <a:ext cx="5201700" cy="2804184"/>
            </a:xfrm>
            <a:prstGeom prst="rect">
              <a:avLst/>
            </a:prstGeom>
            <a:solidFill>
              <a:schemeClr val="accent3">
                <a:lumMod val="40000"/>
                <a:lumOff val="60000"/>
              </a:schemeClr>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2317;p68">
              <a:extLst>
                <a:ext uri="{FF2B5EF4-FFF2-40B4-BE49-F238E27FC236}">
                  <a16:creationId xmlns:a16="http://schemas.microsoft.com/office/drawing/2014/main" id="{03BB403B-01D3-6D8C-07BD-E928B105A1A2}"/>
                </a:ext>
              </a:extLst>
            </p:cNvPr>
            <p:cNvSpPr/>
            <p:nvPr/>
          </p:nvSpPr>
          <p:spPr>
            <a:xfrm>
              <a:off x="330206" y="192180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2318;p68">
              <a:extLst>
                <a:ext uri="{FF2B5EF4-FFF2-40B4-BE49-F238E27FC236}">
                  <a16:creationId xmlns:a16="http://schemas.microsoft.com/office/drawing/2014/main" id="{FE588C6F-3675-77F8-9704-BE0C2E5AD50C}"/>
                </a:ext>
              </a:extLst>
            </p:cNvPr>
            <p:cNvSpPr/>
            <p:nvPr/>
          </p:nvSpPr>
          <p:spPr>
            <a:xfrm>
              <a:off x="330206" y="2109625"/>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2319;p68">
              <a:extLst>
                <a:ext uri="{FF2B5EF4-FFF2-40B4-BE49-F238E27FC236}">
                  <a16:creationId xmlns:a16="http://schemas.microsoft.com/office/drawing/2014/main" id="{59D71C3C-EFE4-3E32-F88D-64F2416EFF96}"/>
                </a:ext>
              </a:extLst>
            </p:cNvPr>
            <p:cNvSpPr/>
            <p:nvPr/>
          </p:nvSpPr>
          <p:spPr>
            <a:xfrm>
              <a:off x="330206" y="2297444"/>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320;p68">
              <a:extLst>
                <a:ext uri="{FF2B5EF4-FFF2-40B4-BE49-F238E27FC236}">
                  <a16:creationId xmlns:a16="http://schemas.microsoft.com/office/drawing/2014/main" id="{D2CE989F-A3BA-9DAD-77BE-C477EF7A978B}"/>
                </a:ext>
              </a:extLst>
            </p:cNvPr>
            <p:cNvSpPr/>
            <p:nvPr/>
          </p:nvSpPr>
          <p:spPr>
            <a:xfrm>
              <a:off x="330206" y="248526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2321;p68">
              <a:extLst>
                <a:ext uri="{FF2B5EF4-FFF2-40B4-BE49-F238E27FC236}">
                  <a16:creationId xmlns:a16="http://schemas.microsoft.com/office/drawing/2014/main" id="{642EF0C6-012F-F974-20B1-5F9587CF3166}"/>
                </a:ext>
              </a:extLst>
            </p:cNvPr>
            <p:cNvSpPr/>
            <p:nvPr/>
          </p:nvSpPr>
          <p:spPr>
            <a:xfrm>
              <a:off x="330206" y="412824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322;p68">
              <a:extLst>
                <a:ext uri="{FF2B5EF4-FFF2-40B4-BE49-F238E27FC236}">
                  <a16:creationId xmlns:a16="http://schemas.microsoft.com/office/drawing/2014/main" id="{165F5C74-6A9E-4C33-317D-D2DF4BF74173}"/>
                </a:ext>
              </a:extLst>
            </p:cNvPr>
            <p:cNvSpPr/>
            <p:nvPr/>
          </p:nvSpPr>
          <p:spPr>
            <a:xfrm>
              <a:off x="330206" y="3987812"/>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323;p68">
              <a:extLst>
                <a:ext uri="{FF2B5EF4-FFF2-40B4-BE49-F238E27FC236}">
                  <a16:creationId xmlns:a16="http://schemas.microsoft.com/office/drawing/2014/main" id="{704EAB6E-3A6B-7CD7-5D3E-19F8EA688444}"/>
                </a:ext>
              </a:extLst>
            </p:cNvPr>
            <p:cNvSpPr/>
            <p:nvPr/>
          </p:nvSpPr>
          <p:spPr>
            <a:xfrm>
              <a:off x="330206" y="3799994"/>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324;p68">
              <a:extLst>
                <a:ext uri="{FF2B5EF4-FFF2-40B4-BE49-F238E27FC236}">
                  <a16:creationId xmlns:a16="http://schemas.microsoft.com/office/drawing/2014/main" id="{0ED5F9DF-7C37-A514-DAAC-182749EA65AD}"/>
                </a:ext>
              </a:extLst>
            </p:cNvPr>
            <p:cNvSpPr/>
            <p:nvPr/>
          </p:nvSpPr>
          <p:spPr>
            <a:xfrm>
              <a:off x="330206" y="3612175"/>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2325;p68">
              <a:extLst>
                <a:ext uri="{FF2B5EF4-FFF2-40B4-BE49-F238E27FC236}">
                  <a16:creationId xmlns:a16="http://schemas.microsoft.com/office/drawing/2014/main" id="{CC625184-BEEE-A0B7-5161-29F8165BE43F}"/>
                </a:ext>
              </a:extLst>
            </p:cNvPr>
            <p:cNvSpPr/>
            <p:nvPr/>
          </p:nvSpPr>
          <p:spPr>
            <a:xfrm>
              <a:off x="330206" y="342435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326;p68">
              <a:extLst>
                <a:ext uri="{FF2B5EF4-FFF2-40B4-BE49-F238E27FC236}">
                  <a16:creationId xmlns:a16="http://schemas.microsoft.com/office/drawing/2014/main" id="{31A02F65-03BF-4F6C-E669-37083BF7DA73}"/>
                </a:ext>
              </a:extLst>
            </p:cNvPr>
            <p:cNvSpPr/>
            <p:nvPr/>
          </p:nvSpPr>
          <p:spPr>
            <a:xfrm>
              <a:off x="330206" y="3048719"/>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327;p68">
              <a:extLst>
                <a:ext uri="{FF2B5EF4-FFF2-40B4-BE49-F238E27FC236}">
                  <a16:creationId xmlns:a16="http://schemas.microsoft.com/office/drawing/2014/main" id="{C07EC586-CE95-0758-AE13-BCCB32E71B52}"/>
                </a:ext>
              </a:extLst>
            </p:cNvPr>
            <p:cNvSpPr/>
            <p:nvPr/>
          </p:nvSpPr>
          <p:spPr>
            <a:xfrm>
              <a:off x="330206" y="3236537"/>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328;p68">
              <a:extLst>
                <a:ext uri="{FF2B5EF4-FFF2-40B4-BE49-F238E27FC236}">
                  <a16:creationId xmlns:a16="http://schemas.microsoft.com/office/drawing/2014/main" id="{7B96DCC7-1E0D-2D24-801D-64D336756ACA}"/>
                </a:ext>
              </a:extLst>
            </p:cNvPr>
            <p:cNvSpPr/>
            <p:nvPr/>
          </p:nvSpPr>
          <p:spPr>
            <a:xfrm>
              <a:off x="330206" y="2860900"/>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329;p68">
              <a:extLst>
                <a:ext uri="{FF2B5EF4-FFF2-40B4-BE49-F238E27FC236}">
                  <a16:creationId xmlns:a16="http://schemas.microsoft.com/office/drawing/2014/main" id="{A7BEADEE-9788-27DD-4EA6-9DE9977FFC47}"/>
                </a:ext>
              </a:extLst>
            </p:cNvPr>
            <p:cNvSpPr/>
            <p:nvPr/>
          </p:nvSpPr>
          <p:spPr>
            <a:xfrm>
              <a:off x="330206" y="2673081"/>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814" name="Google Shape;2330;p68">
              <a:extLst>
                <a:ext uri="{FF2B5EF4-FFF2-40B4-BE49-F238E27FC236}">
                  <a16:creationId xmlns:a16="http://schemas.microsoft.com/office/drawing/2014/main" id="{48ADB037-0996-DA30-A9A4-CCE475B8A35C}"/>
                </a:ext>
              </a:extLst>
            </p:cNvPr>
            <p:cNvGraphicFramePr/>
            <p:nvPr>
              <p:extLst>
                <p:ext uri="{D42A27DB-BD31-4B8C-83A1-F6EECF244321}">
                  <p14:modId xmlns:p14="http://schemas.microsoft.com/office/powerpoint/2010/main" val="320783236"/>
                </p:ext>
              </p:extLst>
            </p:nvPr>
          </p:nvGraphicFramePr>
          <p:xfrm>
            <a:off x="740787" y="1916479"/>
            <a:ext cx="4948814" cy="2811750"/>
          </p:xfrm>
          <a:graphic>
            <a:graphicData uri="http://schemas.openxmlformats.org/drawingml/2006/table">
              <a:tbl>
                <a:tblPr>
                  <a:noFill/>
                </a:tblPr>
                <a:tblGrid>
                  <a:gridCol w="4948814">
                    <a:extLst>
                      <a:ext uri="{9D8B030D-6E8A-4147-A177-3AD203B41FA5}">
                        <a16:colId xmlns:a16="http://schemas.microsoft.com/office/drawing/2014/main" val="20000"/>
                      </a:ext>
                    </a:extLst>
                  </a:gridCol>
                </a:tblGrid>
                <a:tr h="253620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We would especially want to thank our supervisor, </a:t>
                        </a:r>
                        <a:r>
                          <a:rPr kumimoji="0" lang="en-US" sz="1800" b="1"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Dr. Azza Taha</a:t>
                        </a:r>
                        <a:r>
                          <a:rPr kumimoji="0" lang="en-US" sz="1800" b="0" i="0" u="none" strike="noStrike" kern="0" cap="none" spc="0" normalizeH="0" baseline="0" noProof="0" dirty="0">
                            <a:ln>
                              <a:noFill/>
                            </a:ln>
                            <a:solidFill>
                              <a:schemeClr val="tx1">
                                <a:lumMod val="85000"/>
                                <a:lumOff val="15000"/>
                              </a:schemeClr>
                            </a:solidFill>
                            <a:effectLst/>
                            <a:uLnTx/>
                            <a:uFillTx/>
                            <a:latin typeface="Cavolini" panose="020B0502040204020203" pitchFamily="66" charset="0"/>
                            <a:ea typeface="Palanquin Dark Medium"/>
                            <a:cs typeface="Cavolini" panose="020B0502040204020203" pitchFamily="66" charset="0"/>
                            <a:sym typeface="Palanquin Dark Medium"/>
                          </a:rPr>
                          <a:t>, for her extraordinary support on this project and for all of her help, resources, and advice. Her commitment and knowledge were quite helpful in assisting us in reaching our objectives. We sincerely appreciate her guidance during this process.</a:t>
                        </a:r>
                      </a:p>
                      <a:p>
                        <a:pPr marL="0" lvl="0" indent="0" algn="just" rtl="0">
                          <a:spcBef>
                            <a:spcPts val="0"/>
                          </a:spcBef>
                          <a:spcAft>
                            <a:spcPts val="0"/>
                          </a:spcAft>
                          <a:buNone/>
                        </a:pPr>
                        <a:endParaRPr sz="1050" dirty="0">
                          <a:solidFill>
                            <a:schemeClr val="tx1">
                              <a:lumMod val="85000"/>
                              <a:lumOff val="15000"/>
                            </a:schemeClr>
                          </a:solidFill>
                          <a:latin typeface="Cavolini" panose="020B0502040204020203" pitchFamily="66" charset="0"/>
                          <a:ea typeface="Mulish"/>
                          <a:cs typeface="Cavolini" panose="020B0502040204020203" pitchFamily="66" charset="0"/>
                          <a:sym typeface="Muli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16" name="Google Shape;2322;p68">
              <a:extLst>
                <a:ext uri="{FF2B5EF4-FFF2-40B4-BE49-F238E27FC236}">
                  <a16:creationId xmlns:a16="http://schemas.microsoft.com/office/drawing/2014/main" id="{C9CEA4AE-943E-7875-CB62-41B26AEA9908}"/>
                </a:ext>
              </a:extLst>
            </p:cNvPr>
            <p:cNvSpPr/>
            <p:nvPr/>
          </p:nvSpPr>
          <p:spPr>
            <a:xfrm>
              <a:off x="330206" y="4496816"/>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323;p68">
              <a:extLst>
                <a:ext uri="{FF2B5EF4-FFF2-40B4-BE49-F238E27FC236}">
                  <a16:creationId xmlns:a16="http://schemas.microsoft.com/office/drawing/2014/main" id="{15FCE866-B9A3-D383-F07A-2E11CAC91848}"/>
                </a:ext>
              </a:extLst>
            </p:cNvPr>
            <p:cNvSpPr/>
            <p:nvPr/>
          </p:nvSpPr>
          <p:spPr>
            <a:xfrm>
              <a:off x="330206" y="4308998"/>
              <a:ext cx="343500" cy="71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7375;p84">
            <a:extLst>
              <a:ext uri="{FF2B5EF4-FFF2-40B4-BE49-F238E27FC236}">
                <a16:creationId xmlns:a16="http://schemas.microsoft.com/office/drawing/2014/main" id="{3427B336-3241-38A9-54C2-92305725D860}"/>
              </a:ext>
            </a:extLst>
          </p:cNvPr>
          <p:cNvGrpSpPr/>
          <p:nvPr/>
        </p:nvGrpSpPr>
        <p:grpSpPr>
          <a:xfrm>
            <a:off x="5613613" y="1569769"/>
            <a:ext cx="392065" cy="387887"/>
            <a:chOff x="4644406" y="4162322"/>
            <a:chExt cx="392065" cy="387887"/>
          </a:xfrm>
        </p:grpSpPr>
        <p:sp>
          <p:nvSpPr>
            <p:cNvPr id="1822" name="Google Shape;7376;p84">
              <a:extLst>
                <a:ext uri="{FF2B5EF4-FFF2-40B4-BE49-F238E27FC236}">
                  <a16:creationId xmlns:a16="http://schemas.microsoft.com/office/drawing/2014/main" id="{C4C92A80-25C8-A7D5-18DB-06A3FB655F41}"/>
                </a:ext>
              </a:extLst>
            </p:cNvPr>
            <p:cNvSpPr/>
            <p:nvPr/>
          </p:nvSpPr>
          <p:spPr>
            <a:xfrm>
              <a:off x="4644406" y="4334118"/>
              <a:ext cx="217326" cy="216065"/>
            </a:xfrm>
            <a:custGeom>
              <a:avLst/>
              <a:gdLst/>
              <a:ahLst/>
              <a:cxnLst/>
              <a:rect l="l" t="t" r="r" b="b"/>
              <a:pathLst>
                <a:path w="8272" h="8224" extrusionOk="0">
                  <a:moveTo>
                    <a:pt x="7397" y="1"/>
                  </a:moveTo>
                  <a:lnTo>
                    <a:pt x="4456" y="2942"/>
                  </a:lnTo>
                  <a:cubicBezTo>
                    <a:pt x="3860" y="3538"/>
                    <a:pt x="3291" y="4162"/>
                    <a:pt x="2743" y="4814"/>
                  </a:cubicBezTo>
                  <a:lnTo>
                    <a:pt x="93" y="7991"/>
                  </a:lnTo>
                  <a:cubicBezTo>
                    <a:pt x="0" y="8105"/>
                    <a:pt x="66" y="8223"/>
                    <a:pt x="169" y="8223"/>
                  </a:cubicBezTo>
                  <a:cubicBezTo>
                    <a:pt x="203" y="8223"/>
                    <a:pt x="242" y="8210"/>
                    <a:pt x="281" y="8178"/>
                  </a:cubicBezTo>
                  <a:lnTo>
                    <a:pt x="3457" y="5522"/>
                  </a:lnTo>
                  <a:cubicBezTo>
                    <a:pt x="4103" y="4981"/>
                    <a:pt x="4727" y="4412"/>
                    <a:pt x="5330" y="3809"/>
                  </a:cubicBezTo>
                  <a:lnTo>
                    <a:pt x="8271" y="875"/>
                  </a:lnTo>
                  <a:lnTo>
                    <a:pt x="7397" y="1"/>
                  </a:ln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7377;p84">
              <a:extLst>
                <a:ext uri="{FF2B5EF4-FFF2-40B4-BE49-F238E27FC236}">
                  <a16:creationId xmlns:a16="http://schemas.microsoft.com/office/drawing/2014/main" id="{CCEF8149-4E4B-00B7-0DEE-D85DE143E562}"/>
                </a:ext>
              </a:extLst>
            </p:cNvPr>
            <p:cNvSpPr/>
            <p:nvPr/>
          </p:nvSpPr>
          <p:spPr>
            <a:xfrm>
              <a:off x="4646481" y="4345783"/>
              <a:ext cx="215251" cy="204426"/>
            </a:xfrm>
            <a:custGeom>
              <a:avLst/>
              <a:gdLst/>
              <a:ahLst/>
              <a:cxnLst/>
              <a:rect l="l" t="t" r="r" b="b"/>
              <a:pathLst>
                <a:path w="8193" h="7781" extrusionOk="0">
                  <a:moveTo>
                    <a:pt x="7755" y="1"/>
                  </a:moveTo>
                  <a:lnTo>
                    <a:pt x="1" y="7748"/>
                  </a:lnTo>
                  <a:cubicBezTo>
                    <a:pt x="29" y="7770"/>
                    <a:pt x="61" y="7781"/>
                    <a:pt x="92" y="7781"/>
                  </a:cubicBezTo>
                  <a:cubicBezTo>
                    <a:pt x="131" y="7781"/>
                    <a:pt x="168" y="7765"/>
                    <a:pt x="195" y="7734"/>
                  </a:cubicBezTo>
                  <a:lnTo>
                    <a:pt x="3378" y="5078"/>
                  </a:lnTo>
                  <a:cubicBezTo>
                    <a:pt x="4024" y="4537"/>
                    <a:pt x="4648" y="3968"/>
                    <a:pt x="5251" y="3372"/>
                  </a:cubicBezTo>
                  <a:lnTo>
                    <a:pt x="8192" y="431"/>
                  </a:lnTo>
                  <a:lnTo>
                    <a:pt x="7755" y="1"/>
                  </a:lnTo>
                  <a:close/>
                </a:path>
              </a:pathLst>
            </a:custGeom>
            <a:solidFill>
              <a:srgbClr val="C9C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7378;p84">
              <a:extLst>
                <a:ext uri="{FF2B5EF4-FFF2-40B4-BE49-F238E27FC236}">
                  <a16:creationId xmlns:a16="http://schemas.microsoft.com/office/drawing/2014/main" id="{39294355-128E-0DCF-2FD6-F6C4E29F4384}"/>
                </a:ext>
              </a:extLst>
            </p:cNvPr>
            <p:cNvSpPr/>
            <p:nvPr/>
          </p:nvSpPr>
          <p:spPr>
            <a:xfrm>
              <a:off x="4720780" y="4162322"/>
              <a:ext cx="315690" cy="299743"/>
            </a:xfrm>
            <a:custGeom>
              <a:avLst/>
              <a:gdLst/>
              <a:ahLst/>
              <a:cxnLst/>
              <a:rect l="l" t="t" r="r" b="b"/>
              <a:pathLst>
                <a:path w="12016" h="11409" extrusionOk="0">
                  <a:moveTo>
                    <a:pt x="7767" y="0"/>
                  </a:moveTo>
                  <a:cubicBezTo>
                    <a:pt x="7487" y="0"/>
                    <a:pt x="7201" y="111"/>
                    <a:pt x="6980" y="332"/>
                  </a:cubicBezTo>
                  <a:cubicBezTo>
                    <a:pt x="6557" y="755"/>
                    <a:pt x="6536" y="1414"/>
                    <a:pt x="6939" y="1816"/>
                  </a:cubicBezTo>
                  <a:lnTo>
                    <a:pt x="7057" y="1941"/>
                  </a:lnTo>
                  <a:cubicBezTo>
                    <a:pt x="7126" y="2010"/>
                    <a:pt x="7126" y="2128"/>
                    <a:pt x="7050" y="2191"/>
                  </a:cubicBezTo>
                  <a:lnTo>
                    <a:pt x="5447" y="3800"/>
                  </a:lnTo>
                  <a:cubicBezTo>
                    <a:pt x="5026" y="4221"/>
                    <a:pt x="4469" y="4442"/>
                    <a:pt x="3918" y="4442"/>
                  </a:cubicBezTo>
                  <a:cubicBezTo>
                    <a:pt x="3553" y="4442"/>
                    <a:pt x="3192" y="4346"/>
                    <a:pt x="2874" y="4147"/>
                  </a:cubicBezTo>
                  <a:cubicBezTo>
                    <a:pt x="2390" y="3839"/>
                    <a:pt x="1862" y="3724"/>
                    <a:pt x="1423" y="3724"/>
                  </a:cubicBezTo>
                  <a:cubicBezTo>
                    <a:pt x="1000" y="3724"/>
                    <a:pt x="659" y="3830"/>
                    <a:pt x="516" y="3973"/>
                  </a:cubicBezTo>
                  <a:cubicBezTo>
                    <a:pt x="0" y="4489"/>
                    <a:pt x="6891" y="11409"/>
                    <a:pt x="7851" y="11409"/>
                  </a:cubicBezTo>
                  <a:cubicBezTo>
                    <a:pt x="7885" y="11409"/>
                    <a:pt x="7912" y="11400"/>
                    <a:pt x="7931" y="11381"/>
                  </a:cubicBezTo>
                  <a:cubicBezTo>
                    <a:pt x="8222" y="11097"/>
                    <a:pt x="8354" y="9980"/>
                    <a:pt x="7757" y="9030"/>
                  </a:cubicBezTo>
                  <a:cubicBezTo>
                    <a:pt x="7258" y="8232"/>
                    <a:pt x="7403" y="7157"/>
                    <a:pt x="8104" y="6456"/>
                  </a:cubicBezTo>
                  <a:lnTo>
                    <a:pt x="9706" y="4854"/>
                  </a:lnTo>
                  <a:cubicBezTo>
                    <a:pt x="9742" y="4815"/>
                    <a:pt x="9788" y="4796"/>
                    <a:pt x="9835" y="4796"/>
                  </a:cubicBezTo>
                  <a:cubicBezTo>
                    <a:pt x="9880" y="4796"/>
                    <a:pt x="9926" y="4813"/>
                    <a:pt x="9963" y="4847"/>
                  </a:cubicBezTo>
                  <a:lnTo>
                    <a:pt x="10088" y="4965"/>
                  </a:lnTo>
                  <a:cubicBezTo>
                    <a:pt x="10278" y="5159"/>
                    <a:pt x="10531" y="5254"/>
                    <a:pt x="10789" y="5254"/>
                  </a:cubicBezTo>
                  <a:cubicBezTo>
                    <a:pt x="11068" y="5254"/>
                    <a:pt x="11353" y="5143"/>
                    <a:pt x="11572" y="4924"/>
                  </a:cubicBezTo>
                  <a:cubicBezTo>
                    <a:pt x="11995" y="4500"/>
                    <a:pt x="12016" y="3835"/>
                    <a:pt x="11621" y="3432"/>
                  </a:cubicBezTo>
                  <a:lnTo>
                    <a:pt x="8465" y="283"/>
                  </a:lnTo>
                  <a:cubicBezTo>
                    <a:pt x="8275" y="94"/>
                    <a:pt x="8024" y="0"/>
                    <a:pt x="7767"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7379;p84">
              <a:extLst>
                <a:ext uri="{FF2B5EF4-FFF2-40B4-BE49-F238E27FC236}">
                  <a16:creationId xmlns:a16="http://schemas.microsoft.com/office/drawing/2014/main" id="{85B945B5-76A4-448A-B21D-6E7BF24A56E0}"/>
                </a:ext>
              </a:extLst>
            </p:cNvPr>
            <p:cNvSpPr/>
            <p:nvPr/>
          </p:nvSpPr>
          <p:spPr>
            <a:xfrm>
              <a:off x="4727952" y="4227872"/>
              <a:ext cx="308518" cy="233668"/>
            </a:xfrm>
            <a:custGeom>
              <a:avLst/>
              <a:gdLst/>
              <a:ahLst/>
              <a:cxnLst/>
              <a:rect l="l" t="t" r="r" b="b"/>
              <a:pathLst>
                <a:path w="11743" h="8894" extrusionOk="0">
                  <a:moveTo>
                    <a:pt x="10404" y="1"/>
                  </a:moveTo>
                  <a:cubicBezTo>
                    <a:pt x="10807" y="403"/>
                    <a:pt x="10786" y="1069"/>
                    <a:pt x="10363" y="1492"/>
                  </a:cubicBezTo>
                  <a:cubicBezTo>
                    <a:pt x="10143" y="1712"/>
                    <a:pt x="9858" y="1823"/>
                    <a:pt x="9580" y="1823"/>
                  </a:cubicBezTo>
                  <a:cubicBezTo>
                    <a:pt x="9321" y="1823"/>
                    <a:pt x="9069" y="1727"/>
                    <a:pt x="8878" y="1534"/>
                  </a:cubicBezTo>
                  <a:lnTo>
                    <a:pt x="8753" y="1409"/>
                  </a:lnTo>
                  <a:cubicBezTo>
                    <a:pt x="8717" y="1376"/>
                    <a:pt x="8673" y="1360"/>
                    <a:pt x="8629" y="1360"/>
                  </a:cubicBezTo>
                  <a:cubicBezTo>
                    <a:pt x="8581" y="1360"/>
                    <a:pt x="8533" y="1379"/>
                    <a:pt x="8497" y="1416"/>
                  </a:cubicBezTo>
                  <a:lnTo>
                    <a:pt x="6895" y="3025"/>
                  </a:lnTo>
                  <a:cubicBezTo>
                    <a:pt x="6194" y="3726"/>
                    <a:pt x="6048" y="4801"/>
                    <a:pt x="6548" y="5591"/>
                  </a:cubicBezTo>
                  <a:cubicBezTo>
                    <a:pt x="7144" y="6549"/>
                    <a:pt x="7013" y="7665"/>
                    <a:pt x="6721" y="7950"/>
                  </a:cubicBezTo>
                  <a:cubicBezTo>
                    <a:pt x="6695" y="7971"/>
                    <a:pt x="6664" y="7980"/>
                    <a:pt x="6636" y="7980"/>
                  </a:cubicBezTo>
                  <a:cubicBezTo>
                    <a:pt x="6627" y="7980"/>
                    <a:pt x="6618" y="7979"/>
                    <a:pt x="6610" y="7977"/>
                  </a:cubicBezTo>
                  <a:cubicBezTo>
                    <a:pt x="4488" y="6278"/>
                    <a:pt x="486" y="2130"/>
                    <a:pt x="430" y="1360"/>
                  </a:cubicBezTo>
                  <a:cubicBezTo>
                    <a:pt x="368" y="1388"/>
                    <a:pt x="298" y="1430"/>
                    <a:pt x="243" y="1478"/>
                  </a:cubicBezTo>
                  <a:cubicBezTo>
                    <a:pt x="0" y="1721"/>
                    <a:pt x="1422" y="3407"/>
                    <a:pt x="3087" y="5113"/>
                  </a:cubicBezTo>
                  <a:cubicBezTo>
                    <a:pt x="3364" y="5397"/>
                    <a:pt x="3642" y="5682"/>
                    <a:pt x="3926" y="5959"/>
                  </a:cubicBezTo>
                  <a:lnTo>
                    <a:pt x="4016" y="6042"/>
                  </a:lnTo>
                  <a:lnTo>
                    <a:pt x="4023" y="6056"/>
                  </a:lnTo>
                  <a:lnTo>
                    <a:pt x="4106" y="6139"/>
                  </a:lnTo>
                  <a:lnTo>
                    <a:pt x="4120" y="6146"/>
                  </a:lnTo>
                  <a:lnTo>
                    <a:pt x="4203" y="6236"/>
                  </a:lnTo>
                  <a:lnTo>
                    <a:pt x="4210" y="6243"/>
                  </a:lnTo>
                  <a:lnTo>
                    <a:pt x="4300" y="6327"/>
                  </a:lnTo>
                  <a:cubicBezTo>
                    <a:pt x="4488" y="6507"/>
                    <a:pt x="4675" y="6687"/>
                    <a:pt x="4855" y="6854"/>
                  </a:cubicBezTo>
                  <a:lnTo>
                    <a:pt x="4946" y="6937"/>
                  </a:lnTo>
                  <a:lnTo>
                    <a:pt x="4952" y="6944"/>
                  </a:lnTo>
                  <a:lnTo>
                    <a:pt x="5036" y="7020"/>
                  </a:lnTo>
                  <a:lnTo>
                    <a:pt x="5050" y="7034"/>
                  </a:lnTo>
                  <a:lnTo>
                    <a:pt x="5119" y="7097"/>
                  </a:lnTo>
                  <a:lnTo>
                    <a:pt x="5140" y="7117"/>
                  </a:lnTo>
                  <a:lnTo>
                    <a:pt x="5209" y="7180"/>
                  </a:lnTo>
                  <a:lnTo>
                    <a:pt x="5230" y="7194"/>
                  </a:lnTo>
                  <a:lnTo>
                    <a:pt x="5299" y="7263"/>
                  </a:lnTo>
                  <a:lnTo>
                    <a:pt x="5313" y="7277"/>
                  </a:lnTo>
                  <a:lnTo>
                    <a:pt x="5382" y="7339"/>
                  </a:lnTo>
                  <a:lnTo>
                    <a:pt x="5403" y="7353"/>
                  </a:lnTo>
                  <a:lnTo>
                    <a:pt x="5473" y="7423"/>
                  </a:lnTo>
                  <a:lnTo>
                    <a:pt x="5487" y="7430"/>
                  </a:lnTo>
                  <a:lnTo>
                    <a:pt x="5563" y="7499"/>
                  </a:lnTo>
                  <a:cubicBezTo>
                    <a:pt x="5653" y="7575"/>
                    <a:pt x="5736" y="7651"/>
                    <a:pt x="5819" y="7721"/>
                  </a:cubicBezTo>
                  <a:lnTo>
                    <a:pt x="5826" y="7728"/>
                  </a:lnTo>
                  <a:lnTo>
                    <a:pt x="5896" y="7790"/>
                  </a:lnTo>
                  <a:lnTo>
                    <a:pt x="5917" y="7804"/>
                  </a:lnTo>
                  <a:lnTo>
                    <a:pt x="5979" y="7853"/>
                  </a:lnTo>
                  <a:lnTo>
                    <a:pt x="6000" y="7873"/>
                  </a:lnTo>
                  <a:lnTo>
                    <a:pt x="6055" y="7922"/>
                  </a:lnTo>
                  <a:lnTo>
                    <a:pt x="6076" y="7943"/>
                  </a:lnTo>
                  <a:lnTo>
                    <a:pt x="6132" y="7984"/>
                  </a:lnTo>
                  <a:lnTo>
                    <a:pt x="6159" y="8005"/>
                  </a:lnTo>
                  <a:lnTo>
                    <a:pt x="6208" y="8047"/>
                  </a:lnTo>
                  <a:lnTo>
                    <a:pt x="6229" y="8068"/>
                  </a:lnTo>
                  <a:lnTo>
                    <a:pt x="6277" y="8109"/>
                  </a:lnTo>
                  <a:lnTo>
                    <a:pt x="6305" y="8130"/>
                  </a:lnTo>
                  <a:lnTo>
                    <a:pt x="6354" y="8165"/>
                  </a:lnTo>
                  <a:lnTo>
                    <a:pt x="6374" y="8186"/>
                  </a:lnTo>
                  <a:lnTo>
                    <a:pt x="6423" y="8227"/>
                  </a:lnTo>
                  <a:lnTo>
                    <a:pt x="6451" y="8241"/>
                  </a:lnTo>
                  <a:lnTo>
                    <a:pt x="6499" y="8283"/>
                  </a:lnTo>
                  <a:lnTo>
                    <a:pt x="6513" y="8297"/>
                  </a:lnTo>
                  <a:lnTo>
                    <a:pt x="6582" y="8352"/>
                  </a:lnTo>
                  <a:lnTo>
                    <a:pt x="6652" y="8401"/>
                  </a:lnTo>
                  <a:lnTo>
                    <a:pt x="6659" y="8408"/>
                  </a:lnTo>
                  <a:lnTo>
                    <a:pt x="6714" y="8449"/>
                  </a:lnTo>
                  <a:lnTo>
                    <a:pt x="6735" y="8463"/>
                  </a:lnTo>
                  <a:lnTo>
                    <a:pt x="6777" y="8491"/>
                  </a:lnTo>
                  <a:lnTo>
                    <a:pt x="6797" y="8512"/>
                  </a:lnTo>
                  <a:lnTo>
                    <a:pt x="6839" y="8539"/>
                  </a:lnTo>
                  <a:lnTo>
                    <a:pt x="6860" y="8553"/>
                  </a:lnTo>
                  <a:lnTo>
                    <a:pt x="6895" y="8581"/>
                  </a:lnTo>
                  <a:lnTo>
                    <a:pt x="6922" y="8595"/>
                  </a:lnTo>
                  <a:lnTo>
                    <a:pt x="6957" y="8623"/>
                  </a:lnTo>
                  <a:lnTo>
                    <a:pt x="6978" y="8636"/>
                  </a:lnTo>
                  <a:lnTo>
                    <a:pt x="7013" y="8657"/>
                  </a:lnTo>
                  <a:lnTo>
                    <a:pt x="7033" y="8671"/>
                  </a:lnTo>
                  <a:lnTo>
                    <a:pt x="7068" y="8692"/>
                  </a:lnTo>
                  <a:lnTo>
                    <a:pt x="7089" y="8706"/>
                  </a:lnTo>
                  <a:lnTo>
                    <a:pt x="7117" y="8727"/>
                  </a:lnTo>
                  <a:lnTo>
                    <a:pt x="7137" y="8740"/>
                  </a:lnTo>
                  <a:lnTo>
                    <a:pt x="7165" y="8754"/>
                  </a:lnTo>
                  <a:lnTo>
                    <a:pt x="7186" y="8768"/>
                  </a:lnTo>
                  <a:lnTo>
                    <a:pt x="7221" y="8782"/>
                  </a:lnTo>
                  <a:lnTo>
                    <a:pt x="7234" y="8796"/>
                  </a:lnTo>
                  <a:lnTo>
                    <a:pt x="7276" y="8817"/>
                  </a:lnTo>
                  <a:lnTo>
                    <a:pt x="7318" y="8838"/>
                  </a:lnTo>
                  <a:lnTo>
                    <a:pt x="7332" y="8844"/>
                  </a:lnTo>
                  <a:lnTo>
                    <a:pt x="7359" y="8851"/>
                  </a:lnTo>
                  <a:lnTo>
                    <a:pt x="7373" y="8858"/>
                  </a:lnTo>
                  <a:lnTo>
                    <a:pt x="7394" y="8872"/>
                  </a:lnTo>
                  <a:lnTo>
                    <a:pt x="7408" y="8879"/>
                  </a:lnTo>
                  <a:lnTo>
                    <a:pt x="7429" y="8886"/>
                  </a:lnTo>
                  <a:lnTo>
                    <a:pt x="7449" y="8886"/>
                  </a:lnTo>
                  <a:lnTo>
                    <a:pt x="7463" y="8893"/>
                  </a:lnTo>
                  <a:lnTo>
                    <a:pt x="7623" y="8893"/>
                  </a:lnTo>
                  <a:cubicBezTo>
                    <a:pt x="7630" y="8886"/>
                    <a:pt x="7630" y="8879"/>
                    <a:pt x="7637" y="8879"/>
                  </a:cubicBezTo>
                  <a:cubicBezTo>
                    <a:pt x="7651" y="8872"/>
                    <a:pt x="7671" y="8865"/>
                    <a:pt x="7685" y="8858"/>
                  </a:cubicBezTo>
                  <a:lnTo>
                    <a:pt x="7692" y="8844"/>
                  </a:lnTo>
                  <a:lnTo>
                    <a:pt x="7713" y="8817"/>
                  </a:lnTo>
                  <a:lnTo>
                    <a:pt x="7727" y="8803"/>
                  </a:lnTo>
                  <a:lnTo>
                    <a:pt x="7748" y="8768"/>
                  </a:lnTo>
                  <a:lnTo>
                    <a:pt x="7755" y="8754"/>
                  </a:lnTo>
                  <a:cubicBezTo>
                    <a:pt x="7970" y="8338"/>
                    <a:pt x="8011" y="7374"/>
                    <a:pt x="7484" y="6535"/>
                  </a:cubicBezTo>
                  <a:cubicBezTo>
                    <a:pt x="6985" y="5737"/>
                    <a:pt x="7130" y="4662"/>
                    <a:pt x="7831" y="3961"/>
                  </a:cubicBezTo>
                  <a:lnTo>
                    <a:pt x="9433" y="2359"/>
                  </a:lnTo>
                  <a:cubicBezTo>
                    <a:pt x="9469" y="2320"/>
                    <a:pt x="9517" y="2301"/>
                    <a:pt x="9565" y="2301"/>
                  </a:cubicBezTo>
                  <a:cubicBezTo>
                    <a:pt x="9611" y="2301"/>
                    <a:pt x="9656" y="2318"/>
                    <a:pt x="9690" y="2352"/>
                  </a:cubicBezTo>
                  <a:lnTo>
                    <a:pt x="9815" y="2470"/>
                  </a:lnTo>
                  <a:cubicBezTo>
                    <a:pt x="10005" y="2664"/>
                    <a:pt x="10258" y="2759"/>
                    <a:pt x="10516" y="2759"/>
                  </a:cubicBezTo>
                  <a:cubicBezTo>
                    <a:pt x="10795" y="2759"/>
                    <a:pt x="11080" y="2648"/>
                    <a:pt x="11299" y="2429"/>
                  </a:cubicBezTo>
                  <a:cubicBezTo>
                    <a:pt x="11722" y="2005"/>
                    <a:pt x="11743" y="1340"/>
                    <a:pt x="11348" y="937"/>
                  </a:cubicBezTo>
                  <a:lnTo>
                    <a:pt x="10404" y="1"/>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7380;p84">
              <a:extLst>
                <a:ext uri="{FF2B5EF4-FFF2-40B4-BE49-F238E27FC236}">
                  <a16:creationId xmlns:a16="http://schemas.microsoft.com/office/drawing/2014/main" id="{62E3C313-6D61-8EFD-DEAE-E2955798D687}"/>
                </a:ext>
              </a:extLst>
            </p:cNvPr>
            <p:cNvSpPr/>
            <p:nvPr/>
          </p:nvSpPr>
          <p:spPr>
            <a:xfrm>
              <a:off x="4892497" y="4162322"/>
              <a:ext cx="143973" cy="138062"/>
            </a:xfrm>
            <a:custGeom>
              <a:avLst/>
              <a:gdLst/>
              <a:ahLst/>
              <a:cxnLst/>
              <a:rect l="l" t="t" r="r" b="b"/>
              <a:pathLst>
                <a:path w="5480" h="5255" extrusionOk="0">
                  <a:moveTo>
                    <a:pt x="1232" y="0"/>
                  </a:moveTo>
                  <a:cubicBezTo>
                    <a:pt x="951" y="0"/>
                    <a:pt x="665" y="111"/>
                    <a:pt x="444" y="332"/>
                  </a:cubicBezTo>
                  <a:cubicBezTo>
                    <a:pt x="21" y="755"/>
                    <a:pt x="0" y="1421"/>
                    <a:pt x="403" y="1816"/>
                  </a:cubicBezTo>
                  <a:lnTo>
                    <a:pt x="521" y="1941"/>
                  </a:lnTo>
                  <a:lnTo>
                    <a:pt x="3427" y="4840"/>
                  </a:lnTo>
                  <a:lnTo>
                    <a:pt x="3552" y="4965"/>
                  </a:lnTo>
                  <a:cubicBezTo>
                    <a:pt x="3742" y="5159"/>
                    <a:pt x="3995" y="5254"/>
                    <a:pt x="4253" y="5254"/>
                  </a:cubicBezTo>
                  <a:cubicBezTo>
                    <a:pt x="4532" y="5254"/>
                    <a:pt x="4817" y="5143"/>
                    <a:pt x="5036" y="4924"/>
                  </a:cubicBezTo>
                  <a:cubicBezTo>
                    <a:pt x="5459" y="4500"/>
                    <a:pt x="5480" y="3835"/>
                    <a:pt x="5085" y="3439"/>
                  </a:cubicBezTo>
                  <a:lnTo>
                    <a:pt x="1936" y="283"/>
                  </a:lnTo>
                  <a:cubicBezTo>
                    <a:pt x="1743" y="94"/>
                    <a:pt x="1490" y="0"/>
                    <a:pt x="1232"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7381;p84">
              <a:extLst>
                <a:ext uri="{FF2B5EF4-FFF2-40B4-BE49-F238E27FC236}">
                  <a16:creationId xmlns:a16="http://schemas.microsoft.com/office/drawing/2014/main" id="{0ED89101-FD80-F481-EC0B-DD6F5B9C6AF3}"/>
                </a:ext>
              </a:extLst>
            </p:cNvPr>
            <p:cNvSpPr/>
            <p:nvPr/>
          </p:nvSpPr>
          <p:spPr>
            <a:xfrm>
              <a:off x="4893758" y="4185048"/>
              <a:ext cx="142712" cy="115336"/>
            </a:xfrm>
            <a:custGeom>
              <a:avLst/>
              <a:gdLst/>
              <a:ahLst/>
              <a:cxnLst/>
              <a:rect l="l" t="t" r="r" b="b"/>
              <a:pathLst>
                <a:path w="5432" h="4390" extrusionOk="0">
                  <a:moveTo>
                    <a:pt x="91" y="1"/>
                  </a:moveTo>
                  <a:lnTo>
                    <a:pt x="91" y="1"/>
                  </a:lnTo>
                  <a:cubicBezTo>
                    <a:pt x="1" y="341"/>
                    <a:pt x="105" y="701"/>
                    <a:pt x="348" y="951"/>
                  </a:cubicBezTo>
                  <a:lnTo>
                    <a:pt x="473" y="1076"/>
                  </a:lnTo>
                  <a:lnTo>
                    <a:pt x="3379" y="3982"/>
                  </a:lnTo>
                  <a:lnTo>
                    <a:pt x="3497" y="4100"/>
                  </a:lnTo>
                  <a:cubicBezTo>
                    <a:pt x="3690" y="4294"/>
                    <a:pt x="3945" y="4389"/>
                    <a:pt x="4204" y="4389"/>
                  </a:cubicBezTo>
                  <a:cubicBezTo>
                    <a:pt x="4484" y="4389"/>
                    <a:pt x="4769" y="4278"/>
                    <a:pt x="4988" y="4059"/>
                  </a:cubicBezTo>
                  <a:cubicBezTo>
                    <a:pt x="5411" y="3635"/>
                    <a:pt x="5432" y="2970"/>
                    <a:pt x="5037" y="2574"/>
                  </a:cubicBezTo>
                  <a:lnTo>
                    <a:pt x="4690" y="2227"/>
                  </a:lnTo>
                  <a:cubicBezTo>
                    <a:pt x="4634" y="2429"/>
                    <a:pt x="4530" y="2616"/>
                    <a:pt x="4385" y="2761"/>
                  </a:cubicBezTo>
                  <a:cubicBezTo>
                    <a:pt x="4165" y="2981"/>
                    <a:pt x="3880" y="3092"/>
                    <a:pt x="3601" y="3092"/>
                  </a:cubicBezTo>
                  <a:cubicBezTo>
                    <a:pt x="3341" y="3092"/>
                    <a:pt x="3087" y="2997"/>
                    <a:pt x="2893" y="2803"/>
                  </a:cubicBezTo>
                  <a:lnTo>
                    <a:pt x="2775" y="2685"/>
                  </a:lnTo>
                  <a:lnTo>
                    <a:pt x="91"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descr="A yellow and blue circles with a sad face&#10;&#10;Description automatically generated">
            <a:extLst>
              <a:ext uri="{FF2B5EF4-FFF2-40B4-BE49-F238E27FC236}">
                <a16:creationId xmlns:a16="http://schemas.microsoft.com/office/drawing/2014/main" id="{75631B5D-660A-A426-35AA-499D606D67F4}"/>
              </a:ext>
            </a:extLst>
          </p:cNvPr>
          <p:cNvPicPr>
            <a:picLocks noChangeAspect="1"/>
          </p:cNvPicPr>
          <p:nvPr/>
        </p:nvPicPr>
        <p:blipFill>
          <a:blip r:embed="rId7"/>
          <a:stretch>
            <a:fillRect/>
          </a:stretch>
        </p:blipFill>
        <p:spPr>
          <a:xfrm>
            <a:off x="7767531" y="144082"/>
            <a:ext cx="1026970" cy="984316"/>
          </a:xfrm>
          <a:prstGeom prst="rect">
            <a:avLst/>
          </a:prstGeom>
        </p:spPr>
      </p:pic>
    </p:spTree>
    <p:extLst>
      <p:ext uri="{BB962C8B-B14F-4D97-AF65-F5344CB8AC3E}">
        <p14:creationId xmlns:p14="http://schemas.microsoft.com/office/powerpoint/2010/main" val="371706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633226" y="-3054919"/>
            <a:ext cx="4101452" cy="270815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t>How Can I Classify These Feedbacks!</a:t>
            </a:r>
            <a:endParaRPr dirty="0"/>
          </a:p>
        </p:txBody>
      </p:sp>
      <p:grpSp>
        <p:nvGrpSpPr>
          <p:cNvPr id="48" name="Google Shape;48;p15"/>
          <p:cNvGrpSpPr/>
          <p:nvPr/>
        </p:nvGrpSpPr>
        <p:grpSpPr>
          <a:xfrm>
            <a:off x="-4101452" y="0"/>
            <a:ext cx="4101452" cy="5143375"/>
            <a:chOff x="613916" y="-2"/>
            <a:chExt cx="4101452" cy="5143375"/>
          </a:xfrm>
        </p:grpSpPr>
        <p:grpSp>
          <p:nvGrpSpPr>
            <p:cNvPr id="49" name="Google Shape;49;p15"/>
            <p:cNvGrpSpPr/>
            <p:nvPr/>
          </p:nvGrpSpPr>
          <p:grpSpPr>
            <a:xfrm>
              <a:off x="613916" y="-2"/>
              <a:ext cx="4101452" cy="1699289"/>
              <a:chOff x="242700" y="1379600"/>
              <a:chExt cx="7134200" cy="2955800"/>
            </a:xfrm>
          </p:grpSpPr>
          <p:sp>
            <p:nvSpPr>
              <p:cNvPr id="50" name="Google Shape;50;p15"/>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15"/>
            <p:cNvGrpSpPr/>
            <p:nvPr/>
          </p:nvGrpSpPr>
          <p:grpSpPr>
            <a:xfrm>
              <a:off x="1061645" y="1280319"/>
              <a:ext cx="3206012" cy="3863054"/>
              <a:chOff x="1636125" y="238125"/>
              <a:chExt cx="4347725" cy="5238750"/>
            </a:xfrm>
          </p:grpSpPr>
          <p:sp>
            <p:nvSpPr>
              <p:cNvPr id="66" name="Google Shape;66;p15"/>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664525" y="582701"/>
                <a:ext cx="2323500" cy="3128824"/>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5"/>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15"/>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10800000">
                <a:off x="3339850" y="2779750"/>
                <a:ext cx="865549"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5"/>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5"/>
            <p:cNvGrpSpPr/>
            <p:nvPr/>
          </p:nvGrpSpPr>
          <p:grpSpPr>
            <a:xfrm>
              <a:off x="2443035" y="583950"/>
              <a:ext cx="429000" cy="429000"/>
              <a:chOff x="5468897" y="-1141900"/>
              <a:chExt cx="429000" cy="429000"/>
            </a:xfrm>
          </p:grpSpPr>
          <p:sp>
            <p:nvSpPr>
              <p:cNvPr id="90" name="Google Shape;90;p15"/>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a:off x="5573135" y="-1035276"/>
                <a:ext cx="220378" cy="215533"/>
                <a:chOff x="966125" y="980125"/>
                <a:chExt cx="950725" cy="929825"/>
              </a:xfrm>
            </p:grpSpPr>
            <p:sp>
              <p:nvSpPr>
                <p:cNvPr id="92" name="Google Shape;92;p15"/>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5;p15"/>
            <p:cNvGrpSpPr/>
            <p:nvPr/>
          </p:nvGrpSpPr>
          <p:grpSpPr>
            <a:xfrm>
              <a:off x="1793232" y="881825"/>
              <a:ext cx="429000" cy="429000"/>
              <a:chOff x="5977582" y="-1141900"/>
              <a:chExt cx="429000" cy="429000"/>
            </a:xfrm>
          </p:grpSpPr>
          <p:sp>
            <p:nvSpPr>
              <p:cNvPr id="96" name="Google Shape;96;p15"/>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5"/>
              <p:cNvGrpSpPr/>
              <p:nvPr/>
            </p:nvGrpSpPr>
            <p:grpSpPr>
              <a:xfrm>
                <a:off x="6058897" y="-1040044"/>
                <a:ext cx="266373" cy="225223"/>
                <a:chOff x="-2743875" y="937950"/>
                <a:chExt cx="1149150" cy="971625"/>
              </a:xfrm>
            </p:grpSpPr>
            <p:sp>
              <p:nvSpPr>
                <p:cNvPr id="98" name="Google Shape;98;p15"/>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101;p15"/>
            <p:cNvGrpSpPr/>
            <p:nvPr/>
          </p:nvGrpSpPr>
          <p:grpSpPr>
            <a:xfrm>
              <a:off x="3110857" y="881825"/>
              <a:ext cx="429000" cy="429000"/>
              <a:chOff x="6442207" y="-1141900"/>
              <a:chExt cx="429000" cy="429000"/>
            </a:xfrm>
          </p:grpSpPr>
          <p:sp>
            <p:nvSpPr>
              <p:cNvPr id="102" name="Google Shape;102;p15"/>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5"/>
              <p:cNvGrpSpPr/>
              <p:nvPr/>
            </p:nvGrpSpPr>
            <p:grpSpPr>
              <a:xfrm>
                <a:off x="6546461" y="-1035307"/>
                <a:ext cx="220291" cy="215447"/>
                <a:chOff x="845075" y="4044225"/>
                <a:chExt cx="950350" cy="929450"/>
              </a:xfrm>
            </p:grpSpPr>
            <p:sp>
              <p:nvSpPr>
                <p:cNvPr id="104" name="Google Shape;104;p15"/>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 name="Picture 2" descr="A yellow and blue circles with a sad face&#10;&#10;Description automatically generated">
            <a:extLst>
              <a:ext uri="{FF2B5EF4-FFF2-40B4-BE49-F238E27FC236}">
                <a16:creationId xmlns:a16="http://schemas.microsoft.com/office/drawing/2014/main" id="{FFFC9EB3-89B4-3AD0-72DB-41401D7680E2}"/>
              </a:ext>
            </a:extLst>
          </p:cNvPr>
          <p:cNvPicPr>
            <a:picLocks noChangeAspect="1"/>
          </p:cNvPicPr>
          <p:nvPr/>
        </p:nvPicPr>
        <p:blipFill>
          <a:blip r:embed="rId3"/>
          <a:stretch>
            <a:fillRect/>
          </a:stretch>
        </p:blipFill>
        <p:spPr>
          <a:xfrm>
            <a:off x="1950033" y="0"/>
            <a:ext cx="5366385" cy="5143500"/>
          </a:xfrm>
          <a:prstGeom prst="rect">
            <a:avLst/>
          </a:prstGeom>
        </p:spPr>
      </p:pic>
      <p:sp>
        <p:nvSpPr>
          <p:cNvPr id="5" name="Google Shape;46;p15">
            <a:extLst>
              <a:ext uri="{FF2B5EF4-FFF2-40B4-BE49-F238E27FC236}">
                <a16:creationId xmlns:a16="http://schemas.microsoft.com/office/drawing/2014/main" id="{C189BB63-DCEE-2A4F-1E4F-FEF8E0AEC722}"/>
              </a:ext>
            </a:extLst>
          </p:cNvPr>
          <p:cNvSpPr txBox="1">
            <a:spLocks/>
          </p:cNvSpPr>
          <p:nvPr/>
        </p:nvSpPr>
        <p:spPr>
          <a:xfrm>
            <a:off x="9714162" y="683570"/>
            <a:ext cx="4101452" cy="3560114"/>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6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dirty="0"/>
              <a:t>Arabic Sentiment Analyzer (ASA)</a:t>
            </a:r>
          </a:p>
        </p:txBody>
      </p:sp>
      <p:pic>
        <p:nvPicPr>
          <p:cNvPr id="120" name="!!robot" descr="A white robot with blue eyes and a blue helmet">
            <a:extLst>
              <a:ext uri="{FF2B5EF4-FFF2-40B4-BE49-F238E27FC236}">
                <a16:creationId xmlns:a16="http://schemas.microsoft.com/office/drawing/2014/main" id="{03F09519-6177-A20C-F7B5-C48B6115FEC3}"/>
              </a:ext>
            </a:extLst>
          </p:cNvPr>
          <p:cNvPicPr>
            <a:picLocks noChangeAspect="1"/>
          </p:cNvPicPr>
          <p:nvPr/>
        </p:nvPicPr>
        <p:blipFill>
          <a:blip r:embed="rId4"/>
          <a:stretch>
            <a:fillRect/>
          </a:stretch>
        </p:blipFill>
        <p:spPr>
          <a:xfrm>
            <a:off x="-462384" y="219230"/>
            <a:ext cx="3612886" cy="3612886"/>
          </a:xfrm>
          <a:prstGeom prst="rect">
            <a:avLst/>
          </a:prstGeom>
        </p:spPr>
      </p:pic>
      <p:pic>
        <p:nvPicPr>
          <p:cNvPr id="8" name="Picture 7" descr="A white robot with blue eyes and a blue helmet">
            <a:extLst>
              <a:ext uri="{FF2B5EF4-FFF2-40B4-BE49-F238E27FC236}">
                <a16:creationId xmlns:a16="http://schemas.microsoft.com/office/drawing/2014/main" id="{7CDBDDD2-F798-1996-5ACA-1902F025B4B5}"/>
              </a:ext>
            </a:extLst>
          </p:cNvPr>
          <p:cNvPicPr>
            <a:picLocks/>
          </p:cNvPicPr>
          <p:nvPr/>
        </p:nvPicPr>
        <p:blipFill>
          <a:blip r:embed="rId4"/>
          <a:stretch>
            <a:fillRect/>
          </a:stretch>
        </p:blipFill>
        <p:spPr>
          <a:xfrm flipH="1">
            <a:off x="15584479" y="5821154"/>
            <a:ext cx="3600000" cy="3600000"/>
          </a:xfrm>
          <a:prstGeom prst="rect">
            <a:avLst/>
          </a:prstGeom>
        </p:spPr>
      </p:pic>
    </p:spTree>
    <p:extLst>
      <p:ext uri="{BB962C8B-B14F-4D97-AF65-F5344CB8AC3E}">
        <p14:creationId xmlns:p14="http://schemas.microsoft.com/office/powerpoint/2010/main" val="427153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3" name="Picture 2" descr="A yellow and blue circles with a sad face&#10;&#10;Description automatically generated">
            <a:extLst>
              <a:ext uri="{FF2B5EF4-FFF2-40B4-BE49-F238E27FC236}">
                <a16:creationId xmlns:a16="http://schemas.microsoft.com/office/drawing/2014/main" id="{FFFC9EB3-89B4-3AD0-72DB-41401D7680E2}"/>
              </a:ext>
            </a:extLst>
          </p:cNvPr>
          <p:cNvPicPr>
            <a:picLocks noChangeAspect="1"/>
          </p:cNvPicPr>
          <p:nvPr/>
        </p:nvPicPr>
        <p:blipFill>
          <a:blip r:embed="rId3"/>
          <a:stretch>
            <a:fillRect/>
          </a:stretch>
        </p:blipFill>
        <p:spPr>
          <a:xfrm>
            <a:off x="-409014" y="0"/>
            <a:ext cx="5366385" cy="5143500"/>
          </a:xfrm>
          <a:prstGeom prst="rect">
            <a:avLst/>
          </a:prstGeom>
        </p:spPr>
      </p:pic>
      <p:sp>
        <p:nvSpPr>
          <p:cNvPr id="4" name="Google Shape;46;p15">
            <a:extLst>
              <a:ext uri="{FF2B5EF4-FFF2-40B4-BE49-F238E27FC236}">
                <a16:creationId xmlns:a16="http://schemas.microsoft.com/office/drawing/2014/main" id="{33A9F00E-6DE8-B1D4-D7A4-F2109D9D45F8}"/>
              </a:ext>
            </a:extLst>
          </p:cNvPr>
          <p:cNvSpPr txBox="1">
            <a:spLocks/>
          </p:cNvSpPr>
          <p:nvPr/>
        </p:nvSpPr>
        <p:spPr>
          <a:xfrm>
            <a:off x="4633226" y="683570"/>
            <a:ext cx="4101452" cy="3560114"/>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6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dirty="0"/>
              <a:t>Arabic Sentiment Analyzer (ASA)</a:t>
            </a:r>
          </a:p>
        </p:txBody>
      </p:sp>
      <p:sp>
        <p:nvSpPr>
          <p:cNvPr id="28" name="Google Shape;862;p22">
            <a:extLst>
              <a:ext uri="{FF2B5EF4-FFF2-40B4-BE49-F238E27FC236}">
                <a16:creationId xmlns:a16="http://schemas.microsoft.com/office/drawing/2014/main" id="{0416E766-4452-2B43-4A92-1E52631B70B5}"/>
              </a:ext>
            </a:extLst>
          </p:cNvPr>
          <p:cNvSpPr/>
          <p:nvPr/>
        </p:nvSpPr>
        <p:spPr>
          <a:xfrm>
            <a:off x="-2543814"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5;p22">
            <a:extLst>
              <a:ext uri="{FF2B5EF4-FFF2-40B4-BE49-F238E27FC236}">
                <a16:creationId xmlns:a16="http://schemas.microsoft.com/office/drawing/2014/main" id="{D275B66F-4F09-778E-51D2-39EC202F2ACB}"/>
              </a:ext>
            </a:extLst>
          </p:cNvPr>
          <p:cNvSpPr/>
          <p:nvPr/>
        </p:nvSpPr>
        <p:spPr>
          <a:xfrm>
            <a:off x="-2543814"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8;p22">
            <a:extLst>
              <a:ext uri="{FF2B5EF4-FFF2-40B4-BE49-F238E27FC236}">
                <a16:creationId xmlns:a16="http://schemas.microsoft.com/office/drawing/2014/main" id="{3A2A4334-70CA-B2F4-1ACD-80CB1834BD83}"/>
              </a:ext>
            </a:extLst>
          </p:cNvPr>
          <p:cNvSpPr/>
          <p:nvPr/>
        </p:nvSpPr>
        <p:spPr>
          <a:xfrm>
            <a:off x="-2543814"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0;p22">
            <a:extLst>
              <a:ext uri="{FF2B5EF4-FFF2-40B4-BE49-F238E27FC236}">
                <a16:creationId xmlns:a16="http://schemas.microsoft.com/office/drawing/2014/main" id="{1B188CA7-37AC-7548-3BB3-6D4143CACAC5}"/>
              </a:ext>
            </a:extLst>
          </p:cNvPr>
          <p:cNvSpPr txBox="1"/>
          <p:nvPr/>
        </p:nvSpPr>
        <p:spPr>
          <a:xfrm>
            <a:off x="-2474164"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33" name="Google Shape;881;p22">
            <a:extLst>
              <a:ext uri="{FF2B5EF4-FFF2-40B4-BE49-F238E27FC236}">
                <a16:creationId xmlns:a16="http://schemas.microsoft.com/office/drawing/2014/main" id="{BD05661A-58E8-1B5A-55A3-3869ECFAB8A2}"/>
              </a:ext>
            </a:extLst>
          </p:cNvPr>
          <p:cNvSpPr txBox="1"/>
          <p:nvPr/>
        </p:nvSpPr>
        <p:spPr>
          <a:xfrm>
            <a:off x="-2474164"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35" name="Google Shape;886;p22">
            <a:extLst>
              <a:ext uri="{FF2B5EF4-FFF2-40B4-BE49-F238E27FC236}">
                <a16:creationId xmlns:a16="http://schemas.microsoft.com/office/drawing/2014/main" id="{6E722330-F706-6F9B-3C73-E3827BDB97D0}"/>
              </a:ext>
            </a:extLst>
          </p:cNvPr>
          <p:cNvSpPr txBox="1"/>
          <p:nvPr/>
        </p:nvSpPr>
        <p:spPr>
          <a:xfrm>
            <a:off x="-2474164"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6" name="Google Shape;887;p22">
            <a:extLst>
              <a:ext uri="{FF2B5EF4-FFF2-40B4-BE49-F238E27FC236}">
                <a16:creationId xmlns:a16="http://schemas.microsoft.com/office/drawing/2014/main" id="{041A0674-50DD-12F9-BCA2-65A67BECDA68}"/>
              </a:ext>
            </a:extLst>
          </p:cNvPr>
          <p:cNvSpPr txBox="1"/>
          <p:nvPr/>
        </p:nvSpPr>
        <p:spPr>
          <a:xfrm>
            <a:off x="-2474164"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38" name="Google Shape;892;p22">
            <a:extLst>
              <a:ext uri="{FF2B5EF4-FFF2-40B4-BE49-F238E27FC236}">
                <a16:creationId xmlns:a16="http://schemas.microsoft.com/office/drawing/2014/main" id="{F857FB12-3FA2-0CEB-10FB-FF3A7A69C6F8}"/>
              </a:ext>
            </a:extLst>
          </p:cNvPr>
          <p:cNvSpPr txBox="1"/>
          <p:nvPr/>
        </p:nvSpPr>
        <p:spPr>
          <a:xfrm>
            <a:off x="-2474164"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9" name="Google Shape;893;p22">
            <a:extLst>
              <a:ext uri="{FF2B5EF4-FFF2-40B4-BE49-F238E27FC236}">
                <a16:creationId xmlns:a16="http://schemas.microsoft.com/office/drawing/2014/main" id="{516A53DC-904B-1A46-1E94-6BF9F8ACF223}"/>
              </a:ext>
            </a:extLst>
          </p:cNvPr>
          <p:cNvSpPr txBox="1"/>
          <p:nvPr/>
        </p:nvSpPr>
        <p:spPr>
          <a:xfrm>
            <a:off x="-2474164"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40" name="!!shape">
            <a:extLst>
              <a:ext uri="{FF2B5EF4-FFF2-40B4-BE49-F238E27FC236}">
                <a16:creationId xmlns:a16="http://schemas.microsoft.com/office/drawing/2014/main" id="{CF67499B-8C66-EA69-8A34-4DD5F294DBF4}"/>
              </a:ext>
            </a:extLst>
          </p:cNvPr>
          <p:cNvSpPr/>
          <p:nvPr/>
        </p:nvSpPr>
        <p:spPr>
          <a:xfrm>
            <a:off x="9604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6;p22">
            <a:extLst>
              <a:ext uri="{FF2B5EF4-FFF2-40B4-BE49-F238E27FC236}">
                <a16:creationId xmlns:a16="http://schemas.microsoft.com/office/drawing/2014/main" id="{AA3FDC33-B959-50D5-0E01-3C0CDD5E032A}"/>
              </a:ext>
            </a:extLst>
          </p:cNvPr>
          <p:cNvSpPr/>
          <p:nvPr/>
        </p:nvSpPr>
        <p:spPr>
          <a:xfrm>
            <a:off x="9604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9;p22">
            <a:extLst>
              <a:ext uri="{FF2B5EF4-FFF2-40B4-BE49-F238E27FC236}">
                <a16:creationId xmlns:a16="http://schemas.microsoft.com/office/drawing/2014/main" id="{6F81F321-7EBF-65C3-C9A1-42DD87FE4A2D}"/>
              </a:ext>
            </a:extLst>
          </p:cNvPr>
          <p:cNvSpPr/>
          <p:nvPr/>
        </p:nvSpPr>
        <p:spPr>
          <a:xfrm>
            <a:off x="9604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3;p22">
            <a:extLst>
              <a:ext uri="{FF2B5EF4-FFF2-40B4-BE49-F238E27FC236}">
                <a16:creationId xmlns:a16="http://schemas.microsoft.com/office/drawing/2014/main" id="{BB31D16E-8A1D-E196-E014-2F077836CD79}"/>
              </a:ext>
            </a:extLst>
          </p:cNvPr>
          <p:cNvSpPr txBox="1"/>
          <p:nvPr/>
        </p:nvSpPr>
        <p:spPr>
          <a:xfrm>
            <a:off x="9704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5" name="Google Shape;884;p22">
            <a:extLst>
              <a:ext uri="{FF2B5EF4-FFF2-40B4-BE49-F238E27FC236}">
                <a16:creationId xmlns:a16="http://schemas.microsoft.com/office/drawing/2014/main" id="{D3D986F7-A71A-A00C-ABCD-F4076F56F82B}"/>
              </a:ext>
            </a:extLst>
          </p:cNvPr>
          <p:cNvSpPr txBox="1"/>
          <p:nvPr/>
        </p:nvSpPr>
        <p:spPr>
          <a:xfrm>
            <a:off x="9600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107" name="Google Shape;889;p22">
            <a:extLst>
              <a:ext uri="{FF2B5EF4-FFF2-40B4-BE49-F238E27FC236}">
                <a16:creationId xmlns:a16="http://schemas.microsoft.com/office/drawing/2014/main" id="{69CAA0BF-E5BD-9141-6745-8DC107D3C3BD}"/>
              </a:ext>
            </a:extLst>
          </p:cNvPr>
          <p:cNvSpPr txBox="1"/>
          <p:nvPr/>
        </p:nvSpPr>
        <p:spPr>
          <a:xfrm>
            <a:off x="9704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108" name="Google Shape;890;p22">
            <a:extLst>
              <a:ext uri="{FF2B5EF4-FFF2-40B4-BE49-F238E27FC236}">
                <a16:creationId xmlns:a16="http://schemas.microsoft.com/office/drawing/2014/main" id="{F388BA16-200B-5760-C50D-1264CA33287E}"/>
              </a:ext>
            </a:extLst>
          </p:cNvPr>
          <p:cNvSpPr txBox="1"/>
          <p:nvPr/>
        </p:nvSpPr>
        <p:spPr>
          <a:xfrm>
            <a:off x="9600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110" name="Google Shape;895;p22">
            <a:extLst>
              <a:ext uri="{FF2B5EF4-FFF2-40B4-BE49-F238E27FC236}">
                <a16:creationId xmlns:a16="http://schemas.microsoft.com/office/drawing/2014/main" id="{98675227-51BE-F6EF-3CCC-10BD07F19AE1}"/>
              </a:ext>
            </a:extLst>
          </p:cNvPr>
          <p:cNvSpPr txBox="1"/>
          <p:nvPr/>
        </p:nvSpPr>
        <p:spPr>
          <a:xfrm>
            <a:off x="9704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1" name="Google Shape;896;p22">
            <a:extLst>
              <a:ext uri="{FF2B5EF4-FFF2-40B4-BE49-F238E27FC236}">
                <a16:creationId xmlns:a16="http://schemas.microsoft.com/office/drawing/2014/main" id="{EC0FB3D5-2281-63D3-32FF-66F25D483108}"/>
              </a:ext>
            </a:extLst>
          </p:cNvPr>
          <p:cNvSpPr txBox="1"/>
          <p:nvPr/>
        </p:nvSpPr>
        <p:spPr>
          <a:xfrm>
            <a:off x="9600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sp>
        <p:nvSpPr>
          <p:cNvPr id="112" name="!!Google Shape;870;p22">
            <a:extLst>
              <a:ext uri="{FF2B5EF4-FFF2-40B4-BE49-F238E27FC236}">
                <a16:creationId xmlns:a16="http://schemas.microsoft.com/office/drawing/2014/main" id="{36802340-CA94-AEF4-7A15-A19050D527A3}"/>
              </a:ext>
            </a:extLst>
          </p:cNvPr>
          <p:cNvSpPr/>
          <p:nvPr/>
        </p:nvSpPr>
        <p:spPr>
          <a:xfrm>
            <a:off x="3478076" y="5456400"/>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71;p22">
            <a:extLst>
              <a:ext uri="{FF2B5EF4-FFF2-40B4-BE49-F238E27FC236}">
                <a16:creationId xmlns:a16="http://schemas.microsoft.com/office/drawing/2014/main" id="{E09430EF-8FCE-DFC4-E386-CEFF0D5D0937}"/>
              </a:ext>
            </a:extLst>
          </p:cNvPr>
          <p:cNvSpPr/>
          <p:nvPr/>
        </p:nvSpPr>
        <p:spPr>
          <a:xfrm>
            <a:off x="4292426" y="6177225"/>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73;p22">
            <a:extLst>
              <a:ext uri="{FF2B5EF4-FFF2-40B4-BE49-F238E27FC236}">
                <a16:creationId xmlns:a16="http://schemas.microsoft.com/office/drawing/2014/main" id="{D21760BD-6B99-DA9C-3E97-AE8F9DB256E5}"/>
              </a:ext>
            </a:extLst>
          </p:cNvPr>
          <p:cNvSpPr txBox="1"/>
          <p:nvPr/>
        </p:nvSpPr>
        <p:spPr>
          <a:xfrm>
            <a:off x="3626426" y="6976624"/>
            <a:ext cx="2157900" cy="3415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Project Methodology</a:t>
            </a:r>
            <a:endParaRPr sz="1800" b="1" dirty="0">
              <a:solidFill>
                <a:schemeClr val="dk1"/>
              </a:solidFill>
              <a:latin typeface="Fira Sans Extra Condensed"/>
              <a:ea typeface="Fira Sans Extra Condensed"/>
              <a:cs typeface="Fira Sans Extra Condensed"/>
              <a:sym typeface="Fira Sans Extra Condensed"/>
            </a:endParaRPr>
          </a:p>
        </p:txBody>
      </p:sp>
      <p:pic>
        <p:nvPicPr>
          <p:cNvPr id="118" name="Picture 117" descr="A white robot with blue eyes and a blue helmet">
            <a:extLst>
              <a:ext uri="{FF2B5EF4-FFF2-40B4-BE49-F238E27FC236}">
                <a16:creationId xmlns:a16="http://schemas.microsoft.com/office/drawing/2014/main" id="{479101A5-7CE4-6D67-DB1D-B1CED1D79336}"/>
              </a:ext>
            </a:extLst>
          </p:cNvPr>
          <p:cNvPicPr>
            <a:picLocks/>
          </p:cNvPicPr>
          <p:nvPr/>
        </p:nvPicPr>
        <p:blipFill>
          <a:blip r:embed="rId4"/>
          <a:stretch>
            <a:fillRect/>
          </a:stretch>
        </p:blipFill>
        <p:spPr>
          <a:xfrm flipH="1">
            <a:off x="6401657" y="-914831"/>
            <a:ext cx="3600000" cy="3600000"/>
          </a:xfrm>
          <a:prstGeom prst="rect">
            <a:avLst/>
          </a:prstGeom>
        </p:spPr>
      </p:pic>
      <p:pic>
        <p:nvPicPr>
          <p:cNvPr id="120" name="Picture 119" descr="A white robot with blue eyes and a blue helmet&#10;&#10;Description automatically generated">
            <a:extLst>
              <a:ext uri="{FF2B5EF4-FFF2-40B4-BE49-F238E27FC236}">
                <a16:creationId xmlns:a16="http://schemas.microsoft.com/office/drawing/2014/main" id="{310A11BC-0946-99B8-941B-7FE3C34254F0}"/>
              </a:ext>
            </a:extLst>
          </p:cNvPr>
          <p:cNvPicPr>
            <a:picLocks noChangeAspect="1"/>
          </p:cNvPicPr>
          <p:nvPr/>
        </p:nvPicPr>
        <p:blipFill>
          <a:blip r:embed="rId4"/>
          <a:stretch>
            <a:fillRect/>
          </a:stretch>
        </p:blipFill>
        <p:spPr>
          <a:xfrm>
            <a:off x="-1064526" y="1294894"/>
            <a:ext cx="987389" cy="987389"/>
          </a:xfrm>
          <a:prstGeom prst="rect">
            <a:avLst/>
          </a:prstGeom>
        </p:spPr>
      </p:pic>
      <p:pic>
        <p:nvPicPr>
          <p:cNvPr id="2" name="!!robot" descr="A white robot with blue eyes and a blue helmet">
            <a:extLst>
              <a:ext uri="{FF2B5EF4-FFF2-40B4-BE49-F238E27FC236}">
                <a16:creationId xmlns:a16="http://schemas.microsoft.com/office/drawing/2014/main" id="{6829F4D1-4EC4-9A23-F26C-E261C7CC061A}"/>
              </a:ext>
            </a:extLst>
          </p:cNvPr>
          <p:cNvPicPr>
            <a:picLocks noChangeAspect="1"/>
          </p:cNvPicPr>
          <p:nvPr/>
        </p:nvPicPr>
        <p:blipFill>
          <a:blip r:embed="rId4"/>
          <a:stretch>
            <a:fillRect/>
          </a:stretch>
        </p:blipFill>
        <p:spPr>
          <a:xfrm>
            <a:off x="-4026050" y="-6474103"/>
            <a:ext cx="3612886" cy="3612886"/>
          </a:xfrm>
          <a:prstGeom prst="rect">
            <a:avLst/>
          </a:prstGeom>
        </p:spPr>
      </p:pic>
      <p:grpSp>
        <p:nvGrpSpPr>
          <p:cNvPr id="5" name="tasks">
            <a:extLst>
              <a:ext uri="{FF2B5EF4-FFF2-40B4-BE49-F238E27FC236}">
                <a16:creationId xmlns:a16="http://schemas.microsoft.com/office/drawing/2014/main" id="{9CEC4915-2EDD-B959-4E0A-A647731230BC}"/>
              </a:ext>
            </a:extLst>
          </p:cNvPr>
          <p:cNvGrpSpPr/>
          <p:nvPr/>
        </p:nvGrpSpPr>
        <p:grpSpPr>
          <a:xfrm>
            <a:off x="4467109" y="6303577"/>
            <a:ext cx="324133" cy="420796"/>
            <a:chOff x="-3462150" y="2046625"/>
            <a:chExt cx="224500" cy="291450"/>
          </a:xfrm>
          <a:solidFill>
            <a:srgbClr val="AA5CFE"/>
          </a:solidFill>
        </p:grpSpPr>
        <p:sp>
          <p:nvSpPr>
            <p:cNvPr id="6" name="Google Shape;10866;p90">
              <a:extLst>
                <a:ext uri="{FF2B5EF4-FFF2-40B4-BE49-F238E27FC236}">
                  <a16:creationId xmlns:a16="http://schemas.microsoft.com/office/drawing/2014/main" id="{3C1A5170-F691-52B5-3216-B683B231C605}"/>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67;p90">
              <a:extLst>
                <a:ext uri="{FF2B5EF4-FFF2-40B4-BE49-F238E27FC236}">
                  <a16:creationId xmlns:a16="http://schemas.microsoft.com/office/drawing/2014/main" id="{DE1DBD67-20B4-82D4-0CD5-0E2DE1EC8CD6}"/>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68;p90">
              <a:extLst>
                <a:ext uri="{FF2B5EF4-FFF2-40B4-BE49-F238E27FC236}">
                  <a16:creationId xmlns:a16="http://schemas.microsoft.com/office/drawing/2014/main" id="{615D3788-BC19-1DB8-E51E-83EA617EF26B}"/>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69;p90">
              <a:extLst>
                <a:ext uri="{FF2B5EF4-FFF2-40B4-BE49-F238E27FC236}">
                  <a16:creationId xmlns:a16="http://schemas.microsoft.com/office/drawing/2014/main" id="{E38C206F-B5F5-82C0-C1E0-B11126C990A8}"/>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70;p90">
              <a:extLst>
                <a:ext uri="{FF2B5EF4-FFF2-40B4-BE49-F238E27FC236}">
                  <a16:creationId xmlns:a16="http://schemas.microsoft.com/office/drawing/2014/main" id="{2E0B1981-948B-F28E-CD3E-67742666A76F}"/>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71;p90">
              <a:extLst>
                <a:ext uri="{FF2B5EF4-FFF2-40B4-BE49-F238E27FC236}">
                  <a16:creationId xmlns:a16="http://schemas.microsoft.com/office/drawing/2014/main" id="{A02BA521-5B6E-ABC8-B78F-36DBE5121CA3}"/>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72;p90">
              <a:extLst>
                <a:ext uri="{FF2B5EF4-FFF2-40B4-BE49-F238E27FC236}">
                  <a16:creationId xmlns:a16="http://schemas.microsoft.com/office/drawing/2014/main" id="{B03E38BA-F454-AA79-7874-4DBD677EF5B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4197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cxnSp>
        <p:nvCxnSpPr>
          <p:cNvPr id="16" name="Google Shape;867;p22">
            <a:extLst>
              <a:ext uri="{FF2B5EF4-FFF2-40B4-BE49-F238E27FC236}">
                <a16:creationId xmlns:a16="http://schemas.microsoft.com/office/drawing/2014/main" id="{4248DF5B-382F-A19D-C9D1-A94460FF0183}"/>
              </a:ext>
            </a:extLst>
          </p:cNvPr>
          <p:cNvCxnSpPr>
            <a:cxnSpLocks/>
          </p:cNvCxnSpPr>
          <p:nvPr/>
        </p:nvCxnSpPr>
        <p:spPr>
          <a:xfrm flipH="1">
            <a:off x="2591900" y="419895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867;p22">
            <a:extLst>
              <a:ext uri="{FF2B5EF4-FFF2-40B4-BE49-F238E27FC236}">
                <a16:creationId xmlns:a16="http://schemas.microsoft.com/office/drawing/2014/main" id="{84114942-C0EE-AA92-AECB-92438598341F}"/>
              </a:ext>
            </a:extLst>
          </p:cNvPr>
          <p:cNvCxnSpPr>
            <a:cxnSpLocks/>
          </p:cNvCxnSpPr>
          <p:nvPr/>
        </p:nvCxnSpPr>
        <p:spPr>
          <a:xfrm flipH="1">
            <a:off x="2591900" y="2906244"/>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867;p22">
            <a:extLst>
              <a:ext uri="{FF2B5EF4-FFF2-40B4-BE49-F238E27FC236}">
                <a16:creationId xmlns:a16="http://schemas.microsoft.com/office/drawing/2014/main" id="{F8F12DA0-D004-26E7-DB61-AACC27B97452}"/>
              </a:ext>
            </a:extLst>
          </p:cNvPr>
          <p:cNvCxnSpPr>
            <a:cxnSpLocks/>
          </p:cNvCxnSpPr>
          <p:nvPr/>
        </p:nvCxnSpPr>
        <p:spPr>
          <a:xfrm flipH="1">
            <a:off x="2591900" y="1567340"/>
            <a:ext cx="2161790" cy="0"/>
          </a:xfrm>
          <a:prstGeom prst="straightConnector1">
            <a:avLst/>
          </a:prstGeom>
          <a:noFill/>
          <a:ln w="9525" cap="flat" cmpd="sng">
            <a:solidFill>
              <a:schemeClr val="dk2"/>
            </a:solidFill>
            <a:prstDash val="solid"/>
            <a:round/>
            <a:headEnd type="none" w="med" len="med"/>
            <a:tailEnd type="triangle" w="med" len="med"/>
          </a:ln>
        </p:spPr>
      </p:cxnSp>
      <p:cxnSp>
        <p:nvCxnSpPr>
          <p:cNvPr id="861" name="Google Shape;861;p22"/>
          <p:cNvCxnSpPr>
            <a:cxnSpLocks/>
            <a:endCxn id="863" idx="1"/>
          </p:cNvCxnSpPr>
          <p:nvPr/>
        </p:nvCxnSpPr>
        <p:spPr>
          <a:xfrm>
            <a:off x="4753690" y="1576925"/>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4" name="Google Shape;864;p22"/>
          <p:cNvCxnSpPr>
            <a:cxnSpLocks/>
            <a:endCxn id="866" idx="1"/>
          </p:cNvCxnSpPr>
          <p:nvPr/>
        </p:nvCxnSpPr>
        <p:spPr>
          <a:xfrm>
            <a:off x="4753690" y="2887938"/>
            <a:ext cx="1802360" cy="0"/>
          </a:xfrm>
          <a:prstGeom prst="straightConnector1">
            <a:avLst/>
          </a:prstGeom>
          <a:noFill/>
          <a:ln w="9525" cap="flat" cmpd="sng">
            <a:solidFill>
              <a:schemeClr val="dk2"/>
            </a:solidFill>
            <a:prstDash val="solid"/>
            <a:round/>
            <a:headEnd type="none" w="med" len="med"/>
            <a:tailEnd type="triangle" w="med" len="med"/>
          </a:ln>
        </p:spPr>
      </p:cxnSp>
      <p:cxnSp>
        <p:nvCxnSpPr>
          <p:cNvPr id="867" name="Google Shape;867;p22"/>
          <p:cNvCxnSpPr>
            <a:cxnSpLocks/>
            <a:endCxn id="869" idx="1"/>
          </p:cNvCxnSpPr>
          <p:nvPr/>
        </p:nvCxnSpPr>
        <p:spPr>
          <a:xfrm>
            <a:off x="4556647" y="4198950"/>
            <a:ext cx="1999403" cy="0"/>
          </a:xfrm>
          <a:prstGeom prst="straightConnector1">
            <a:avLst/>
          </a:prstGeom>
          <a:noFill/>
          <a:ln w="9525" cap="flat" cmpd="sng">
            <a:solidFill>
              <a:schemeClr val="dk2"/>
            </a:solidFill>
            <a:prstDash val="solid"/>
            <a:round/>
            <a:headEnd type="none" w="med" len="med"/>
            <a:tailEnd type="triangle" w="med" len="med"/>
          </a:ln>
        </p:spPr>
      </p:cxnSp>
      <p:sp>
        <p:nvSpPr>
          <p:cNvPr id="870" name="!!Google Shape;870;p22"/>
          <p:cNvSpPr/>
          <p:nvPr/>
        </p:nvSpPr>
        <p:spPr>
          <a:xfrm>
            <a:off x="3420900" y="1044425"/>
            <a:ext cx="2310300" cy="36876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shape"/>
          <p:cNvSpPr/>
          <p:nvPr/>
        </p:nvSpPr>
        <p:spPr>
          <a:xfrm>
            <a:off x="6556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461250" y="1044425"/>
            <a:ext cx="2134800" cy="106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6556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461250"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6556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61250"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4235250" y="1765250"/>
            <a:ext cx="673500" cy="67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txBox="1"/>
          <p:nvPr/>
        </p:nvSpPr>
        <p:spPr>
          <a:xfrm>
            <a:off x="3420900" y="2564649"/>
            <a:ext cx="2306250" cy="353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Project Methodology</a:t>
            </a:r>
            <a:endParaRPr sz="2000" b="1" dirty="0">
              <a:solidFill>
                <a:schemeClr val="dk1"/>
              </a:solidFill>
              <a:latin typeface="Fira Sans Extra Condensed"/>
              <a:ea typeface="Fira Sans Extra Condensed"/>
              <a:cs typeface="Fira Sans Extra Condensed"/>
              <a:sym typeface="Fira Sans Extra Condensed"/>
            </a:endParaRPr>
          </a:p>
        </p:txBody>
      </p:sp>
      <p:sp>
        <p:nvSpPr>
          <p:cNvPr id="875" name="Google Shape;875;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sp>
        <p:nvSpPr>
          <p:cNvPr id="880" name="Google Shape;880;p22"/>
          <p:cNvSpPr txBox="1"/>
          <p:nvPr/>
        </p:nvSpPr>
        <p:spPr>
          <a:xfrm>
            <a:off x="530900" y="1120142"/>
            <a:ext cx="2061000" cy="3495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Fira Sans Extra Condensed"/>
                <a:ea typeface="Fira Sans Extra Condensed"/>
                <a:cs typeface="Fira Sans Extra Condensed"/>
                <a:sym typeface="Fira Sans Extra Condensed"/>
              </a:rPr>
              <a:t>P</a:t>
            </a:r>
            <a:r>
              <a:rPr lang="en" sz="1700" b="1" dirty="0">
                <a:solidFill>
                  <a:schemeClr val="dk1"/>
                </a:solidFill>
                <a:latin typeface="Fira Sans Extra Condensed"/>
                <a:ea typeface="Fira Sans Extra Condensed"/>
                <a:cs typeface="Fira Sans Extra Condensed"/>
                <a:sym typeface="Fira Sans Extra Condensed"/>
              </a:rPr>
              <a:t>roject Understanding</a:t>
            </a:r>
            <a:endParaRPr sz="1700" b="1" dirty="0">
              <a:solidFill>
                <a:schemeClr val="dk1"/>
              </a:solidFill>
              <a:latin typeface="Fira Sans Extra Condensed"/>
              <a:ea typeface="Fira Sans Extra Condensed"/>
              <a:cs typeface="Fira Sans Extra Condensed"/>
              <a:sym typeface="Fira Sans Extra Condensed"/>
            </a:endParaRPr>
          </a:p>
        </p:txBody>
      </p:sp>
      <p:sp>
        <p:nvSpPr>
          <p:cNvPr id="881" name="Google Shape;881;p22"/>
          <p:cNvSpPr txBox="1"/>
          <p:nvPr/>
        </p:nvSpPr>
        <p:spPr>
          <a:xfrm>
            <a:off x="530900" y="1429975"/>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Identify the Problem and how to solve it</a:t>
            </a:r>
            <a:endParaRPr dirty="0">
              <a:solidFill>
                <a:schemeClr val="dk1"/>
              </a:solidFill>
              <a:latin typeface="Roboto"/>
              <a:ea typeface="Roboto"/>
              <a:cs typeface="Roboto"/>
              <a:sym typeface="Roboto"/>
            </a:endParaRPr>
          </a:p>
        </p:txBody>
      </p:sp>
      <p:sp>
        <p:nvSpPr>
          <p:cNvPr id="883" name="Google Shape;883;p22"/>
          <p:cNvSpPr txBox="1"/>
          <p:nvPr/>
        </p:nvSpPr>
        <p:spPr>
          <a:xfrm>
            <a:off x="6656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4" name="Google Shape;884;p22"/>
          <p:cNvSpPr txBox="1"/>
          <p:nvPr/>
        </p:nvSpPr>
        <p:spPr>
          <a:xfrm>
            <a:off x="6552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886" name="Google Shape;886;p22"/>
          <p:cNvSpPr txBox="1"/>
          <p:nvPr/>
        </p:nvSpPr>
        <p:spPr>
          <a:xfrm>
            <a:off x="530900"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87" name="Google Shape;887;p22"/>
          <p:cNvSpPr txBox="1"/>
          <p:nvPr/>
        </p:nvSpPr>
        <p:spPr>
          <a:xfrm>
            <a:off x="530900"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889" name="Google Shape;889;p22"/>
          <p:cNvSpPr txBox="1"/>
          <p:nvPr/>
        </p:nvSpPr>
        <p:spPr>
          <a:xfrm>
            <a:off x="6656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890" name="Google Shape;890;p22"/>
          <p:cNvSpPr txBox="1"/>
          <p:nvPr/>
        </p:nvSpPr>
        <p:spPr>
          <a:xfrm>
            <a:off x="6552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892" name="Google Shape;892;p22"/>
          <p:cNvSpPr txBox="1"/>
          <p:nvPr/>
        </p:nvSpPr>
        <p:spPr>
          <a:xfrm>
            <a:off x="530900"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3" name="Google Shape;893;p22"/>
          <p:cNvSpPr txBox="1"/>
          <p:nvPr/>
        </p:nvSpPr>
        <p:spPr>
          <a:xfrm>
            <a:off x="530900"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895" name="Google Shape;895;p22"/>
          <p:cNvSpPr txBox="1"/>
          <p:nvPr/>
        </p:nvSpPr>
        <p:spPr>
          <a:xfrm>
            <a:off x="6656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896" name="Google Shape;896;p22"/>
          <p:cNvSpPr txBox="1"/>
          <p:nvPr/>
        </p:nvSpPr>
        <p:spPr>
          <a:xfrm>
            <a:off x="6552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pic>
        <p:nvPicPr>
          <p:cNvPr id="2" name="Picture 1" descr="A yellow and blue circles with a sad face&#10;&#10;Description automatically generated">
            <a:extLst>
              <a:ext uri="{FF2B5EF4-FFF2-40B4-BE49-F238E27FC236}">
                <a16:creationId xmlns:a16="http://schemas.microsoft.com/office/drawing/2014/main" id="{AC9DBBD1-3502-E445-8AC0-0AF3D8DD9089}"/>
              </a:ext>
            </a:extLst>
          </p:cNvPr>
          <p:cNvPicPr>
            <a:picLocks noChangeAspect="1"/>
          </p:cNvPicPr>
          <p:nvPr/>
        </p:nvPicPr>
        <p:blipFill>
          <a:blip r:embed="rId3"/>
          <a:stretch>
            <a:fillRect/>
          </a:stretch>
        </p:blipFill>
        <p:spPr>
          <a:xfrm>
            <a:off x="3888601" y="3200384"/>
            <a:ext cx="1336091" cy="1280598"/>
          </a:xfrm>
          <a:prstGeom prst="rect">
            <a:avLst/>
          </a:prstGeom>
        </p:spPr>
      </p:pic>
      <p:sp>
        <p:nvSpPr>
          <p:cNvPr id="4" name="Google Shape;724;p20">
            <a:extLst>
              <a:ext uri="{FF2B5EF4-FFF2-40B4-BE49-F238E27FC236}">
                <a16:creationId xmlns:a16="http://schemas.microsoft.com/office/drawing/2014/main" id="{79C40936-6D9C-AAC7-0764-B0939BA420F4}"/>
              </a:ext>
            </a:extLst>
          </p:cNvPr>
          <p:cNvSpPr/>
          <p:nvPr/>
        </p:nvSpPr>
        <p:spPr>
          <a:xfrm>
            <a:off x="-2503605" y="1589725"/>
            <a:ext cx="1353600" cy="620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6;p20">
            <a:extLst>
              <a:ext uri="{FF2B5EF4-FFF2-40B4-BE49-F238E27FC236}">
                <a16:creationId xmlns:a16="http://schemas.microsoft.com/office/drawing/2014/main" id="{03FBA9E9-4DBA-3046-C51B-F4ECA5884405}"/>
              </a:ext>
            </a:extLst>
          </p:cNvPr>
          <p:cNvSpPr txBox="1"/>
          <p:nvPr/>
        </p:nvSpPr>
        <p:spPr>
          <a:xfrm>
            <a:off x="-2418755" y="1666675"/>
            <a:ext cx="1189800" cy="4983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Goal</a:t>
            </a:r>
            <a:endParaRPr lang="ar-EG" sz="2400" dirty="0">
              <a:effectLst/>
            </a:endParaRPr>
          </a:p>
        </p:txBody>
      </p:sp>
      <p:sp>
        <p:nvSpPr>
          <p:cNvPr id="8" name="Google Shape;721;p20">
            <a:extLst>
              <a:ext uri="{FF2B5EF4-FFF2-40B4-BE49-F238E27FC236}">
                <a16:creationId xmlns:a16="http://schemas.microsoft.com/office/drawing/2014/main" id="{9B13F99D-27F4-4B1C-3291-232D9D1FCFF0}"/>
              </a:ext>
            </a:extLst>
          </p:cNvPr>
          <p:cNvSpPr/>
          <p:nvPr/>
        </p:nvSpPr>
        <p:spPr>
          <a:xfrm>
            <a:off x="4753690" y="6297853"/>
            <a:ext cx="3129600" cy="156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algn="ctr"/>
            <a:r>
              <a:rPr lang="en-US" sz="1400" i="0" kern="1200" dirty="0">
                <a:latin typeface="Segoe UI Semibold" panose="020B0702040204020203" pitchFamily="34" charset="0"/>
                <a:cs typeface="Segoe UI Semibold" panose="020B0702040204020203" pitchFamily="34" charset="0"/>
              </a:rPr>
              <a:t>This project to develop an application using </a:t>
            </a:r>
            <a:r>
              <a:rPr lang="en-US" sz="1400" b="1" i="0" kern="1200" dirty="0">
                <a:latin typeface="Segoe UI Semibold" panose="020B0702040204020203" pitchFamily="34" charset="0"/>
                <a:cs typeface="Segoe UI Semibold" panose="020B0702040204020203" pitchFamily="34" charset="0"/>
              </a:rPr>
              <a:t>Python</a:t>
            </a:r>
            <a:r>
              <a:rPr lang="en-US" sz="1400" i="0" kern="1200" dirty="0">
                <a:latin typeface="Segoe UI Semibold" panose="020B0702040204020203" pitchFamily="34" charset="0"/>
                <a:cs typeface="Segoe UI Semibold" panose="020B0702040204020203" pitchFamily="34" charset="0"/>
              </a:rPr>
              <a:t> </a:t>
            </a:r>
            <a:r>
              <a:rPr lang="en-US" sz="1400" b="1" i="0" kern="1200" dirty="0">
                <a:latin typeface="Segoe UI Semibold" panose="020B0702040204020203" pitchFamily="34" charset="0"/>
                <a:cs typeface="Segoe UI Semibold" panose="020B0702040204020203" pitchFamily="34" charset="0"/>
              </a:rPr>
              <a:t>Programming</a:t>
            </a:r>
            <a:r>
              <a:rPr lang="en-US" sz="1400" i="0" kern="1200" dirty="0">
                <a:latin typeface="Segoe UI Semibold" panose="020B0702040204020203" pitchFamily="34" charset="0"/>
                <a:cs typeface="Segoe UI Semibold" panose="020B0702040204020203" pitchFamily="34" charset="0"/>
              </a:rPr>
              <a:t> Language in </a:t>
            </a:r>
            <a:r>
              <a:rPr lang="en-US" sz="1400" b="1" i="0" kern="1200" dirty="0">
                <a:latin typeface="Segoe UI Semibold" panose="020B0702040204020203" pitchFamily="34" charset="0"/>
                <a:cs typeface="Segoe UI Semibold" panose="020B0702040204020203" pitchFamily="34" charset="0"/>
              </a:rPr>
              <a:t>Jupyter Notebook </a:t>
            </a:r>
            <a:r>
              <a:rPr lang="en-US" sz="1400" i="0" kern="1200" dirty="0">
                <a:latin typeface="Segoe UI Semibold" panose="020B0702040204020203" pitchFamily="34" charset="0"/>
                <a:cs typeface="Segoe UI Semibold" panose="020B0702040204020203" pitchFamily="34" charset="0"/>
              </a:rPr>
              <a:t>as an environment.</a:t>
            </a:r>
          </a:p>
        </p:txBody>
      </p:sp>
      <p:sp>
        <p:nvSpPr>
          <p:cNvPr id="9" name="!!shapegoal">
            <a:extLst>
              <a:ext uri="{FF2B5EF4-FFF2-40B4-BE49-F238E27FC236}">
                <a16:creationId xmlns:a16="http://schemas.microsoft.com/office/drawing/2014/main" id="{31B735F5-BF7A-D227-5734-1488DBA70F6F}"/>
              </a:ext>
            </a:extLst>
          </p:cNvPr>
          <p:cNvSpPr/>
          <p:nvPr/>
        </p:nvSpPr>
        <p:spPr>
          <a:xfrm>
            <a:off x="10271450" y="1589725"/>
            <a:ext cx="1353600" cy="620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9;p20">
            <a:extLst>
              <a:ext uri="{FF2B5EF4-FFF2-40B4-BE49-F238E27FC236}">
                <a16:creationId xmlns:a16="http://schemas.microsoft.com/office/drawing/2014/main" id="{8B8985CE-CB0F-06F2-816B-5615D53CDCC9}"/>
              </a:ext>
            </a:extLst>
          </p:cNvPr>
          <p:cNvSpPr txBox="1"/>
          <p:nvPr/>
        </p:nvSpPr>
        <p:spPr>
          <a:xfrm>
            <a:off x="10356300" y="1666675"/>
            <a:ext cx="1189800" cy="498300"/>
          </a:xfrm>
          <a:prstGeom prst="rect">
            <a:avLst/>
          </a:prstGeom>
          <a:noFill/>
          <a:ln>
            <a:noFill/>
          </a:ln>
        </p:spPr>
        <p:txBody>
          <a:bodyPr spcFirstLastPara="1" wrap="square" lIns="91425" tIns="91425" rIns="91425" bIns="91425" anchor="t" anchorCtr="0">
            <a:noAutofit/>
          </a:bodyPr>
          <a:lstStyle/>
          <a:p>
            <a:pPr marL="0" marR="0" indent="0" algn="ctr" rtl="0">
              <a:spcBef>
                <a:spcPts val="0"/>
              </a:spcBef>
              <a:spcAft>
                <a:spcPts val="0"/>
              </a:spcAft>
            </a:pPr>
            <a:r>
              <a:rPr lang="en-US" sz="1800" b="1" i="0" dirty="0">
                <a:solidFill>
                  <a:srgbClr val="000000"/>
                </a:solidFill>
                <a:effectLst/>
                <a:latin typeface="Fira Sans Extra Condensed" panose="020B0503050000020004" pitchFamily="34" charset="0"/>
                <a:ea typeface="Fira Sans Extra Condensed" panose="020B0503050000020004" pitchFamily="34" charset="0"/>
                <a:cs typeface="Fira Sans Extra Condensed" panose="020B0503050000020004" pitchFamily="34" charset="0"/>
              </a:rPr>
              <a:t>Tools</a:t>
            </a:r>
            <a:endParaRPr lang="ar-EG" sz="2400" dirty="0">
              <a:effectLst/>
            </a:endParaRPr>
          </a:p>
        </p:txBody>
      </p:sp>
      <p:pic>
        <p:nvPicPr>
          <p:cNvPr id="21" name="Picture 20" descr="A white robot with blue eyes and a blue helmet&#10;&#10;Description automatically generated">
            <a:extLst>
              <a:ext uri="{FF2B5EF4-FFF2-40B4-BE49-F238E27FC236}">
                <a16:creationId xmlns:a16="http://schemas.microsoft.com/office/drawing/2014/main" id="{F1202936-CFDC-40F6-2392-EB78878687C2}"/>
              </a:ext>
            </a:extLst>
          </p:cNvPr>
          <p:cNvPicPr>
            <a:picLocks noChangeAspect="1"/>
          </p:cNvPicPr>
          <p:nvPr/>
        </p:nvPicPr>
        <p:blipFill>
          <a:blip r:embed="rId4"/>
          <a:stretch>
            <a:fillRect/>
          </a:stretch>
        </p:blipFill>
        <p:spPr>
          <a:xfrm>
            <a:off x="-63100" y="482257"/>
            <a:ext cx="987389" cy="987389"/>
          </a:xfrm>
          <a:prstGeom prst="rect">
            <a:avLst/>
          </a:prstGeom>
        </p:spPr>
      </p:pic>
      <p:pic>
        <p:nvPicPr>
          <p:cNvPr id="23" name="Picture 22" descr="A white robot with blue eyes and a blue helmet">
            <a:extLst>
              <a:ext uri="{FF2B5EF4-FFF2-40B4-BE49-F238E27FC236}">
                <a16:creationId xmlns:a16="http://schemas.microsoft.com/office/drawing/2014/main" id="{49E57E05-98C4-F579-8F4E-63F954622F86}"/>
              </a:ext>
            </a:extLst>
          </p:cNvPr>
          <p:cNvPicPr>
            <a:picLocks/>
          </p:cNvPicPr>
          <p:nvPr/>
        </p:nvPicPr>
        <p:blipFill>
          <a:blip r:embed="rId4"/>
          <a:stretch>
            <a:fillRect/>
          </a:stretch>
        </p:blipFill>
        <p:spPr>
          <a:xfrm flipH="1">
            <a:off x="13597575" y="3420438"/>
            <a:ext cx="3600000" cy="3600000"/>
          </a:xfrm>
          <a:prstGeom prst="rect">
            <a:avLst/>
          </a:prstGeom>
        </p:spPr>
      </p:pic>
      <p:pic>
        <p:nvPicPr>
          <p:cNvPr id="7" name="Picture 4" descr="Python logo and symbol, meaning, history, PNG">
            <a:extLst>
              <a:ext uri="{FF2B5EF4-FFF2-40B4-BE49-F238E27FC236}">
                <a16:creationId xmlns:a16="http://schemas.microsoft.com/office/drawing/2014/main" id="{E8D2C2AC-DEE4-0EEA-2C2C-5FA34443AE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7" r="18021"/>
          <a:stretch/>
        </p:blipFill>
        <p:spPr bwMode="auto">
          <a:xfrm>
            <a:off x="1939236" y="6227296"/>
            <a:ext cx="864811" cy="83939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oogle Shape;864;p22">
            <a:extLst>
              <a:ext uri="{FF2B5EF4-FFF2-40B4-BE49-F238E27FC236}">
                <a16:creationId xmlns:a16="http://schemas.microsoft.com/office/drawing/2014/main" id="{D144C5E0-963A-99F0-4BE8-83737892D911}"/>
              </a:ext>
            </a:extLst>
          </p:cNvPr>
          <p:cNvCxnSpPr>
            <a:cxnSpLocks/>
            <a:stCxn id="13" idx="3"/>
            <a:endCxn id="7" idx="1"/>
          </p:cNvCxnSpPr>
          <p:nvPr/>
        </p:nvCxnSpPr>
        <p:spPr>
          <a:xfrm flipH="1">
            <a:off x="1939236" y="6646995"/>
            <a:ext cx="1647564" cy="0"/>
          </a:xfrm>
          <a:prstGeom prst="straightConnector1">
            <a:avLst/>
          </a:prstGeom>
          <a:noFill/>
          <a:ln w="9525" cap="flat" cmpd="sng">
            <a:solidFill>
              <a:schemeClr val="dk2"/>
            </a:solidFill>
            <a:prstDash val="solid"/>
            <a:round/>
            <a:headEnd type="none" w="med" len="med"/>
            <a:tailEnd type="triangle" w="med" len="med"/>
          </a:ln>
        </p:spPr>
      </p:cxnSp>
      <p:sp>
        <p:nvSpPr>
          <p:cNvPr id="13" name="Google Shape;719;p20">
            <a:extLst>
              <a:ext uri="{FF2B5EF4-FFF2-40B4-BE49-F238E27FC236}">
                <a16:creationId xmlns:a16="http://schemas.microsoft.com/office/drawing/2014/main" id="{A782D54D-6590-4243-76B4-67B1A39C8B7D}"/>
              </a:ext>
            </a:extLst>
          </p:cNvPr>
          <p:cNvSpPr/>
          <p:nvPr/>
        </p:nvSpPr>
        <p:spPr>
          <a:xfrm>
            <a:off x="457200" y="5865045"/>
            <a:ext cx="3129600" cy="15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algn="ctr"/>
            <a:r>
              <a:rPr lang="en-US" sz="1400" i="0" kern="1200" dirty="0">
                <a:latin typeface="Segoe UI Semibold" panose="020B0702040204020203" pitchFamily="34" charset="0"/>
                <a:cs typeface="Segoe UI Semibold" panose="020B0702040204020203" pitchFamily="34" charset="0"/>
              </a:rPr>
              <a:t>Create a tool that can accurately gauge the sentiment expressed in Arabic text, with potential applications in social media monitoring, customer feedback analysis, and more.</a:t>
            </a:r>
          </a:p>
        </p:txBody>
      </p:sp>
      <p:grpSp>
        <p:nvGrpSpPr>
          <p:cNvPr id="3" name="tasks">
            <a:extLst>
              <a:ext uri="{FF2B5EF4-FFF2-40B4-BE49-F238E27FC236}">
                <a16:creationId xmlns:a16="http://schemas.microsoft.com/office/drawing/2014/main" id="{E83A8A2F-C27C-420E-3CB5-51304F2FCF2D}"/>
              </a:ext>
            </a:extLst>
          </p:cNvPr>
          <p:cNvGrpSpPr/>
          <p:nvPr/>
        </p:nvGrpSpPr>
        <p:grpSpPr>
          <a:xfrm>
            <a:off x="4409933" y="1889443"/>
            <a:ext cx="324133" cy="420796"/>
            <a:chOff x="-3462150" y="2046625"/>
            <a:chExt cx="224500" cy="291450"/>
          </a:xfrm>
          <a:solidFill>
            <a:srgbClr val="AA5CFE"/>
          </a:solidFill>
        </p:grpSpPr>
        <p:sp>
          <p:nvSpPr>
            <p:cNvPr id="5" name="Google Shape;10866;p90">
              <a:extLst>
                <a:ext uri="{FF2B5EF4-FFF2-40B4-BE49-F238E27FC236}">
                  <a16:creationId xmlns:a16="http://schemas.microsoft.com/office/drawing/2014/main" id="{603958C5-9B28-338E-0164-691EE753011C}"/>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67;p90">
              <a:extLst>
                <a:ext uri="{FF2B5EF4-FFF2-40B4-BE49-F238E27FC236}">
                  <a16:creationId xmlns:a16="http://schemas.microsoft.com/office/drawing/2014/main" id="{316F7B3E-B309-6C0E-796E-F06D58751139}"/>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68;p90">
              <a:extLst>
                <a:ext uri="{FF2B5EF4-FFF2-40B4-BE49-F238E27FC236}">
                  <a16:creationId xmlns:a16="http://schemas.microsoft.com/office/drawing/2014/main" id="{31A2AD51-8220-E44F-E09D-F681D6488C12}"/>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69;p90">
              <a:extLst>
                <a:ext uri="{FF2B5EF4-FFF2-40B4-BE49-F238E27FC236}">
                  <a16:creationId xmlns:a16="http://schemas.microsoft.com/office/drawing/2014/main" id="{8ADE5D89-01F4-0DE8-9004-7BE9CF707F5C}"/>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70;p90">
              <a:extLst>
                <a:ext uri="{FF2B5EF4-FFF2-40B4-BE49-F238E27FC236}">
                  <a16:creationId xmlns:a16="http://schemas.microsoft.com/office/drawing/2014/main" id="{74D899B1-DC59-A576-2DA4-D282CB86604D}"/>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71;p90">
              <a:extLst>
                <a:ext uri="{FF2B5EF4-FFF2-40B4-BE49-F238E27FC236}">
                  <a16:creationId xmlns:a16="http://schemas.microsoft.com/office/drawing/2014/main" id="{416107A1-51EB-049C-24D1-A740005C53E7}"/>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72;p90">
              <a:extLst>
                <a:ext uri="{FF2B5EF4-FFF2-40B4-BE49-F238E27FC236}">
                  <a16:creationId xmlns:a16="http://schemas.microsoft.com/office/drawing/2014/main" id="{2C1CF280-49C9-0492-2CE4-E80928744CA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4">
            <a:extLst>
              <a:ext uri="{FF2B5EF4-FFF2-40B4-BE49-F238E27FC236}">
                <a16:creationId xmlns:a16="http://schemas.microsoft.com/office/drawing/2014/main" id="{1C0FC4F4-90CF-EF78-D324-AD815D300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887" y="6227296"/>
            <a:ext cx="864811" cy="100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1028" name="Picture 4" descr="Python logo and symbol, meaning, history, PNG">
            <a:extLst>
              <a:ext uri="{FF2B5EF4-FFF2-40B4-BE49-F238E27FC236}">
                <a16:creationId xmlns:a16="http://schemas.microsoft.com/office/drawing/2014/main" id="{D11F5176-2FB0-CBE9-E81D-838616D47F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87" r="18021"/>
          <a:stretch/>
        </p:blipFill>
        <p:spPr bwMode="auto">
          <a:xfrm>
            <a:off x="4139594" y="2731101"/>
            <a:ext cx="864811" cy="83939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Google Shape;864;p22">
            <a:extLst>
              <a:ext uri="{FF2B5EF4-FFF2-40B4-BE49-F238E27FC236}">
                <a16:creationId xmlns:a16="http://schemas.microsoft.com/office/drawing/2014/main" id="{1F870BDD-C5C3-62EA-8B2F-3E798DBDBEF4}"/>
              </a:ext>
            </a:extLst>
          </p:cNvPr>
          <p:cNvCxnSpPr>
            <a:cxnSpLocks/>
            <a:stCxn id="721" idx="1"/>
            <a:endCxn id="1028" idx="3"/>
          </p:cNvCxnSpPr>
          <p:nvPr/>
        </p:nvCxnSpPr>
        <p:spPr>
          <a:xfrm rot="10800000">
            <a:off x="5004406" y="3150801"/>
            <a:ext cx="552795" cy="799325"/>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719" name="Google Shape;719;p20"/>
          <p:cNvSpPr/>
          <p:nvPr/>
        </p:nvSpPr>
        <p:spPr>
          <a:xfrm>
            <a:off x="457200" y="3168175"/>
            <a:ext cx="3129600" cy="15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algn="ctr"/>
            <a:r>
              <a:rPr lang="en-US" sz="1400" i="0" kern="1200" dirty="0">
                <a:latin typeface="Segoe UI Semibold" panose="020B0702040204020203" pitchFamily="34" charset="0"/>
                <a:cs typeface="Segoe UI Semibold" panose="020B0702040204020203" pitchFamily="34" charset="0"/>
              </a:rPr>
              <a:t>Create a tool that can accurately gauge the sentiment expressed in Arabic text, with potential applications in social media monitoring, customer feedback analysis, and more.</a:t>
            </a:r>
          </a:p>
        </p:txBody>
      </p:sp>
      <p:sp>
        <p:nvSpPr>
          <p:cNvPr id="721" name="Google Shape;721;p20"/>
          <p:cNvSpPr/>
          <p:nvPr/>
        </p:nvSpPr>
        <p:spPr>
          <a:xfrm>
            <a:off x="5557200" y="3168175"/>
            <a:ext cx="3129600" cy="1563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algn="ctr"/>
            <a:r>
              <a:rPr lang="en-US" sz="1400" i="0" kern="1200" dirty="0">
                <a:latin typeface="Segoe UI Semibold" panose="020B0702040204020203" pitchFamily="34" charset="0"/>
                <a:cs typeface="Segoe UI Semibold" panose="020B0702040204020203" pitchFamily="34" charset="0"/>
              </a:rPr>
              <a:t>This project to develop an application using </a:t>
            </a:r>
            <a:r>
              <a:rPr lang="en-US" sz="1400" b="1" i="0" kern="1200" dirty="0">
                <a:latin typeface="Segoe UI Semibold" panose="020B0702040204020203" pitchFamily="34" charset="0"/>
                <a:cs typeface="Segoe UI Semibold" panose="020B0702040204020203" pitchFamily="34" charset="0"/>
              </a:rPr>
              <a:t>Python</a:t>
            </a:r>
            <a:r>
              <a:rPr lang="en-US" sz="1400" i="0" kern="1200" dirty="0">
                <a:latin typeface="Segoe UI Semibold" panose="020B0702040204020203" pitchFamily="34" charset="0"/>
                <a:cs typeface="Segoe UI Semibold" panose="020B0702040204020203" pitchFamily="34" charset="0"/>
              </a:rPr>
              <a:t> </a:t>
            </a:r>
            <a:r>
              <a:rPr lang="en-US" sz="1400" b="1" i="0" kern="1200" dirty="0">
                <a:latin typeface="Segoe UI Semibold" panose="020B0702040204020203" pitchFamily="34" charset="0"/>
                <a:cs typeface="Segoe UI Semibold" panose="020B0702040204020203" pitchFamily="34" charset="0"/>
              </a:rPr>
              <a:t>Programming</a:t>
            </a:r>
            <a:r>
              <a:rPr lang="en-US" sz="1400" i="0" kern="1200" dirty="0">
                <a:latin typeface="Segoe UI Semibold" panose="020B0702040204020203" pitchFamily="34" charset="0"/>
                <a:cs typeface="Segoe UI Semibold" panose="020B0702040204020203" pitchFamily="34" charset="0"/>
              </a:rPr>
              <a:t> Language in </a:t>
            </a:r>
            <a:r>
              <a:rPr lang="en-US" sz="1400" b="1" i="0" kern="1200" dirty="0">
                <a:latin typeface="Segoe UI Semibold" panose="020B0702040204020203" pitchFamily="34" charset="0"/>
                <a:cs typeface="Segoe UI Semibold" panose="020B0702040204020203" pitchFamily="34" charset="0"/>
              </a:rPr>
              <a:t>Jupyter Notebook </a:t>
            </a:r>
            <a:r>
              <a:rPr lang="en-US" sz="1400" i="0" kern="1200" dirty="0">
                <a:latin typeface="Segoe UI Semibold" panose="020B0702040204020203" pitchFamily="34" charset="0"/>
                <a:cs typeface="Segoe UI Semibold" panose="020B0702040204020203" pitchFamily="34" charset="0"/>
              </a:rPr>
              <a:t>as an environment.</a:t>
            </a:r>
          </a:p>
        </p:txBody>
      </p:sp>
      <p:sp>
        <p:nvSpPr>
          <p:cNvPr id="723" name="!!Google Shape;870;p22"/>
          <p:cNvSpPr/>
          <p:nvPr/>
        </p:nvSpPr>
        <p:spPr>
          <a:xfrm>
            <a:off x="3416850" y="1211863"/>
            <a:ext cx="2310300" cy="137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20"/>
          <p:cNvSpPr/>
          <p:nvPr/>
        </p:nvSpPr>
        <p:spPr>
          <a:xfrm>
            <a:off x="1342275" y="1589725"/>
            <a:ext cx="1353600" cy="620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shapegoal"/>
          <p:cNvSpPr/>
          <p:nvPr/>
        </p:nvSpPr>
        <p:spPr>
          <a:xfrm>
            <a:off x="6448125" y="1589725"/>
            <a:ext cx="1353600" cy="620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20"/>
          <p:cNvCxnSpPr>
            <a:stCxn id="724" idx="3"/>
            <a:endCxn id="723" idx="1"/>
          </p:cNvCxnSpPr>
          <p:nvPr/>
        </p:nvCxnSpPr>
        <p:spPr>
          <a:xfrm>
            <a:off x="2695875" y="1899925"/>
            <a:ext cx="720900" cy="6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727" name="Google Shape;727;p20"/>
          <p:cNvCxnSpPr>
            <a:cxnSpLocks/>
            <a:endCxn id="725" idx="1"/>
          </p:cNvCxnSpPr>
          <p:nvPr/>
        </p:nvCxnSpPr>
        <p:spPr>
          <a:xfrm>
            <a:off x="5727225" y="1899325"/>
            <a:ext cx="720900" cy="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728" name="Google Shape;728;p20"/>
          <p:cNvCxnSpPr>
            <a:endCxn id="719" idx="0"/>
          </p:cNvCxnSpPr>
          <p:nvPr/>
        </p:nvCxnSpPr>
        <p:spPr>
          <a:xfrm rot="16200000" flipH="1">
            <a:off x="1541400" y="2687575"/>
            <a:ext cx="958200" cy="3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729" name="Google Shape;729;p20"/>
          <p:cNvCxnSpPr>
            <a:endCxn id="721" idx="0"/>
          </p:cNvCxnSpPr>
          <p:nvPr/>
        </p:nvCxnSpPr>
        <p:spPr>
          <a:xfrm rot="5400000">
            <a:off x="6644400" y="2687575"/>
            <a:ext cx="958200" cy="3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6" name="Google Shape;746;p20"/>
          <p:cNvSpPr txBox="1"/>
          <p:nvPr/>
        </p:nvSpPr>
        <p:spPr>
          <a:xfrm>
            <a:off x="1427125" y="1666675"/>
            <a:ext cx="1189800" cy="49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Goal</a:t>
            </a:r>
          </a:p>
        </p:txBody>
      </p:sp>
      <p:sp>
        <p:nvSpPr>
          <p:cNvPr id="749" name="Google Shape;749;p20"/>
          <p:cNvSpPr txBox="1"/>
          <p:nvPr/>
        </p:nvSpPr>
        <p:spPr>
          <a:xfrm>
            <a:off x="6532975" y="1666675"/>
            <a:ext cx="1189800" cy="49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Tools</a:t>
            </a:r>
            <a:endParaRPr sz="1800" b="1" dirty="0">
              <a:solidFill>
                <a:schemeClr val="dk1"/>
              </a:solidFill>
              <a:latin typeface="Fira Sans Extra Condensed"/>
              <a:ea typeface="Fira Sans Extra Condensed"/>
              <a:cs typeface="Fira Sans Extra Condensed"/>
              <a:sym typeface="Fira Sans Extra Condensed"/>
            </a:endParaRPr>
          </a:p>
        </p:txBody>
      </p:sp>
      <p:pic>
        <p:nvPicPr>
          <p:cNvPr id="2" name="Picture 1" descr="A yellow and blue circles with a sad face&#10;&#10;Description automatically generated">
            <a:extLst>
              <a:ext uri="{FF2B5EF4-FFF2-40B4-BE49-F238E27FC236}">
                <a16:creationId xmlns:a16="http://schemas.microsoft.com/office/drawing/2014/main" id="{29A9876F-2D74-2A50-2421-89BE854528A9}"/>
              </a:ext>
            </a:extLst>
          </p:cNvPr>
          <p:cNvPicPr>
            <a:picLocks noChangeAspect="1"/>
          </p:cNvPicPr>
          <p:nvPr/>
        </p:nvPicPr>
        <p:blipFill rotWithShape="1">
          <a:blip r:embed="rId4"/>
          <a:srcRect l="7621" r="6041"/>
          <a:stretch/>
        </p:blipFill>
        <p:spPr>
          <a:xfrm>
            <a:off x="4057650" y="1286662"/>
            <a:ext cx="1028700" cy="1141994"/>
          </a:xfrm>
          <a:prstGeom prst="rect">
            <a:avLst/>
          </a:prstGeom>
        </p:spPr>
      </p:pic>
      <p:sp>
        <p:nvSpPr>
          <p:cNvPr id="7" name="Google Shape;112;p16">
            <a:extLst>
              <a:ext uri="{FF2B5EF4-FFF2-40B4-BE49-F238E27FC236}">
                <a16:creationId xmlns:a16="http://schemas.microsoft.com/office/drawing/2014/main" id="{86FADBD7-5E07-9F59-7044-62C835C97B05}"/>
              </a:ext>
            </a:extLst>
          </p:cNvPr>
          <p:cNvSpPr/>
          <p:nvPr/>
        </p:nvSpPr>
        <p:spPr>
          <a:xfrm>
            <a:off x="457200" y="-2071103"/>
            <a:ext cx="3129600" cy="137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EG" sz="6000" dirty="0">
                <a:latin typeface="Arabic Typesetting" panose="03020402040406030203" pitchFamily="66" charset="-78"/>
                <a:cs typeface="Arabic Typesetting" panose="03020402040406030203" pitchFamily="66" charset="-78"/>
              </a:rPr>
              <a:t>أنا أحب مصر</a:t>
            </a:r>
            <a:endParaRPr sz="6000" dirty="0">
              <a:latin typeface="Arabic Typesetting" panose="03020402040406030203" pitchFamily="66" charset="-78"/>
              <a:cs typeface="Arabic Typesetting" panose="03020402040406030203" pitchFamily="66" charset="-78"/>
            </a:endParaRPr>
          </a:p>
        </p:txBody>
      </p:sp>
      <p:grpSp>
        <p:nvGrpSpPr>
          <p:cNvPr id="8" name="Group 7">
            <a:extLst>
              <a:ext uri="{FF2B5EF4-FFF2-40B4-BE49-F238E27FC236}">
                <a16:creationId xmlns:a16="http://schemas.microsoft.com/office/drawing/2014/main" id="{DF8D5A5F-A160-7717-BD19-186A581ECB44}"/>
              </a:ext>
            </a:extLst>
          </p:cNvPr>
          <p:cNvGrpSpPr/>
          <p:nvPr/>
        </p:nvGrpSpPr>
        <p:grpSpPr>
          <a:xfrm>
            <a:off x="10481025" y="1292313"/>
            <a:ext cx="1711800" cy="673500"/>
            <a:chOff x="6975000" y="1292313"/>
            <a:chExt cx="1711800" cy="673500"/>
          </a:xfrm>
        </p:grpSpPr>
        <p:grpSp>
          <p:nvGrpSpPr>
            <p:cNvPr id="9" name="Google Shape;114;p16">
              <a:extLst>
                <a:ext uri="{FF2B5EF4-FFF2-40B4-BE49-F238E27FC236}">
                  <a16:creationId xmlns:a16="http://schemas.microsoft.com/office/drawing/2014/main" id="{D03657CF-C4D5-A38B-F0C9-8FBE549BCFB5}"/>
                </a:ext>
              </a:extLst>
            </p:cNvPr>
            <p:cNvGrpSpPr/>
            <p:nvPr/>
          </p:nvGrpSpPr>
          <p:grpSpPr>
            <a:xfrm>
              <a:off x="6975000" y="1292313"/>
              <a:ext cx="673500" cy="673500"/>
              <a:chOff x="5638525" y="1420650"/>
              <a:chExt cx="673500" cy="673500"/>
            </a:xfrm>
          </p:grpSpPr>
          <p:sp>
            <p:nvSpPr>
              <p:cNvPr id="11" name="Google Shape;115;p16">
                <a:extLst>
                  <a:ext uri="{FF2B5EF4-FFF2-40B4-BE49-F238E27FC236}">
                    <a16:creationId xmlns:a16="http://schemas.microsoft.com/office/drawing/2014/main" id="{DBB2468A-5BD8-FB46-2DEA-A0B80A123CC0}"/>
                  </a:ext>
                </a:extLst>
              </p:cNvPr>
              <p:cNvSpPr/>
              <p:nvPr/>
            </p:nvSpPr>
            <p:spPr>
              <a:xfrm>
                <a:off x="5638525" y="1420650"/>
                <a:ext cx="673500" cy="673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p16">
                <a:extLst>
                  <a:ext uri="{FF2B5EF4-FFF2-40B4-BE49-F238E27FC236}">
                    <a16:creationId xmlns:a16="http://schemas.microsoft.com/office/drawing/2014/main" id="{21BF5F9A-CE5C-85AF-3E80-1F81C789B988}"/>
                  </a:ext>
                </a:extLst>
              </p:cNvPr>
              <p:cNvSpPr/>
              <p:nvPr/>
            </p:nvSpPr>
            <p:spPr>
              <a:xfrm>
                <a:off x="5638525" y="1420650"/>
                <a:ext cx="673500" cy="673500"/>
              </a:xfrm>
              <a:prstGeom prst="pie">
                <a:avLst>
                  <a:gd name="adj1" fmla="val 19887210"/>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124;p16">
              <a:extLst>
                <a:ext uri="{FF2B5EF4-FFF2-40B4-BE49-F238E27FC236}">
                  <a16:creationId xmlns:a16="http://schemas.microsoft.com/office/drawing/2014/main" id="{CF534D67-B73E-A87E-3A5C-F2FCEF53EC90}"/>
                </a:ext>
              </a:extLst>
            </p:cNvPr>
            <p:cNvSpPr/>
            <p:nvPr/>
          </p:nvSpPr>
          <p:spPr>
            <a:xfrm>
              <a:off x="7800900" y="1463163"/>
              <a:ext cx="885900" cy="331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85</a:t>
              </a:r>
              <a:r>
                <a:rPr lang="en" sz="1800" b="1" dirty="0">
                  <a:solidFill>
                    <a:schemeClr val="lt1"/>
                  </a:solidFill>
                  <a:latin typeface="Fira Sans Extra Condensed"/>
                  <a:ea typeface="Fira Sans Extra Condensed"/>
                  <a:cs typeface="Fira Sans Extra Condensed"/>
                  <a:sym typeface="Fira Sans Extra Condensed"/>
                </a:rPr>
                <a:t> %</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3" name="Group 12">
            <a:extLst>
              <a:ext uri="{FF2B5EF4-FFF2-40B4-BE49-F238E27FC236}">
                <a16:creationId xmlns:a16="http://schemas.microsoft.com/office/drawing/2014/main" id="{66BC96F4-0F4C-D299-1693-535D896F12FA}"/>
              </a:ext>
            </a:extLst>
          </p:cNvPr>
          <p:cNvGrpSpPr/>
          <p:nvPr/>
        </p:nvGrpSpPr>
        <p:grpSpPr>
          <a:xfrm>
            <a:off x="10481025" y="3840663"/>
            <a:ext cx="1711800" cy="673500"/>
            <a:chOff x="6975000" y="3840663"/>
            <a:chExt cx="1711800" cy="673500"/>
          </a:xfrm>
        </p:grpSpPr>
        <p:grpSp>
          <p:nvGrpSpPr>
            <p:cNvPr id="14" name="Google Shape;117;p16">
              <a:extLst>
                <a:ext uri="{FF2B5EF4-FFF2-40B4-BE49-F238E27FC236}">
                  <a16:creationId xmlns:a16="http://schemas.microsoft.com/office/drawing/2014/main" id="{76BC5882-C48E-93FF-C7DF-554E04929CC5}"/>
                </a:ext>
              </a:extLst>
            </p:cNvPr>
            <p:cNvGrpSpPr/>
            <p:nvPr/>
          </p:nvGrpSpPr>
          <p:grpSpPr>
            <a:xfrm>
              <a:off x="6975000" y="3840663"/>
              <a:ext cx="673500" cy="673500"/>
              <a:chOff x="5638525" y="1420650"/>
              <a:chExt cx="673500" cy="673500"/>
            </a:xfrm>
          </p:grpSpPr>
          <p:sp>
            <p:nvSpPr>
              <p:cNvPr id="16" name="Google Shape;118;p16">
                <a:extLst>
                  <a:ext uri="{FF2B5EF4-FFF2-40B4-BE49-F238E27FC236}">
                    <a16:creationId xmlns:a16="http://schemas.microsoft.com/office/drawing/2014/main" id="{905F415A-FD4C-B864-851D-735F5887357C}"/>
                  </a:ext>
                </a:extLst>
              </p:cNvPr>
              <p:cNvSpPr/>
              <p:nvPr/>
            </p:nvSpPr>
            <p:spPr>
              <a:xfrm>
                <a:off x="5638525" y="1420650"/>
                <a:ext cx="673500" cy="673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9;p16">
                <a:extLst>
                  <a:ext uri="{FF2B5EF4-FFF2-40B4-BE49-F238E27FC236}">
                    <a16:creationId xmlns:a16="http://schemas.microsoft.com/office/drawing/2014/main" id="{A2946CBF-6A53-C183-5D53-71CE1574EAA9}"/>
                  </a:ext>
                </a:extLst>
              </p:cNvPr>
              <p:cNvSpPr/>
              <p:nvPr/>
            </p:nvSpPr>
            <p:spPr>
              <a:xfrm>
                <a:off x="5638525" y="1420650"/>
                <a:ext cx="673500" cy="673500"/>
              </a:xfrm>
              <a:prstGeom prst="pie">
                <a:avLst>
                  <a:gd name="adj1" fmla="val 13162550"/>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29;p16">
              <a:extLst>
                <a:ext uri="{FF2B5EF4-FFF2-40B4-BE49-F238E27FC236}">
                  <a16:creationId xmlns:a16="http://schemas.microsoft.com/office/drawing/2014/main" id="{6BE5EBCD-FB88-DE40-0F7B-C3509C5B3AB0}"/>
                </a:ext>
              </a:extLst>
            </p:cNvPr>
            <p:cNvSpPr/>
            <p:nvPr/>
          </p:nvSpPr>
          <p:spPr>
            <a:xfrm>
              <a:off x="7800900" y="4011513"/>
              <a:ext cx="885900" cy="331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15 %</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715" name="Google Shape;865;p22">
            <a:extLst>
              <a:ext uri="{FF2B5EF4-FFF2-40B4-BE49-F238E27FC236}">
                <a16:creationId xmlns:a16="http://schemas.microsoft.com/office/drawing/2014/main" id="{45A33445-4F38-B44F-6A85-704934298BE0}"/>
              </a:ext>
            </a:extLst>
          </p:cNvPr>
          <p:cNvSpPr/>
          <p:nvPr/>
        </p:nvSpPr>
        <p:spPr>
          <a:xfrm>
            <a:off x="-2543814" y="2355438"/>
            <a:ext cx="2134800" cy="1065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68;p22">
            <a:extLst>
              <a:ext uri="{FF2B5EF4-FFF2-40B4-BE49-F238E27FC236}">
                <a16:creationId xmlns:a16="http://schemas.microsoft.com/office/drawing/2014/main" id="{B2A71BA4-9E47-84C6-285C-E6EFE92F5B1C}"/>
              </a:ext>
            </a:extLst>
          </p:cNvPr>
          <p:cNvSpPr/>
          <p:nvPr/>
        </p:nvSpPr>
        <p:spPr>
          <a:xfrm>
            <a:off x="-2543814" y="3666450"/>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86;p22">
            <a:extLst>
              <a:ext uri="{FF2B5EF4-FFF2-40B4-BE49-F238E27FC236}">
                <a16:creationId xmlns:a16="http://schemas.microsoft.com/office/drawing/2014/main" id="{C8C4262B-A940-81ED-3017-4A0025973177}"/>
              </a:ext>
            </a:extLst>
          </p:cNvPr>
          <p:cNvSpPr txBox="1"/>
          <p:nvPr/>
        </p:nvSpPr>
        <p:spPr>
          <a:xfrm>
            <a:off x="-2474164" y="2399388"/>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Gathering Data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31" name="Google Shape;887;p22">
            <a:extLst>
              <a:ext uri="{FF2B5EF4-FFF2-40B4-BE49-F238E27FC236}">
                <a16:creationId xmlns:a16="http://schemas.microsoft.com/office/drawing/2014/main" id="{3C875DEF-21C3-5FC2-67A3-F45AC5B3B3DD}"/>
              </a:ext>
            </a:extLst>
          </p:cNvPr>
          <p:cNvSpPr txBox="1"/>
          <p:nvPr/>
        </p:nvSpPr>
        <p:spPr>
          <a:xfrm>
            <a:off x="-2474164" y="2740988"/>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requirements and Collecting</a:t>
            </a:r>
            <a:endParaRPr dirty="0">
              <a:solidFill>
                <a:schemeClr val="dk1"/>
              </a:solidFill>
              <a:latin typeface="Roboto"/>
              <a:ea typeface="Roboto"/>
              <a:cs typeface="Roboto"/>
              <a:sym typeface="Roboto"/>
            </a:endParaRPr>
          </a:p>
        </p:txBody>
      </p:sp>
      <p:sp>
        <p:nvSpPr>
          <p:cNvPr id="733" name="Google Shape;892;p22">
            <a:extLst>
              <a:ext uri="{FF2B5EF4-FFF2-40B4-BE49-F238E27FC236}">
                <a16:creationId xmlns:a16="http://schemas.microsoft.com/office/drawing/2014/main" id="{CBB4FDFF-15F8-2A4D-F914-C4D224E193FA}"/>
              </a:ext>
            </a:extLst>
          </p:cNvPr>
          <p:cNvSpPr txBox="1"/>
          <p:nvPr/>
        </p:nvSpPr>
        <p:spPr>
          <a:xfrm>
            <a:off x="-2474164" y="3710400"/>
            <a:ext cx="19566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34" name="Google Shape;893;p22">
            <a:extLst>
              <a:ext uri="{FF2B5EF4-FFF2-40B4-BE49-F238E27FC236}">
                <a16:creationId xmlns:a16="http://schemas.microsoft.com/office/drawing/2014/main" id="{E332F4BC-ECCB-F7BC-D571-7625AEE2C10C}"/>
              </a:ext>
            </a:extLst>
          </p:cNvPr>
          <p:cNvSpPr txBox="1"/>
          <p:nvPr/>
        </p:nvSpPr>
        <p:spPr>
          <a:xfrm>
            <a:off x="-2474164" y="4052000"/>
            <a:ext cx="2061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Data wrangling and Preprocessing</a:t>
            </a:r>
            <a:endParaRPr dirty="0">
              <a:solidFill>
                <a:schemeClr val="dk1"/>
              </a:solidFill>
              <a:latin typeface="Roboto"/>
              <a:ea typeface="Roboto"/>
              <a:cs typeface="Roboto"/>
              <a:sym typeface="Roboto"/>
            </a:endParaRPr>
          </a:p>
        </p:txBody>
      </p:sp>
      <p:sp>
        <p:nvSpPr>
          <p:cNvPr id="735" name="!!shape">
            <a:extLst>
              <a:ext uri="{FF2B5EF4-FFF2-40B4-BE49-F238E27FC236}">
                <a16:creationId xmlns:a16="http://schemas.microsoft.com/office/drawing/2014/main" id="{6AD2465B-71BD-152E-B53B-F36432FA8B07}"/>
              </a:ext>
            </a:extLst>
          </p:cNvPr>
          <p:cNvSpPr/>
          <p:nvPr/>
        </p:nvSpPr>
        <p:spPr>
          <a:xfrm>
            <a:off x="9604050" y="1044425"/>
            <a:ext cx="2134800" cy="1065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66;p22">
            <a:extLst>
              <a:ext uri="{FF2B5EF4-FFF2-40B4-BE49-F238E27FC236}">
                <a16:creationId xmlns:a16="http://schemas.microsoft.com/office/drawing/2014/main" id="{4D217E32-F19E-A7B8-BB1D-FB2C721C7DD9}"/>
              </a:ext>
            </a:extLst>
          </p:cNvPr>
          <p:cNvSpPr/>
          <p:nvPr/>
        </p:nvSpPr>
        <p:spPr>
          <a:xfrm>
            <a:off x="9604050" y="2355438"/>
            <a:ext cx="2134800" cy="1065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69;p22">
            <a:extLst>
              <a:ext uri="{FF2B5EF4-FFF2-40B4-BE49-F238E27FC236}">
                <a16:creationId xmlns:a16="http://schemas.microsoft.com/office/drawing/2014/main" id="{790C4476-BEA0-8515-05E1-F4153C5BA2AB}"/>
              </a:ext>
            </a:extLst>
          </p:cNvPr>
          <p:cNvSpPr/>
          <p:nvPr/>
        </p:nvSpPr>
        <p:spPr>
          <a:xfrm>
            <a:off x="9604050" y="3666450"/>
            <a:ext cx="2134800" cy="106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83;p22">
            <a:extLst>
              <a:ext uri="{FF2B5EF4-FFF2-40B4-BE49-F238E27FC236}">
                <a16:creationId xmlns:a16="http://schemas.microsoft.com/office/drawing/2014/main" id="{51C0F3AF-3EB7-62EB-7141-80FC8A97DF33}"/>
              </a:ext>
            </a:extLst>
          </p:cNvPr>
          <p:cNvSpPr txBox="1"/>
          <p:nvPr/>
        </p:nvSpPr>
        <p:spPr>
          <a:xfrm>
            <a:off x="9704500" y="1088375"/>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a:t>
            </a:r>
            <a:r>
              <a:rPr lang="en-US" sz="1800" b="1" dirty="0">
                <a:solidFill>
                  <a:schemeClr val="dk1"/>
                </a:solidFill>
                <a:latin typeface="Fira Sans Extra Condensed"/>
                <a:ea typeface="Fira Sans Extra Condensed"/>
                <a:cs typeface="Fira Sans Extra Condensed"/>
                <a:sym typeface="Fira Sans Extra Condensed"/>
              </a:rPr>
              <a:t>Engineering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0" name="Google Shape;884;p22">
            <a:extLst>
              <a:ext uri="{FF2B5EF4-FFF2-40B4-BE49-F238E27FC236}">
                <a16:creationId xmlns:a16="http://schemas.microsoft.com/office/drawing/2014/main" id="{7CEF0B2B-50B8-78AD-25BB-4EF4D917BA80}"/>
              </a:ext>
            </a:extLst>
          </p:cNvPr>
          <p:cNvSpPr txBox="1"/>
          <p:nvPr/>
        </p:nvSpPr>
        <p:spPr>
          <a:xfrm>
            <a:off x="9600100" y="1429975"/>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Feature Extraction and Engineering</a:t>
            </a:r>
            <a:endParaRPr dirty="0">
              <a:solidFill>
                <a:schemeClr val="dk1"/>
              </a:solidFill>
              <a:latin typeface="Roboto"/>
              <a:ea typeface="Roboto"/>
              <a:cs typeface="Roboto"/>
              <a:sym typeface="Roboto"/>
            </a:endParaRPr>
          </a:p>
        </p:txBody>
      </p:sp>
      <p:sp>
        <p:nvSpPr>
          <p:cNvPr id="742" name="Google Shape;889;p22">
            <a:extLst>
              <a:ext uri="{FF2B5EF4-FFF2-40B4-BE49-F238E27FC236}">
                <a16:creationId xmlns:a16="http://schemas.microsoft.com/office/drawing/2014/main" id="{0CE0DC4E-6F4B-D7BD-3E95-3368EAE5DCDC}"/>
              </a:ext>
            </a:extLst>
          </p:cNvPr>
          <p:cNvSpPr txBox="1"/>
          <p:nvPr/>
        </p:nvSpPr>
        <p:spPr>
          <a:xfrm>
            <a:off x="9704500" y="2399388"/>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a:t>
            </a:r>
          </a:p>
        </p:txBody>
      </p:sp>
      <p:sp>
        <p:nvSpPr>
          <p:cNvPr id="743" name="Google Shape;890;p22">
            <a:extLst>
              <a:ext uri="{FF2B5EF4-FFF2-40B4-BE49-F238E27FC236}">
                <a16:creationId xmlns:a16="http://schemas.microsoft.com/office/drawing/2014/main" id="{053ADC9B-2908-21EC-961B-E0DD2705731B}"/>
              </a:ext>
            </a:extLst>
          </p:cNvPr>
          <p:cNvSpPr txBox="1"/>
          <p:nvPr/>
        </p:nvSpPr>
        <p:spPr>
          <a:xfrm>
            <a:off x="9600100" y="2740988"/>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a:ea typeface="Roboto"/>
                <a:cs typeface="Roboto"/>
                <a:sym typeface="Roboto"/>
              </a:rPr>
              <a:t>Model building and Evaluating</a:t>
            </a:r>
          </a:p>
        </p:txBody>
      </p:sp>
      <p:sp>
        <p:nvSpPr>
          <p:cNvPr id="745" name="Google Shape;895;p22">
            <a:extLst>
              <a:ext uri="{FF2B5EF4-FFF2-40B4-BE49-F238E27FC236}">
                <a16:creationId xmlns:a16="http://schemas.microsoft.com/office/drawing/2014/main" id="{BFC9B442-B0D5-4D99-C2A0-3F1756BAB90F}"/>
              </a:ext>
            </a:extLst>
          </p:cNvPr>
          <p:cNvSpPr txBox="1"/>
          <p:nvPr/>
        </p:nvSpPr>
        <p:spPr>
          <a:xfrm>
            <a:off x="9704500" y="3710400"/>
            <a:ext cx="1956600"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Deployment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7" name="Google Shape;896;p22">
            <a:extLst>
              <a:ext uri="{FF2B5EF4-FFF2-40B4-BE49-F238E27FC236}">
                <a16:creationId xmlns:a16="http://schemas.microsoft.com/office/drawing/2014/main" id="{FB4B52BB-479C-4419-A4B6-C361B89E775F}"/>
              </a:ext>
            </a:extLst>
          </p:cNvPr>
          <p:cNvSpPr txBox="1"/>
          <p:nvPr/>
        </p:nvSpPr>
        <p:spPr>
          <a:xfrm>
            <a:off x="9600100" y="4052000"/>
            <a:ext cx="2061000" cy="48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Roboto"/>
                <a:ea typeface="Roboto"/>
                <a:cs typeface="Roboto"/>
                <a:sym typeface="Roboto"/>
              </a:rPr>
              <a:t>Deploying model and collecting Feedbacks</a:t>
            </a:r>
            <a:endParaRPr dirty="0">
              <a:solidFill>
                <a:schemeClr val="dk1"/>
              </a:solidFill>
              <a:latin typeface="Roboto"/>
              <a:ea typeface="Roboto"/>
              <a:cs typeface="Roboto"/>
              <a:sym typeface="Roboto"/>
            </a:endParaRPr>
          </a:p>
        </p:txBody>
      </p:sp>
      <p:sp>
        <p:nvSpPr>
          <p:cNvPr id="757" name="Google Shape;862;p22">
            <a:extLst>
              <a:ext uri="{FF2B5EF4-FFF2-40B4-BE49-F238E27FC236}">
                <a16:creationId xmlns:a16="http://schemas.microsoft.com/office/drawing/2014/main" id="{8538529B-C7D9-A8A3-FCC2-43B6E0578083}"/>
              </a:ext>
            </a:extLst>
          </p:cNvPr>
          <p:cNvSpPr/>
          <p:nvPr/>
        </p:nvSpPr>
        <p:spPr>
          <a:xfrm>
            <a:off x="2548500" y="297866"/>
            <a:ext cx="3899625" cy="61973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80;p22">
            <a:extLst>
              <a:ext uri="{FF2B5EF4-FFF2-40B4-BE49-F238E27FC236}">
                <a16:creationId xmlns:a16="http://schemas.microsoft.com/office/drawing/2014/main" id="{BCE8209F-192C-D1E3-4BA9-F17FD0E292AD}"/>
              </a:ext>
            </a:extLst>
          </p:cNvPr>
          <p:cNvSpPr txBox="1"/>
          <p:nvPr/>
        </p:nvSpPr>
        <p:spPr>
          <a:xfrm>
            <a:off x="2232111" y="297866"/>
            <a:ext cx="4430750" cy="458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u="sng" dirty="0">
                <a:solidFill>
                  <a:schemeClr val="dk1"/>
                </a:solidFill>
                <a:latin typeface="Fira Sans Extra Condensed"/>
                <a:ea typeface="Fira Sans Extra Condensed"/>
                <a:cs typeface="Fira Sans Extra Condensed"/>
                <a:sym typeface="Fira Sans Extra Condensed"/>
              </a:rPr>
              <a:t>P</a:t>
            </a:r>
            <a:r>
              <a:rPr lang="en" sz="2800" b="1" u="sng" dirty="0">
                <a:solidFill>
                  <a:schemeClr val="dk1"/>
                </a:solidFill>
                <a:latin typeface="Fira Sans Extra Condensed"/>
                <a:ea typeface="Fira Sans Extra Condensed"/>
                <a:cs typeface="Fira Sans Extra Condensed"/>
                <a:sym typeface="Fira Sans Extra Condensed"/>
              </a:rPr>
              <a:t>roject Understanding</a:t>
            </a:r>
            <a:endParaRPr sz="2800" b="1" u="sng" dirty="0">
              <a:solidFill>
                <a:schemeClr val="dk1"/>
              </a:solidFill>
              <a:latin typeface="Fira Sans Extra Condensed"/>
              <a:ea typeface="Fira Sans Extra Condensed"/>
              <a:cs typeface="Fira Sans Extra Condensed"/>
              <a:sym typeface="Fira Sans Extra Condensed"/>
            </a:endParaRPr>
          </a:p>
        </p:txBody>
      </p:sp>
      <p:sp>
        <p:nvSpPr>
          <p:cNvPr id="759" name="Google Shape;875;p22">
            <a:extLst>
              <a:ext uri="{FF2B5EF4-FFF2-40B4-BE49-F238E27FC236}">
                <a16:creationId xmlns:a16="http://schemas.microsoft.com/office/drawing/2014/main" id="{EAE8F5CD-8F53-DDA2-C4E0-9457C0F665FE}"/>
              </a:ext>
            </a:extLst>
          </p:cNvPr>
          <p:cNvSpPr txBox="1">
            <a:spLocks noGrp="1"/>
          </p:cNvSpPr>
          <p:nvPr>
            <p:ph type="title"/>
          </p:nvPr>
        </p:nvSpPr>
        <p:spPr>
          <a:xfrm>
            <a:off x="457200" y="-58936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Arabic Sentiment Analyzer (ASA)</a:t>
            </a:r>
          </a:p>
        </p:txBody>
      </p:sp>
      <p:pic>
        <p:nvPicPr>
          <p:cNvPr id="761" name="Picture 760" descr="A white robot with blue eyes and a blue helmet&#10;&#10;Description automatically generated">
            <a:extLst>
              <a:ext uri="{FF2B5EF4-FFF2-40B4-BE49-F238E27FC236}">
                <a16:creationId xmlns:a16="http://schemas.microsoft.com/office/drawing/2014/main" id="{33EF4D28-1191-E4CE-5D0F-7E436C4DAE67}"/>
              </a:ext>
            </a:extLst>
          </p:cNvPr>
          <p:cNvPicPr>
            <a:picLocks noChangeAspect="1"/>
          </p:cNvPicPr>
          <p:nvPr/>
        </p:nvPicPr>
        <p:blipFill>
          <a:blip r:embed="rId5"/>
          <a:stretch>
            <a:fillRect/>
          </a:stretch>
        </p:blipFill>
        <p:spPr>
          <a:xfrm>
            <a:off x="1993300" y="78952"/>
            <a:ext cx="987389" cy="987389"/>
          </a:xfrm>
          <a:prstGeom prst="rect">
            <a:avLst/>
          </a:prstGeom>
        </p:spPr>
      </p:pic>
      <p:pic>
        <p:nvPicPr>
          <p:cNvPr id="3076" name="Picture 4">
            <a:extLst>
              <a:ext uri="{FF2B5EF4-FFF2-40B4-BE49-F238E27FC236}">
                <a16:creationId xmlns:a16="http://schemas.microsoft.com/office/drawing/2014/main" id="{1E66FA4E-3250-DEAA-3E38-4E4E65D1A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887" y="3950125"/>
            <a:ext cx="864811" cy="1002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864;p22">
            <a:extLst>
              <a:ext uri="{FF2B5EF4-FFF2-40B4-BE49-F238E27FC236}">
                <a16:creationId xmlns:a16="http://schemas.microsoft.com/office/drawing/2014/main" id="{88C0B2AB-A4DF-9BB3-D93C-7D524993110A}"/>
              </a:ext>
            </a:extLst>
          </p:cNvPr>
          <p:cNvCxnSpPr>
            <a:cxnSpLocks/>
            <a:stCxn id="721" idx="1"/>
            <a:endCxn id="3076" idx="3"/>
          </p:cNvCxnSpPr>
          <p:nvPr/>
        </p:nvCxnSpPr>
        <p:spPr>
          <a:xfrm rot="10800000" flipV="1">
            <a:off x="4991698" y="3950125"/>
            <a:ext cx="565502" cy="501250"/>
          </a:xfrm>
          <a:prstGeom prst="curvedConnector3">
            <a:avLst>
              <a:gd name="adj1" fmla="val 50000"/>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290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motional Intelligence Infographics by Slidesgo">
  <a:themeElements>
    <a:clrScheme name="Simple Light">
      <a:dk1>
        <a:srgbClr val="000000"/>
      </a:dk1>
      <a:lt1>
        <a:srgbClr val="FFFFFF"/>
      </a:lt1>
      <a:dk2>
        <a:srgbClr val="666666"/>
      </a:dk2>
      <a:lt2>
        <a:srgbClr val="D9D9D9"/>
      </a:lt2>
      <a:accent1>
        <a:srgbClr val="F87374"/>
      </a:accent1>
      <a:accent2>
        <a:srgbClr val="F6954E"/>
      </a:accent2>
      <a:accent3>
        <a:srgbClr val="FFCE5F"/>
      </a:accent3>
      <a:accent4>
        <a:srgbClr val="A1DD56"/>
      </a:accent4>
      <a:accent5>
        <a:srgbClr val="5C83FE"/>
      </a:accent5>
      <a:accent6>
        <a:srgbClr val="AA5CF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2768</TotalTime>
  <Words>3987</Words>
  <Application>Microsoft Office PowerPoint</Application>
  <PresentationFormat>On-screen Show (16:9)</PresentationFormat>
  <Paragraphs>920</Paragraphs>
  <Slides>55</Slides>
  <Notes>53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Arial</vt:lpstr>
      <vt:lpstr>Abadi</vt:lpstr>
      <vt:lpstr>Segoe UI Semibold</vt:lpstr>
      <vt:lpstr>Roboto</vt:lpstr>
      <vt:lpstr>Arial Black</vt:lpstr>
      <vt:lpstr>HGSMinchoE</vt:lpstr>
      <vt:lpstr>Fira Sans Extra Condensed</vt:lpstr>
      <vt:lpstr>ADLaM Display</vt:lpstr>
      <vt:lpstr>Fira Sans</vt:lpstr>
      <vt:lpstr>Amasis MT Pro</vt:lpstr>
      <vt:lpstr>Arabic Typesetting</vt:lpstr>
      <vt:lpstr>Cavolini</vt:lpstr>
      <vt:lpstr>Franklin Gothic Heavy</vt:lpstr>
      <vt:lpstr>Emotional Intelligence Infographics by Slidesgo</vt:lpstr>
      <vt:lpstr>PowerPoint Presentation</vt:lpstr>
      <vt:lpstr>PowerPoint Presentation</vt:lpstr>
      <vt:lpstr>PowerPoint Presentation</vt:lpstr>
      <vt:lpstr>PowerPoint Presentation</vt:lpstr>
      <vt:lpstr>How Can I Classify These Feedbacks!</vt:lpstr>
      <vt:lpstr>How Can I Classify These Feedbacks!</vt:lpstr>
      <vt:lpstr>PowerPoint Presentation</vt:lpstr>
      <vt:lpstr>Arabic Sentiment Analyzer (ASA)</vt:lpstr>
      <vt:lpstr>Arabic Sentiment Analyzer (ASA)</vt:lpstr>
      <vt:lpstr>Example</vt:lpstr>
      <vt:lpstr>Arabic Sentiment Analyzer (ASA)</vt:lpstr>
      <vt:lpstr>Arabic Sentiment Analyzer (ASA)</vt:lpstr>
      <vt:lpstr>Arabic Sentiment Analyzer (ASA)</vt:lpstr>
      <vt:lpstr>Arabic Sentiment Analyzer (ASA)</vt:lpstr>
      <vt:lpstr>Arabic Sentiment Analyzer (ASA)</vt:lpstr>
      <vt:lpstr>Tokenization Function</vt:lpstr>
      <vt:lpstr>Part Of Speech Handling</vt:lpstr>
      <vt:lpstr>Named Entity Recognition</vt:lpstr>
      <vt:lpstr>Normalization</vt:lpstr>
      <vt:lpstr>Stop Words Handling</vt:lpstr>
      <vt:lpstr>Stemming</vt:lpstr>
      <vt:lpstr>PowerPoint Presentation</vt:lpstr>
      <vt:lpstr>Arabic Sentiment Analyzer (ASA)</vt:lpstr>
      <vt:lpstr>Arabic Sentiment Analyzer (ASA)</vt:lpstr>
      <vt:lpstr>Arabic Sentiment Analyzer (ASA)</vt:lpstr>
      <vt:lpstr>Arabic Sentiment Analyzer (ASA)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Impression</dc:title>
  <dc:subject>Graduation Project Presentation</dc:subject>
  <dc:creator>mahmoud shimy</dc:creator>
  <cp:keywords>Data Science</cp:keywords>
  <cp:lastModifiedBy>30206272100294</cp:lastModifiedBy>
  <cp:revision>895</cp:revision>
  <dcterms:modified xsi:type="dcterms:W3CDTF">2024-06-07T15:35:05Z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